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5" r:id="rId8"/>
    <p:sldId id="274" r:id="rId9"/>
    <p:sldId id="276" r:id="rId10"/>
    <p:sldId id="27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10" autoAdjust="0"/>
    <p:restoredTop sz="94660"/>
  </p:normalViewPr>
  <p:slideViewPr>
    <p:cSldViewPr>
      <p:cViewPr varScale="1">
        <p:scale>
          <a:sx n="73" d="100"/>
          <a:sy n="73" d="100"/>
        </p:scale>
        <p:origin x="3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16469" y="45696"/>
            <a:ext cx="1000131" cy="1036773"/>
            <a:chOff x="13317" y="34771"/>
            <a:chExt cx="1272534" cy="1310103"/>
          </a:xfrm>
        </p:grpSpPr>
        <p:sp>
          <p:nvSpPr>
            <p:cNvPr id="13" name="자유형 12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36D4C11-4C8E-4CC3-B992-5F5A337D4221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01BD7BC-79CC-44E0-BFEE-F50E2E67A9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944" y="5085184"/>
            <a:ext cx="6400800" cy="1081830"/>
          </a:xfrm>
        </p:spPr>
        <p:txBody>
          <a:bodyPr/>
          <a:lstStyle/>
          <a:p>
            <a:r>
              <a:rPr lang="ko-KR" altLang="en-US" dirty="0" smtClean="0"/>
              <a:t>이호형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448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5400" dirty="0" smtClean="0"/>
              <a:t>Project Theme </a:t>
            </a:r>
            <a:r>
              <a:rPr lang="ko-KR" altLang="en-US" sz="5400" dirty="0" smtClean="0"/>
              <a:t>검토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1898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sz="3600" dirty="0" smtClean="0"/>
              <a:t>위치기반 서비스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132856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CCTV</a:t>
            </a:r>
            <a:r>
              <a:rPr lang="ko-KR" altLang="en-US" sz="2000" dirty="0" smtClean="0"/>
              <a:t>나 보안등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파출서 등의 위치 정보와 반경 </a:t>
            </a:r>
            <a:r>
              <a:rPr lang="en-US" altLang="ko-KR" sz="2000" dirty="0" smtClean="0"/>
              <a:t>20m </a:t>
            </a:r>
            <a:r>
              <a:rPr lang="ko-KR" altLang="en-US" sz="2000" dirty="0" smtClean="0"/>
              <a:t>이내를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녹색배경으로 처리하는 등 안전구역을 표시하여 사용자가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쉽게 구역을 구분할 수 있게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안전구역 뿐만 아니라 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연령별 선호 정보 표시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9592" y="156714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지도 </a:t>
            </a:r>
            <a:r>
              <a:rPr lang="ko-KR" altLang="en-US" sz="2400" dirty="0" err="1" smtClean="0"/>
              <a:t>앱에</a:t>
            </a:r>
            <a:r>
              <a:rPr lang="ko-KR" altLang="en-US" sz="2400" dirty="0" smtClean="0"/>
              <a:t> 안전구역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선호 시설 표시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4005064"/>
            <a:ext cx="5904656" cy="27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검토 내용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2276872"/>
            <a:ext cx="63367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화면알림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전화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ko-KR" alt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카톡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메시지 등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endParaRPr lang="en-US" altLang="ko-K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위치기반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서비스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42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sz="3600" dirty="0" smtClean="0"/>
              <a:t>화면알림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48880"/>
            <a:ext cx="7992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이전 회사생활 시 직장 내에서는 회의도 많고 해서 휴대폰을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진동모드로 설정하여 생활하였음</a:t>
            </a:r>
            <a:r>
              <a:rPr lang="en-US" altLang="ko-KR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모드를 전환하지 않고 있는 </a:t>
            </a:r>
            <a:r>
              <a:rPr lang="ko-KR" altLang="en-US" sz="2000" dirty="0" smtClean="0"/>
              <a:t>그대로 퇴근하는 경우가 대부분이므로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집에서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를 보거나 휴대폰과 떨어져 있는 경우 전화나 </a:t>
            </a:r>
            <a:r>
              <a:rPr lang="ko-KR" altLang="en-US" sz="2000" dirty="0" err="1" smtClean="0"/>
              <a:t>카톡</a:t>
            </a:r>
            <a:r>
              <a:rPr lang="en-US" altLang="ko-KR" sz="20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메시지를 바로 확인하지 못하게 되어 주변으로 부터 불평을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자주 들었음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검토 이유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33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sz="3600" dirty="0" smtClean="0"/>
              <a:t>화면알림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276872"/>
            <a:ext cx="27363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TV </a:t>
            </a:r>
            <a:r>
              <a:rPr lang="ko-KR" altLang="en-US" sz="2000" dirty="0" err="1" smtClean="0"/>
              <a:t>시청시</a:t>
            </a:r>
            <a:r>
              <a:rPr lang="ko-KR" altLang="en-US" sz="2000" dirty="0" smtClean="0"/>
              <a:t> 전화나 </a:t>
            </a:r>
            <a:r>
              <a:rPr lang="ko-KR" altLang="en-US" sz="2000" dirty="0" err="1" smtClean="0"/>
              <a:t>카톡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메시지가 올 경우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에서 화면에 알림 띄워주고 소리로도 알려줌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9592" y="156714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구현하고자 하는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기능</a:t>
            </a:r>
            <a:endParaRPr lang="en-US" altLang="ko-KR" sz="2400" dirty="0" smtClean="0"/>
          </a:p>
        </p:txBody>
      </p:sp>
      <p:pic>
        <p:nvPicPr>
          <p:cNvPr id="1026" name="Picture 2" descr="티비 일러스트 PNG, AI 무료 다운로드 (2021년) - 리틀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76" y="2186099"/>
            <a:ext cx="4592096" cy="459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카카오톡 로고(.ai) 일러스트 다운로드 | 로고, 앱, 앱 로고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97152"/>
            <a:ext cx="559668" cy="55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sz="3600" dirty="0" smtClean="0"/>
              <a:t>화면알림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178309"/>
            <a:ext cx="74991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대부분의 가정에서 </a:t>
            </a:r>
            <a:r>
              <a:rPr lang="ko-KR" altLang="en-US" sz="2000" dirty="0" err="1" smtClean="0"/>
              <a:t>셋탑박스에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를 연결하여 시청하고 있음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AV(Audio &amp; Video)</a:t>
            </a:r>
            <a:r>
              <a:rPr lang="ko-KR" altLang="en-US" sz="2000" dirty="0" smtClean="0"/>
              <a:t>신호처리는 </a:t>
            </a:r>
            <a:r>
              <a:rPr lang="ko-KR" altLang="en-US" sz="2000" dirty="0" err="1" smtClean="0"/>
              <a:t>셋탑박스와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내에서 이루어 지고 있기 때문에 내부를 분해하여 기능을 추가할 수는 없으므로 두 기기간에 </a:t>
            </a:r>
            <a:r>
              <a:rPr lang="en-US" altLang="ko-KR" sz="2000" dirty="0" smtClean="0"/>
              <a:t>AV</a:t>
            </a:r>
            <a:r>
              <a:rPr lang="ko-KR" altLang="en-US" sz="2000" dirty="0" smtClean="0"/>
              <a:t>신호 </a:t>
            </a:r>
            <a:r>
              <a:rPr lang="ko-KR" altLang="en-US" sz="2000" dirty="0" err="1" smtClean="0"/>
              <a:t>전달시</a:t>
            </a:r>
            <a:r>
              <a:rPr lang="ko-KR" altLang="en-US" sz="2000" dirty="0" smtClean="0"/>
              <a:t> 주로 사용하는 </a:t>
            </a:r>
            <a:r>
              <a:rPr lang="en-US" altLang="ko-KR" sz="2000" dirty="0" smtClean="0"/>
              <a:t>HDMI cable</a:t>
            </a:r>
            <a:r>
              <a:rPr lang="ko-KR" altLang="en-US" sz="2000" dirty="0" smtClean="0"/>
              <a:t>에 </a:t>
            </a:r>
            <a:r>
              <a:rPr lang="en-US" altLang="ko-KR" sz="2000" dirty="0" smtClean="0"/>
              <a:t>SW</a:t>
            </a:r>
            <a:r>
              <a:rPr lang="ko-KR" altLang="en-US" sz="2000" dirty="0" err="1" smtClean="0"/>
              <a:t>블럭을</a:t>
            </a:r>
            <a:r>
              <a:rPr lang="ko-KR" altLang="en-US" sz="2000" dirty="0" smtClean="0"/>
              <a:t> 추가하여 구현하고자 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156714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3) </a:t>
            </a:r>
            <a:r>
              <a:rPr lang="ko-KR" altLang="en-US" sz="2400" dirty="0" smtClean="0"/>
              <a:t>구현방법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798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sz="3600" dirty="0" smtClean="0"/>
              <a:t>화면알림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156714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4) </a:t>
            </a:r>
            <a:r>
              <a:rPr lang="ko-KR" altLang="en-US" sz="2400" dirty="0" smtClean="0"/>
              <a:t>구현 예</a:t>
            </a:r>
            <a:endParaRPr lang="en-US" altLang="ko-KR" sz="2400" dirty="0" smtClean="0"/>
          </a:p>
        </p:txBody>
      </p:sp>
      <p:pic>
        <p:nvPicPr>
          <p:cNvPr id="2050" name="Picture 2" descr="KT스카이라이프 셋탑박스에 공유기 설치했는데 와이파이 왜 안되죠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53136"/>
            <a:ext cx="3120281" cy="15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4K 화질 UHD TV로 '보는 맛' 제대로 즐기려면? | | LiVE LG - LG전자 미디어플랫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09" y="3501008"/>
            <a:ext cx="4758955" cy="268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구부러진 연결선 10"/>
          <p:cNvCxnSpPr>
            <a:endCxn id="12" idx="3"/>
          </p:cNvCxnSpPr>
          <p:nvPr/>
        </p:nvCxnSpPr>
        <p:spPr>
          <a:xfrm rot="5400000" flipH="1" flipV="1">
            <a:off x="1519648" y="4336424"/>
            <a:ext cx="1392440" cy="679497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정육면체 11"/>
          <p:cNvSpPr/>
          <p:nvPr/>
        </p:nvSpPr>
        <p:spPr>
          <a:xfrm>
            <a:off x="1949329" y="3259872"/>
            <a:ext cx="1392595" cy="72008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번개 13"/>
          <p:cNvSpPr/>
          <p:nvPr/>
        </p:nvSpPr>
        <p:spPr>
          <a:xfrm>
            <a:off x="811791" y="2971840"/>
            <a:ext cx="1064328" cy="288032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3292497" y="3619912"/>
            <a:ext cx="1495527" cy="1284840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84392"/>
            <a:ext cx="7283152" cy="1012974"/>
          </a:xfrm>
        </p:spPr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sz="3600" dirty="0" smtClean="0"/>
              <a:t>화면알림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61964" y="1669494"/>
            <a:ext cx="77665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기존에 </a:t>
            </a:r>
            <a:r>
              <a:rPr lang="en-US" altLang="ko-KR" sz="2000" dirty="0" smtClean="0"/>
              <a:t>IPTV</a:t>
            </a:r>
            <a:r>
              <a:rPr lang="ko-KR" altLang="en-US" sz="2000" dirty="0" smtClean="0"/>
              <a:t>에서는 이 기능을 구현한 적이 있으나 이것은 무선이며 모든 유선 케이블 </a:t>
            </a:r>
            <a:r>
              <a:rPr lang="en-US" altLang="ko-KR" sz="2000" dirty="0" smtClean="0"/>
              <a:t>TV</a:t>
            </a:r>
            <a:r>
              <a:rPr lang="ko-KR" altLang="en-US" sz="2000" dirty="0" smtClean="0"/>
              <a:t>에 적용 가능함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독립적인 기기에 적용 시 비용대비 기대효과가 작아 상품성이 작지만 셋탑박스등에 구현 시 원가부담이 크지 않으므로 부가기능으로서는 가치가 있다고 보여짐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다만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요즘 </a:t>
            </a:r>
            <a:r>
              <a:rPr lang="ko-KR" altLang="en-US" sz="2000" dirty="0"/>
              <a:t>실내에서는 대부분 </a:t>
            </a:r>
            <a:r>
              <a:rPr lang="en-US" altLang="ko-KR" sz="2000" dirty="0" err="1"/>
              <a:t>WiFi</a:t>
            </a:r>
            <a:r>
              <a:rPr lang="ko-KR" altLang="en-US" sz="2000" dirty="0"/>
              <a:t>가 동작하므로 </a:t>
            </a:r>
            <a:r>
              <a:rPr lang="ko-KR" altLang="en-US" sz="2000" dirty="0" smtClean="0"/>
              <a:t>가정 내 </a:t>
            </a:r>
            <a:r>
              <a:rPr lang="en-US" altLang="ko-KR" sz="2000" dirty="0" err="1" smtClean="0"/>
              <a:t>WiFi</a:t>
            </a:r>
            <a:r>
              <a:rPr lang="en-US" altLang="ko-KR" sz="2000" dirty="0" smtClean="0"/>
              <a:t> ID</a:t>
            </a:r>
            <a:r>
              <a:rPr lang="ko-KR" altLang="en-US" sz="2000" dirty="0" smtClean="0"/>
              <a:t>를 인식하여 진동이나 자동으로 소리 모드로 전환하는 것도 현실적인 대안으로 생각됨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추가로 시간 정보를 인식하여 심야에는 자동으로 </a:t>
            </a:r>
            <a:r>
              <a:rPr lang="ko-KR" altLang="en-US" sz="2000" dirty="0" err="1" smtClean="0"/>
              <a:t>무음모드로</a:t>
            </a:r>
            <a:r>
              <a:rPr lang="ko-KR" altLang="en-US" sz="2000" dirty="0" smtClean="0"/>
              <a:t> 전환한다거나 위치정보를 통해 영화관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종교시설등에서도 자동으로 </a:t>
            </a:r>
            <a:r>
              <a:rPr lang="ko-KR" altLang="en-US" sz="2000" dirty="0" err="1" smtClean="0"/>
              <a:t>모드전환이</a:t>
            </a:r>
            <a:r>
              <a:rPr lang="ko-KR" altLang="en-US" sz="2000" dirty="0" smtClean="0"/>
              <a:t> 이루어 지게 하는 것도 고려해 볼만 함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592" y="120782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5) </a:t>
            </a:r>
            <a:r>
              <a:rPr lang="ko-KR" altLang="en-US" sz="2400" dirty="0" smtClean="0"/>
              <a:t>검토 결과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915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sz="3600" dirty="0" smtClean="0"/>
              <a:t>위치기반 서비스</a:t>
            </a:r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2178309"/>
            <a:ext cx="75608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요즘 안전귀가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많으나 대부분 사용자의 위치를 자동으로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전송되는 것이 대부분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지자체가</a:t>
            </a:r>
            <a:r>
              <a:rPr lang="ko-KR" altLang="en-US" sz="2000" dirty="0" smtClean="0"/>
              <a:t> 운영하는 </a:t>
            </a:r>
            <a:r>
              <a:rPr lang="ko-KR" altLang="en-US" sz="2000" dirty="0" err="1" smtClean="0"/>
              <a:t>앱이</a:t>
            </a:r>
            <a:r>
              <a:rPr lang="ko-KR" altLang="en-US" sz="2000" dirty="0" smtClean="0"/>
              <a:t> 많아 사용지역이 제한적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민간서비스 </a:t>
            </a:r>
            <a:r>
              <a:rPr lang="ko-KR" altLang="en-US" sz="2000" dirty="0" err="1" smtClean="0"/>
              <a:t>앱의</a:t>
            </a:r>
            <a:r>
              <a:rPr lang="ko-KR" altLang="en-US" sz="2000" dirty="0" smtClean="0"/>
              <a:t> 경우도 파출서나 </a:t>
            </a:r>
            <a:r>
              <a:rPr lang="ko-KR" altLang="en-US" sz="2000" dirty="0" err="1" smtClean="0"/>
              <a:t>안심벨</a:t>
            </a:r>
            <a:r>
              <a:rPr lang="ko-KR" altLang="en-US" sz="2000" dirty="0" smtClean="0"/>
              <a:t> 위치를 제공하는 </a:t>
            </a:r>
            <a:r>
              <a:rPr lang="ko-KR" altLang="en-US" sz="2000" dirty="0" err="1" smtClean="0"/>
              <a:t>앱</a:t>
            </a:r>
            <a:r>
              <a:rPr lang="en-US" altLang="ko-KR" sz="2000" dirty="0" smtClean="0"/>
              <a:t>, CCTV </a:t>
            </a:r>
            <a:r>
              <a:rPr lang="ko-KR" altLang="en-US" sz="2000" dirty="0" smtClean="0"/>
              <a:t>위치를 제공하는 </a:t>
            </a:r>
            <a:r>
              <a:rPr lang="ko-KR" altLang="en-US" sz="2000" dirty="0" err="1" smtClean="0"/>
              <a:t>앱</a:t>
            </a:r>
            <a:r>
              <a:rPr lang="ko-KR" altLang="en-US" sz="2000" dirty="0" smtClean="0"/>
              <a:t> 등 제한적인 서비스만 제공</a:t>
            </a:r>
            <a:endParaRPr lang="en-US" altLang="ko-KR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99592" y="1567141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1) </a:t>
            </a:r>
            <a:r>
              <a:rPr lang="ko-KR" altLang="en-US" sz="2400" dirty="0" smtClean="0"/>
              <a:t>안전귀가 서비스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215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197768"/>
            <a:ext cx="7283152" cy="1143000"/>
          </a:xfrm>
        </p:spPr>
        <p:txBody>
          <a:bodyPr/>
          <a:lstStyle/>
          <a:p>
            <a:pPr algn="l"/>
            <a:r>
              <a:rPr lang="en-US" altLang="ko-KR" dirty="0" smtClean="0"/>
              <a:t>2. </a:t>
            </a:r>
            <a:r>
              <a:rPr lang="ko-KR" altLang="en-US" sz="3600" dirty="0" smtClean="0"/>
              <a:t>위치기반 서비스</a:t>
            </a:r>
            <a:endParaRPr lang="ko-KR" alt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84784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2) </a:t>
            </a:r>
            <a:r>
              <a:rPr lang="ko-KR" altLang="en-US" sz="2400" dirty="0" smtClean="0"/>
              <a:t>공공데이터포털</a:t>
            </a:r>
            <a:r>
              <a:rPr lang="en-US" altLang="ko-KR" sz="2400" dirty="0" smtClean="0"/>
              <a:t>(data.go.kr)</a:t>
            </a:r>
            <a:r>
              <a:rPr lang="ko-KR" altLang="en-US" sz="2400" dirty="0" smtClean="0"/>
              <a:t>을 이용</a:t>
            </a:r>
            <a:endParaRPr lang="en-US" altLang="ko-KR" sz="24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9000"/>
            <a:ext cx="6552728" cy="30066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29240"/>
            <a:ext cx="6552728" cy="24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414</TotalTime>
  <Words>345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HY견명조</vt:lpstr>
      <vt:lpstr>맑은 고딕</vt:lpstr>
      <vt:lpstr>Georgia</vt:lpstr>
      <vt:lpstr>Verdana</vt:lpstr>
      <vt:lpstr>Wingdings</vt:lpstr>
      <vt:lpstr>Wingdings 2</vt:lpstr>
      <vt:lpstr>고려청자</vt:lpstr>
      <vt:lpstr>Project Theme 검토</vt:lpstr>
      <vt:lpstr>검토 내용</vt:lpstr>
      <vt:lpstr>1. 화면알림</vt:lpstr>
      <vt:lpstr>1. 화면알림</vt:lpstr>
      <vt:lpstr>1. 화면알림</vt:lpstr>
      <vt:lpstr>1. 화면알림</vt:lpstr>
      <vt:lpstr>1. 화면알림</vt:lpstr>
      <vt:lpstr>2. 위치기반 서비스</vt:lpstr>
      <vt:lpstr>2. 위치기반 서비스</vt:lpstr>
      <vt:lpstr>2. 위치기반 서비스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OMR Program</dc:title>
  <dc:creator>hanul</dc:creator>
  <cp:lastModifiedBy>hanul</cp:lastModifiedBy>
  <cp:revision>38</cp:revision>
  <dcterms:created xsi:type="dcterms:W3CDTF">2020-12-03T05:45:02Z</dcterms:created>
  <dcterms:modified xsi:type="dcterms:W3CDTF">2020-12-24T06:44:40Z</dcterms:modified>
</cp:coreProperties>
</file>