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83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39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7769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aafb54c7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aafb54c7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45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704418" y="1968693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 dirty="0" smtClean="0">
                <a:latin typeface="Calibri" panose="020F0502020204030204" pitchFamily="34" charset="0"/>
              </a:rPr>
              <a:t>ATM SERVICE USING EMULATOR 8086</a:t>
            </a:r>
            <a:endParaRPr sz="2400" b="1" i="1" dirty="0">
              <a:latin typeface="Calibri" panose="020F0502020204030204" pitchFamily="34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643545" y="4164704"/>
            <a:ext cx="3780900" cy="114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latin typeface="Calibri" panose="020F0502020204030204" pitchFamily="34" charset="0"/>
              </a:rPr>
              <a:t>REVIEW </a:t>
            </a:r>
            <a:r>
              <a:rPr lang="en-IN" sz="2400" b="1" dirty="0" smtClean="0">
                <a:latin typeface="Calibri" panose="020F0502020204030204" pitchFamily="34" charset="0"/>
              </a:rPr>
              <a:t>-3</a:t>
            </a:r>
            <a:endParaRPr sz="24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057" y="209442"/>
            <a:ext cx="7077066" cy="459631"/>
          </a:xfrm>
        </p:spPr>
        <p:txBody>
          <a:bodyPr/>
          <a:lstStyle/>
          <a:p>
            <a:endParaRPr lang="en-IN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868579"/>
            <a:ext cx="7534266" cy="4037957"/>
          </a:xfrm>
        </p:spPr>
        <p:txBody>
          <a:bodyPr/>
          <a:lstStyle/>
          <a:p>
            <a:pPr marL="146050" indent="0">
              <a:buNone/>
            </a:pPr>
            <a:endParaRPr lang="en-IN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02" y="956574"/>
            <a:ext cx="6891454" cy="36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393750"/>
            <a:ext cx="6709076" cy="687918"/>
          </a:xfrm>
        </p:spPr>
        <p:txBody>
          <a:bodyPr/>
          <a:lstStyle/>
          <a:p>
            <a:r>
              <a:rPr lang="en-IN" b="1" i="1" dirty="0" smtClean="0"/>
              <a:t>AFTER EXECUTION</a:t>
            </a:r>
            <a:endParaRPr lang="en-IN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988" y="1203116"/>
            <a:ext cx="7734988" cy="3826084"/>
          </a:xfrm>
        </p:spPr>
        <p:txBody>
          <a:bodyPr/>
          <a:lstStyle/>
          <a:p>
            <a:pPr marL="146050" indent="0">
              <a:buNone/>
            </a:pPr>
            <a:endParaRPr lang="en-IN" sz="2000" dirty="0" smtClean="0">
              <a:latin typeface="Calibri" panose="020F0502020204030204" pitchFamily="34" charset="0"/>
            </a:endParaRPr>
          </a:p>
          <a:p>
            <a:pPr marL="146050" indent="0">
              <a:buNone/>
            </a:pPr>
            <a:endParaRPr lang="en-IN" sz="2000" dirty="0">
              <a:latin typeface="Calibri" panose="020F0502020204030204" pitchFamily="34" charset="0"/>
            </a:endParaRPr>
          </a:p>
          <a:p>
            <a:pPr marL="146050" indent="0">
              <a:buNone/>
            </a:pPr>
            <a:endParaRPr lang="en-IN" sz="2000" dirty="0" smtClean="0">
              <a:latin typeface="Calibri" panose="020F0502020204030204" pitchFamily="34" charset="0"/>
            </a:endParaRPr>
          </a:p>
          <a:p>
            <a:pPr marL="146050" indent="0">
              <a:buNone/>
            </a:pPr>
            <a:endParaRPr lang="en-IN" sz="2000" dirty="0">
              <a:latin typeface="Calibri" panose="020F0502020204030204" pitchFamily="34" charset="0"/>
            </a:endParaRPr>
          </a:p>
          <a:p>
            <a:pPr marL="146050" indent="0">
              <a:buNone/>
            </a:pPr>
            <a:endParaRPr lang="en-IN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81668"/>
            <a:ext cx="6240724" cy="152771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2790592"/>
            <a:ext cx="624072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812" y="148424"/>
            <a:ext cx="8047222" cy="743673"/>
          </a:xfrm>
        </p:spPr>
        <p:txBody>
          <a:bodyPr/>
          <a:lstStyle/>
          <a:p>
            <a:r>
              <a:rPr lang="en-IN" b="1" i="1" dirty="0" smtClean="0"/>
              <a:t>AFTER SELECTING OPTION 2 (TRANSFER OF 1K USD)</a:t>
            </a:r>
            <a:endParaRPr lang="en-IN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6709" y="1037062"/>
            <a:ext cx="6508354" cy="3557239"/>
          </a:xfrm>
        </p:spPr>
        <p:txBody>
          <a:bodyPr/>
          <a:lstStyle/>
          <a:p>
            <a:pPr marL="146050" indent="0">
              <a:buNone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12" y="1135937"/>
            <a:ext cx="6078120" cy="327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080" y="178420"/>
            <a:ext cx="7679231" cy="613317"/>
          </a:xfrm>
        </p:spPr>
        <p:txBody>
          <a:bodyPr/>
          <a:lstStyle/>
          <a:p>
            <a:r>
              <a:rPr lang="en-IN" b="1" i="1" dirty="0" smtClean="0"/>
              <a:t>PHASE 6 : CANCEL TRANSACTION</a:t>
            </a:r>
            <a:endParaRPr lang="en-IN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9795" y="713679"/>
            <a:ext cx="7638516" cy="4181706"/>
          </a:xfrm>
        </p:spPr>
        <p:txBody>
          <a:bodyPr/>
          <a:lstStyle/>
          <a:p>
            <a:pPr marL="146050" indent="0">
              <a:buNone/>
            </a:pPr>
            <a:r>
              <a:rPr lang="en-IN" sz="2400" b="1" u="sng" dirty="0" smtClean="0">
                <a:latin typeface="Calibri" panose="020F0502020204030204" pitchFamily="34" charset="0"/>
              </a:rPr>
              <a:t>CODE : </a:t>
            </a:r>
          </a:p>
          <a:p>
            <a:pPr marL="146050" indent="0">
              <a:buNone/>
            </a:pPr>
            <a:endParaRPr lang="en-IN" sz="2400" b="1" u="sng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96" y="1144301"/>
            <a:ext cx="7192468" cy="37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836" y="326843"/>
            <a:ext cx="7344695" cy="687918"/>
          </a:xfrm>
        </p:spPr>
        <p:txBody>
          <a:bodyPr/>
          <a:lstStyle/>
          <a:p>
            <a:r>
              <a:rPr lang="en-IN" b="1" i="1" dirty="0"/>
              <a:t>AFTER EXECUTION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4835" y="1014761"/>
            <a:ext cx="7612325" cy="3769112"/>
          </a:xfrm>
        </p:spPr>
        <p:txBody>
          <a:bodyPr/>
          <a:lstStyle/>
          <a:p>
            <a:pPr marL="146050" indent="0">
              <a:buNone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33" y="1014761"/>
            <a:ext cx="7177429" cy="30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383" y="446049"/>
            <a:ext cx="7612324" cy="4204010"/>
          </a:xfrm>
        </p:spPr>
        <p:txBody>
          <a:bodyPr/>
          <a:lstStyle/>
          <a:p>
            <a:r>
              <a:rPr lang="en-IN" b="1" u="sng" dirty="0">
                <a:latin typeface="Calibri" panose="020F0502020204030204" pitchFamily="34" charset="0"/>
              </a:rPr>
              <a:t>Selecting option 4 for cancel the transaction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217" y="758283"/>
            <a:ext cx="8214490" cy="4137102"/>
          </a:xfrm>
        </p:spPr>
        <p:txBody>
          <a:bodyPr/>
          <a:lstStyle/>
          <a:p>
            <a:pPr marL="146050" indent="0">
              <a:buNone/>
            </a:pPr>
            <a:r>
              <a:rPr lang="en-IN" dirty="0" smtClean="0"/>
              <a:t>           </a:t>
            </a:r>
          </a:p>
          <a:p>
            <a:pPr marL="146050" indent="0">
              <a:buNone/>
            </a:pPr>
            <a:endParaRPr lang="en-IN" dirty="0"/>
          </a:p>
          <a:p>
            <a:pPr marL="14605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3" y="1271425"/>
            <a:ext cx="5984246" cy="18843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3541" y="3468029"/>
            <a:ext cx="6233532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Displays  a pop-up message  “Thank You For Banking with us”.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84183" y="505262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615481" y="1959244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N. SURYA PRAKASH</a:t>
            </a:r>
            <a:r>
              <a:rPr lang="en" sz="1600" dirty="0"/>
              <a:t>	</a:t>
            </a:r>
            <a:r>
              <a:rPr lang="en" sz="1600" dirty="0" smtClean="0"/>
              <a:t> 19BPS1052</a:t>
            </a:r>
            <a:r>
              <a:rPr lang="en" sz="1600" dirty="0"/>
              <a:t>		</a:t>
            </a:r>
            <a:endParaRPr lang="en"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M.HANUMAN SAI</a:t>
            </a:r>
            <a:r>
              <a:rPr lang="en" sz="1600" dirty="0"/>
              <a:t> </a:t>
            </a:r>
            <a:r>
              <a:rPr lang="en" sz="1600" dirty="0" smtClean="0"/>
              <a:t>           19BPS1066</a:t>
            </a:r>
            <a:r>
              <a:rPr lang="en" sz="1600" dirty="0"/>
              <a:t>	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GOPU.VIJAY</a:t>
            </a:r>
            <a:r>
              <a:rPr lang="en" sz="1600" dirty="0"/>
              <a:t>	 </a:t>
            </a:r>
            <a:r>
              <a:rPr lang="en" sz="1600" dirty="0" smtClean="0"/>
              <a:t>               19BPS1078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197" y="92666"/>
            <a:ext cx="7038900" cy="5050833"/>
          </a:xfrm>
        </p:spPr>
        <p:txBody>
          <a:bodyPr/>
          <a:lstStyle/>
          <a:p>
            <a:r>
              <a:rPr lang="en-IN" b="1" i="1" dirty="0" smtClean="0"/>
              <a:t>PROJECT PHASE DIVISION</a:t>
            </a:r>
            <a:br>
              <a:rPr lang="en-IN" b="1" i="1" dirty="0" smtClean="0"/>
            </a:b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dirty="0" smtClean="0"/>
              <a:t>PHASE 1 :  PASSWORD CHECK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PHASE 2 :  DISPLAY  BANKING OPTIONS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PHASE 3 :  BALANCE ENQUIRY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PHASE 4 :  MONEY WITHDRAW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PHASE 5 :  TRANSFER MONEY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PHASE 6 :  CANCEL TRANSACTION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2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6" y="137272"/>
            <a:ext cx="7143973" cy="699070"/>
          </a:xfrm>
        </p:spPr>
        <p:txBody>
          <a:bodyPr/>
          <a:lstStyle/>
          <a:p>
            <a:r>
              <a:rPr lang="en-IN" b="1" i="1" dirty="0"/>
              <a:t>PHASE 4 :  MONEY WITHDRAW (CHOICE OF 7 TYPES OF AMOUNT TO WITHDRAW)</a:t>
            </a:r>
            <a:r>
              <a:rPr lang="en-IN" dirty="0"/>
              <a:t/>
            </a:r>
            <a:br>
              <a:rPr lang="en-IN" dirty="0"/>
            </a:br>
            <a:endParaRPr lang="en-IN" b="1" i="1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8214" y="1005502"/>
            <a:ext cx="7582829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800" u="sng" dirty="0"/>
              <a:t>CODE</a:t>
            </a:r>
            <a:r>
              <a:rPr lang="en-IN" sz="1800" u="sng" dirty="0" smtClean="0"/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59" y="1444083"/>
            <a:ext cx="6428446" cy="34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509" y="0"/>
            <a:ext cx="3798900" cy="636836"/>
          </a:xfrm>
        </p:spPr>
        <p:txBody>
          <a:bodyPr/>
          <a:lstStyle/>
          <a:p>
            <a:r>
              <a:rPr lang="en-IN" sz="3200" b="1" dirty="0" smtClean="0"/>
              <a:t>……</a:t>
            </a:r>
            <a:endParaRPr lang="en-IN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541" y="801670"/>
            <a:ext cx="7259444" cy="3982201"/>
          </a:xfrm>
        </p:spPr>
        <p:txBody>
          <a:bodyPr/>
          <a:lstStyle/>
          <a:p>
            <a:endParaRPr lang="en-IN" sz="1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38" y="829665"/>
            <a:ext cx="6846741" cy="39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20" y="236417"/>
            <a:ext cx="7288939" cy="687918"/>
          </a:xfrm>
        </p:spPr>
        <p:txBody>
          <a:bodyPr/>
          <a:lstStyle/>
          <a:p>
            <a:r>
              <a:rPr lang="en-IN" dirty="0" smtClean="0">
                <a:latin typeface="+mj-lt"/>
              </a:rPr>
              <a:t>AFTER EXECUTION</a:t>
            </a:r>
            <a:endParaRPr lang="en-IN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499" y="924335"/>
            <a:ext cx="7177427" cy="3837236"/>
          </a:xfrm>
        </p:spPr>
        <p:txBody>
          <a:bodyPr/>
          <a:lstStyle/>
          <a:p>
            <a:pPr marL="14605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63" y="1065467"/>
            <a:ext cx="5988097" cy="35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7" y="-198994"/>
            <a:ext cx="3798900" cy="397987"/>
          </a:xfrm>
        </p:spPr>
        <p:txBody>
          <a:bodyPr/>
          <a:lstStyle/>
          <a:p>
            <a:r>
              <a:rPr lang="en-IN" sz="3600" b="1" dirty="0" smtClean="0"/>
              <a:t>……..</a:t>
            </a:r>
            <a:endParaRPr lang="en-IN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480" y="951310"/>
            <a:ext cx="7433905" cy="3915294"/>
          </a:xfrm>
        </p:spPr>
        <p:txBody>
          <a:bodyPr/>
          <a:lstStyle/>
          <a:p>
            <a:pPr marL="146050" indent="0">
              <a:buNone/>
            </a:pPr>
            <a:endParaRPr lang="en-IN" sz="1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94" y="951310"/>
            <a:ext cx="6619866" cy="38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292" y="114970"/>
            <a:ext cx="7366999" cy="699070"/>
          </a:xfrm>
        </p:spPr>
        <p:txBody>
          <a:bodyPr/>
          <a:lstStyle/>
          <a:p>
            <a:r>
              <a:rPr lang="en-IN" b="1" i="1" dirty="0" smtClean="0"/>
              <a:t>PHASE 5 TRANSFER MONEY</a:t>
            </a:r>
            <a:endParaRPr lang="en-IN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046" y="712462"/>
            <a:ext cx="7177428" cy="4431038"/>
          </a:xfrm>
        </p:spPr>
        <p:txBody>
          <a:bodyPr/>
          <a:lstStyle/>
          <a:p>
            <a:pPr marL="146050" indent="0">
              <a:buNone/>
            </a:pPr>
            <a:endParaRPr lang="en-IN" sz="1400" dirty="0" smtClean="0"/>
          </a:p>
          <a:p>
            <a:pPr marL="146050" indent="0">
              <a:buNone/>
            </a:pPr>
            <a:endParaRPr lang="en-IN" sz="1600" dirty="0"/>
          </a:p>
          <a:p>
            <a:pPr marL="146050" indent="0">
              <a:buNone/>
            </a:pPr>
            <a:endParaRPr lang="en-IN" sz="1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11" y="814040"/>
            <a:ext cx="6517018" cy="39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627" y="103818"/>
            <a:ext cx="3798900" cy="576406"/>
          </a:xfrm>
        </p:spPr>
        <p:txBody>
          <a:bodyPr/>
          <a:lstStyle/>
          <a:p>
            <a:endParaRPr lang="en-IN" b="1" i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970155"/>
            <a:ext cx="7478510" cy="3925229"/>
          </a:xfrm>
        </p:spPr>
        <p:txBody>
          <a:bodyPr/>
          <a:lstStyle/>
          <a:p>
            <a:pPr marL="146050" indent="0">
              <a:buNone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970155"/>
            <a:ext cx="6809437" cy="38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82127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83</Words>
  <Application>Microsoft Office PowerPoint</Application>
  <PresentationFormat>On-screen Show (16:9)</PresentationFormat>
  <Paragraphs>25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Latha</vt:lpstr>
      <vt:lpstr>Lato</vt:lpstr>
      <vt:lpstr>Montserrat</vt:lpstr>
      <vt:lpstr>Times New Roman</vt:lpstr>
      <vt:lpstr>Focus</vt:lpstr>
      <vt:lpstr>ATM SERVICE USING EMULATOR 8086</vt:lpstr>
      <vt:lpstr>Team Members</vt:lpstr>
      <vt:lpstr>PROJECT PHASE DIVISION  PHASE 1 :  PASSWORD CHECK  PHASE 2 :  DISPLAY  BANKING OPTIONS  PHASE 3 :  BALANCE ENQUIRY  PHASE 4 :  MONEY WITHDRAW  PHASE 5 :  TRANSFER MONEY  PHASE 6 :  CANCEL TRANSACTION </vt:lpstr>
      <vt:lpstr>PHASE 4 :  MONEY WITHDRAW (CHOICE OF 7 TYPES OF AMOUNT TO WITHDRAW) </vt:lpstr>
      <vt:lpstr>……</vt:lpstr>
      <vt:lpstr>AFTER EXECUTION</vt:lpstr>
      <vt:lpstr>……..</vt:lpstr>
      <vt:lpstr>PHASE 5 TRANSFER MONEY</vt:lpstr>
      <vt:lpstr>PowerPoint Presentation</vt:lpstr>
      <vt:lpstr>PowerPoint Presentation</vt:lpstr>
      <vt:lpstr>AFTER EXECUTION</vt:lpstr>
      <vt:lpstr>AFTER SELECTING OPTION 2 (TRANSFER OF 1K USD)</vt:lpstr>
      <vt:lpstr>PHASE 6 : CANCEL TRANSACTION</vt:lpstr>
      <vt:lpstr>AFTER EXECUTION</vt:lpstr>
      <vt:lpstr>Selecting option 4 for cancel the transaction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SERVICE USING EMULATOR 8086</dc:title>
  <dc:creator>sai</dc:creator>
  <cp:lastModifiedBy>Harika</cp:lastModifiedBy>
  <cp:revision>26</cp:revision>
  <dcterms:modified xsi:type="dcterms:W3CDTF">2020-11-06T13:42:47Z</dcterms:modified>
</cp:coreProperties>
</file>