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4"/>
  </p:notesMasterIdLst>
  <p:sldIdLst>
    <p:sldId id="256" r:id="rId2"/>
    <p:sldId id="261" r:id="rId3"/>
    <p:sldId id="258" r:id="rId4"/>
    <p:sldId id="257" r:id="rId5"/>
    <p:sldId id="259" r:id="rId6"/>
    <p:sldId id="262"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1E6E20E-E4AC-4628-B2F5-D3A26E94F259}">
          <p14:sldIdLst>
            <p14:sldId id="256"/>
            <p14:sldId id="261"/>
            <p14:sldId id="258"/>
            <p14:sldId id="257"/>
            <p14:sldId id="259"/>
            <p14:sldId id="262"/>
            <p14:sldId id="260"/>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636" autoAdjust="0"/>
  </p:normalViewPr>
  <p:slideViewPr>
    <p:cSldViewPr snapToGrid="0">
      <p:cViewPr varScale="1">
        <p:scale>
          <a:sx n="51" d="100"/>
          <a:sy n="51" d="100"/>
        </p:scale>
        <p:origin x="773"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050C8-257F-4DE7-AD62-2A66A53AAB37}" type="datetimeFigureOut">
              <a:rPr lang="en-IN" smtClean="0"/>
              <a:t>24-08-2020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3AA6A-9607-4D71-AF3E-F5BC23A077B2}" type="slidenum">
              <a:rPr lang="en-IN" smtClean="0"/>
              <a:t>‹#›</a:t>
            </a:fld>
            <a:endParaRPr lang="en-IN" dirty="0"/>
          </a:p>
        </p:txBody>
      </p:sp>
    </p:spTree>
    <p:extLst>
      <p:ext uri="{BB962C8B-B14F-4D97-AF65-F5344CB8AC3E}">
        <p14:creationId xmlns:p14="http://schemas.microsoft.com/office/powerpoint/2010/main" val="166540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fld id="{14D3AA6A-9607-4D71-AF3E-F5BC23A077B2}" type="slidenum">
              <a:rPr lang="en-IN" smtClean="0"/>
              <a:t>1</a:t>
            </a:fld>
            <a:endParaRPr lang="en-IN" dirty="0"/>
          </a:p>
        </p:txBody>
      </p:sp>
    </p:spTree>
    <p:extLst>
      <p:ext uri="{BB962C8B-B14F-4D97-AF65-F5344CB8AC3E}">
        <p14:creationId xmlns:p14="http://schemas.microsoft.com/office/powerpoint/2010/main" val="2372337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4D3AA6A-9607-4D71-AF3E-F5BC23A077B2}" type="slidenum">
              <a:rPr lang="en-IN" smtClean="0"/>
              <a:t>4</a:t>
            </a:fld>
            <a:endParaRPr lang="en-IN" dirty="0"/>
          </a:p>
        </p:txBody>
      </p:sp>
    </p:spTree>
    <p:extLst>
      <p:ext uri="{BB962C8B-B14F-4D97-AF65-F5344CB8AC3E}">
        <p14:creationId xmlns:p14="http://schemas.microsoft.com/office/powerpoint/2010/main" val="3064112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2B523F4A-8B1B-42CF-9767-83FC215CCF6E}"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7890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B523F4A-8B1B-42CF-9767-83FC215CCF6E}" type="slidenum">
              <a:rPr lang="en-IN" smtClean="0"/>
              <a:t>‹#›</a:t>
            </a:fld>
            <a:endParaRPr lang="en-IN" dirty="0"/>
          </a:p>
        </p:txBody>
      </p:sp>
    </p:spTree>
    <p:extLst>
      <p:ext uri="{BB962C8B-B14F-4D97-AF65-F5344CB8AC3E}">
        <p14:creationId xmlns:p14="http://schemas.microsoft.com/office/powerpoint/2010/main" val="225652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523F4A-8B1B-42CF-9767-83FC215CCF6E}"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3672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523F4A-8B1B-42CF-9767-83FC215CCF6E}"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94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523F4A-8B1B-42CF-9767-83FC215CCF6E}" type="slidenum">
              <a:rPr lang="en-IN" smtClean="0"/>
              <a:t>‹#›</a:t>
            </a:fld>
            <a:endParaRPr lang="en-IN" dirty="0"/>
          </a:p>
        </p:txBody>
      </p:sp>
    </p:spTree>
    <p:extLst>
      <p:ext uri="{BB962C8B-B14F-4D97-AF65-F5344CB8AC3E}">
        <p14:creationId xmlns:p14="http://schemas.microsoft.com/office/powerpoint/2010/main" val="984864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523F4A-8B1B-42CF-9767-83FC215CCF6E}"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242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523F4A-8B1B-42CF-9767-83FC215CCF6E}"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303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523F4A-8B1B-42CF-9767-83FC215CCF6E}"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772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523F4A-8B1B-42CF-9767-83FC215CCF6E}"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523F4A-8B1B-42CF-9767-83FC215CCF6E}" type="slidenum">
              <a:rPr lang="en-IN" smtClean="0"/>
              <a:t>‹#›</a:t>
            </a:fld>
            <a:endParaRPr lang="en-IN" dirty="0"/>
          </a:p>
        </p:txBody>
      </p:sp>
    </p:spTree>
    <p:extLst>
      <p:ext uri="{BB962C8B-B14F-4D97-AF65-F5344CB8AC3E}">
        <p14:creationId xmlns:p14="http://schemas.microsoft.com/office/powerpoint/2010/main" val="262824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523F4A-8B1B-42CF-9767-83FC215CCF6E}"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20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B523F4A-8B1B-42CF-9767-83FC215CCF6E}" type="slidenum">
              <a:rPr lang="en-IN" smtClean="0"/>
              <a:t>‹#›</a:t>
            </a:fld>
            <a:endParaRPr lang="en-IN" dirty="0"/>
          </a:p>
        </p:txBody>
      </p:sp>
    </p:spTree>
    <p:extLst>
      <p:ext uri="{BB962C8B-B14F-4D97-AF65-F5344CB8AC3E}">
        <p14:creationId xmlns:p14="http://schemas.microsoft.com/office/powerpoint/2010/main" val="268385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B523F4A-8B1B-42CF-9767-83FC215CCF6E}"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13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B523F4A-8B1B-42CF-9767-83FC215CCF6E}"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13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B523F4A-8B1B-42CF-9767-83FC215CCF6E}" type="slidenum">
              <a:rPr lang="en-IN" smtClean="0"/>
              <a:t>‹#›</a:t>
            </a:fld>
            <a:endParaRPr lang="en-IN" dirty="0"/>
          </a:p>
        </p:txBody>
      </p:sp>
    </p:spTree>
    <p:extLst>
      <p:ext uri="{BB962C8B-B14F-4D97-AF65-F5344CB8AC3E}">
        <p14:creationId xmlns:p14="http://schemas.microsoft.com/office/powerpoint/2010/main" val="15471879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B523F4A-8B1B-42CF-9767-83FC215CCF6E}"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0623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4C2CC-61F7-48B9-989A-C69E4256188E}" type="datetimeFigureOut">
              <a:rPr lang="en-IN" smtClean="0"/>
              <a:t>24-08-2020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B523F4A-8B1B-42CF-9767-83FC215CCF6E}" type="slidenum">
              <a:rPr lang="en-IN" smtClean="0"/>
              <a:t>‹#›</a:t>
            </a:fld>
            <a:endParaRPr lang="en-IN" dirty="0"/>
          </a:p>
        </p:txBody>
      </p:sp>
    </p:spTree>
    <p:extLst>
      <p:ext uri="{BB962C8B-B14F-4D97-AF65-F5344CB8AC3E}">
        <p14:creationId xmlns:p14="http://schemas.microsoft.com/office/powerpoint/2010/main" val="107789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A4C2CC-61F7-48B9-989A-C69E4256188E}" type="datetimeFigureOut">
              <a:rPr lang="en-IN" smtClean="0"/>
              <a:t>24-08-2020</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523F4A-8B1B-42CF-9767-83FC215CCF6E}" type="slidenum">
              <a:rPr lang="en-IN" smtClean="0"/>
              <a:t>‹#›</a:t>
            </a:fld>
            <a:endParaRPr lang="en-IN" dirty="0"/>
          </a:p>
        </p:txBody>
      </p:sp>
    </p:spTree>
    <p:extLst>
      <p:ext uri="{BB962C8B-B14F-4D97-AF65-F5344CB8AC3E}">
        <p14:creationId xmlns:p14="http://schemas.microsoft.com/office/powerpoint/2010/main" val="284511596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203" y="596840"/>
            <a:ext cx="10073390" cy="2266281"/>
          </a:xfrm>
        </p:spPr>
        <p:txBody>
          <a:bodyPr/>
          <a:lstStyle/>
          <a:p>
            <a:r>
              <a:rPr lang="en-IN" sz="2800" b="1" i="1" dirty="0" smtClean="0">
                <a:solidFill>
                  <a:srgbClr val="FF0000"/>
                </a:solidFill>
                <a:latin typeface="Andalus" panose="02020603050405020304" pitchFamily="18" charset="-78"/>
                <a:cs typeface="Andalus" panose="02020603050405020304" pitchFamily="18" charset="-78"/>
              </a:rPr>
              <a:t>ATM SERVICE USING EMULATOR 8086</a:t>
            </a:r>
            <a:endParaRPr lang="en-IN" sz="2800" dirty="0">
              <a:solidFill>
                <a:srgbClr val="FF0000"/>
              </a:solidFill>
              <a:latin typeface="Andalus" panose="02020603050405020304" pitchFamily="18" charset="-78"/>
              <a:cs typeface="Andalus" panose="02020603050405020304" pitchFamily="18" charset="-78"/>
            </a:endParaRPr>
          </a:p>
        </p:txBody>
      </p:sp>
      <p:sp>
        <p:nvSpPr>
          <p:cNvPr id="3" name="Subtitle 2"/>
          <p:cNvSpPr>
            <a:spLocks noGrp="1"/>
          </p:cNvSpPr>
          <p:nvPr>
            <p:ph type="subTitle" idx="1"/>
          </p:nvPr>
        </p:nvSpPr>
        <p:spPr>
          <a:xfrm>
            <a:off x="4471924" y="3726163"/>
            <a:ext cx="6815669" cy="1385481"/>
          </a:xfrm>
        </p:spPr>
        <p:txBody>
          <a:bodyPr>
            <a:normAutofit fontScale="25000" lnSpcReduction="20000"/>
          </a:bodyPr>
          <a:lstStyle/>
          <a:p>
            <a:r>
              <a:rPr lang="en-IN" sz="8000" i="1" dirty="0" smtClean="0">
                <a:solidFill>
                  <a:srgbClr val="0070C0"/>
                </a:solidFill>
              </a:rPr>
              <a:t>PRESENTED BY:</a:t>
            </a:r>
          </a:p>
          <a:p>
            <a:r>
              <a:rPr lang="en-IN" sz="8000" i="1" dirty="0" smtClean="0">
                <a:solidFill>
                  <a:srgbClr val="0070C0"/>
                </a:solidFill>
              </a:rPr>
              <a:t>N.SURYA PRAKASH</a:t>
            </a:r>
          </a:p>
          <a:p>
            <a:r>
              <a:rPr lang="en-IN" sz="8000" i="1" dirty="0" smtClean="0">
                <a:solidFill>
                  <a:srgbClr val="0070C0"/>
                </a:solidFill>
              </a:rPr>
              <a:t>M.HANUMAN SAI</a:t>
            </a:r>
          </a:p>
          <a:p>
            <a:r>
              <a:rPr lang="en-IN" sz="8000" i="1" dirty="0" smtClean="0">
                <a:solidFill>
                  <a:srgbClr val="0070C0"/>
                </a:solidFill>
              </a:rPr>
              <a:t>G.VIJAY</a:t>
            </a:r>
          </a:p>
          <a:p>
            <a:endParaRPr lang="en-IN" dirty="0"/>
          </a:p>
        </p:txBody>
      </p:sp>
    </p:spTree>
    <p:extLst>
      <p:ext uri="{BB962C8B-B14F-4D97-AF65-F5344CB8AC3E}">
        <p14:creationId xmlns:p14="http://schemas.microsoft.com/office/powerpoint/2010/main" val="1807477395"/>
      </p:ext>
    </p:extLst>
  </p:cSld>
  <p:clrMapOvr>
    <a:masterClrMapping/>
  </p:clrMapOvr>
  <p:transition spd="slow">
    <p:pull dir="l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399" y="428329"/>
            <a:ext cx="7338932" cy="1235580"/>
          </a:xfrm>
        </p:spPr>
        <p:txBody>
          <a:bodyPr>
            <a:normAutofit/>
          </a:bodyPr>
          <a:lstStyle/>
          <a:p>
            <a:r>
              <a:rPr lang="en-IN" sz="3200" i="1" dirty="0" smtClean="0">
                <a:solidFill>
                  <a:srgbClr val="FF0000"/>
                </a:solidFill>
              </a:rPr>
              <a:t>PROPOSED FEATURES</a:t>
            </a:r>
            <a:endParaRPr lang="en-IN" sz="3200" i="1" dirty="0">
              <a:solidFill>
                <a:srgbClr val="FF0000"/>
              </a:solidFill>
            </a:endParaRPr>
          </a:p>
        </p:txBody>
      </p:sp>
      <p:sp>
        <p:nvSpPr>
          <p:cNvPr id="3" name="Content Placeholder 2"/>
          <p:cNvSpPr>
            <a:spLocks noGrp="1"/>
          </p:cNvSpPr>
          <p:nvPr>
            <p:ph idx="1"/>
          </p:nvPr>
        </p:nvSpPr>
        <p:spPr>
          <a:xfrm>
            <a:off x="1295401" y="1514007"/>
            <a:ext cx="9601196" cy="4361861"/>
          </a:xfrm>
        </p:spPr>
        <p:txBody>
          <a:bodyPr>
            <a:normAutofit fontScale="92500" lnSpcReduction="20000"/>
          </a:bodyPr>
          <a:lstStyle/>
          <a:p>
            <a:endParaRPr lang="en-IN" dirty="0" smtClean="0"/>
          </a:p>
          <a:p>
            <a:r>
              <a:rPr lang="en-IN" sz="3000" dirty="0" smtClean="0">
                <a:solidFill>
                  <a:srgbClr val="FF0000"/>
                </a:solidFill>
              </a:rPr>
              <a:t>FUNDS TRANSFER</a:t>
            </a:r>
          </a:p>
          <a:p>
            <a:endParaRPr lang="en-IN" sz="2600" dirty="0" smtClean="0"/>
          </a:p>
          <a:p>
            <a:r>
              <a:rPr lang="en-IN" sz="2600" dirty="0" smtClean="0"/>
              <a:t>If you do not have access to </a:t>
            </a:r>
            <a:r>
              <a:rPr lang="en-IN" sz="2600" dirty="0" err="1" smtClean="0"/>
              <a:t>Netbanking</a:t>
            </a:r>
            <a:r>
              <a:rPr lang="en-IN" sz="2600" dirty="0" smtClean="0"/>
              <a:t>, funds can be transferred from your bank account to that of another bank using an ATM.</a:t>
            </a:r>
            <a:br>
              <a:rPr lang="en-IN" sz="2600" dirty="0" smtClean="0"/>
            </a:br>
            <a:r>
              <a:rPr lang="en-IN" sz="2600" dirty="0" smtClean="0"/>
              <a:t> </a:t>
            </a:r>
          </a:p>
          <a:p>
            <a:r>
              <a:rPr lang="en-IN" sz="2600" dirty="0" smtClean="0"/>
              <a:t>It </a:t>
            </a:r>
            <a:r>
              <a:rPr lang="en-IN" sz="2600" dirty="0"/>
              <a:t>is the most convenient way to transfer </a:t>
            </a:r>
            <a:r>
              <a:rPr lang="en-IN" sz="2600" dirty="0" smtClean="0"/>
              <a:t>money</a:t>
            </a:r>
          </a:p>
          <a:p>
            <a:r>
              <a:rPr lang="en-IN" sz="2600" dirty="0"/>
              <a:t>The money transfer service can be done easily by visiting </a:t>
            </a:r>
            <a:r>
              <a:rPr lang="en-IN" sz="2600" dirty="0" smtClean="0"/>
              <a:t>this way.</a:t>
            </a:r>
          </a:p>
          <a:p>
            <a:r>
              <a:rPr lang="en-IN" sz="2600" dirty="0"/>
              <a:t>ATMs reduce the work pressure on bank staff and avoids queues in bank </a:t>
            </a:r>
            <a:r>
              <a:rPr lang="en-IN" sz="2600" dirty="0" smtClean="0"/>
              <a:t>premises</a:t>
            </a:r>
          </a:p>
          <a:p>
            <a:endParaRPr lang="en-IN" dirty="0"/>
          </a:p>
        </p:txBody>
      </p:sp>
    </p:spTree>
    <p:extLst>
      <p:ext uri="{BB962C8B-B14F-4D97-AF65-F5344CB8AC3E}">
        <p14:creationId xmlns:p14="http://schemas.microsoft.com/office/powerpoint/2010/main" val="151294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434" y="532427"/>
            <a:ext cx="9601196" cy="1303867"/>
          </a:xfrm>
        </p:spPr>
        <p:txBody>
          <a:bodyPr/>
          <a:lstStyle/>
          <a:p>
            <a:r>
              <a:rPr lang="en-IN" i="1" dirty="0" smtClean="0">
                <a:solidFill>
                  <a:srgbClr val="FF0000"/>
                </a:solidFill>
              </a:rPr>
              <a:t>CONCLUSION</a:t>
            </a:r>
            <a:endParaRPr lang="en-IN" i="1"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From this presentation we can observe that an ATM system is associated with the bank transactions of the consumers</a:t>
            </a:r>
          </a:p>
          <a:p>
            <a:r>
              <a:rPr lang="en-IN" dirty="0" smtClean="0"/>
              <a:t>Majorly, the ATM system is utilized for the money associated transactions from the consumers.</a:t>
            </a:r>
          </a:p>
          <a:p>
            <a:r>
              <a:rPr lang="en-IN" dirty="0" smtClean="0"/>
              <a:t>Consumers make  major use of ATM to withdraw money from their bank account</a:t>
            </a:r>
          </a:p>
          <a:p>
            <a:r>
              <a:rPr lang="en-IN" dirty="0" smtClean="0"/>
              <a:t>It is a fast way to get money out of your account especially when on the go or during </a:t>
            </a:r>
            <a:r>
              <a:rPr lang="en-IN" smtClean="0"/>
              <a:t>a trip</a:t>
            </a:r>
            <a:endParaRPr lang="en-IN" dirty="0" smtClean="0"/>
          </a:p>
          <a:p>
            <a:endParaRPr lang="en-IN" dirty="0"/>
          </a:p>
        </p:txBody>
      </p:sp>
    </p:spTree>
    <p:extLst>
      <p:ext uri="{BB962C8B-B14F-4D97-AF65-F5344CB8AC3E}">
        <p14:creationId xmlns:p14="http://schemas.microsoft.com/office/powerpoint/2010/main" val="3106039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9489" y="682718"/>
            <a:ext cx="10371942" cy="5613151"/>
          </a:xfrm>
        </p:spPr>
      </p:pic>
    </p:spTree>
    <p:extLst>
      <p:ext uri="{BB962C8B-B14F-4D97-AF65-F5344CB8AC3E}">
        <p14:creationId xmlns:p14="http://schemas.microsoft.com/office/powerpoint/2010/main" val="2912332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528" y="760460"/>
            <a:ext cx="3844633" cy="555722"/>
          </a:xfrm>
        </p:spPr>
        <p:txBody>
          <a:bodyPr>
            <a:noAutofit/>
          </a:bodyPr>
          <a:lstStyle/>
          <a:p>
            <a:r>
              <a:rPr lang="en-IN" sz="4800" i="1" dirty="0" smtClean="0">
                <a:solidFill>
                  <a:srgbClr val="FF0000"/>
                </a:solidFill>
              </a:rPr>
              <a:t>Main Objective</a:t>
            </a:r>
            <a:endParaRPr lang="en-IN" sz="4800" i="1" dirty="0">
              <a:solidFill>
                <a:srgbClr val="FF0000"/>
              </a:solidFill>
            </a:endParaRPr>
          </a:p>
        </p:txBody>
      </p:sp>
      <p:sp>
        <p:nvSpPr>
          <p:cNvPr id="3" name="Content Placeholder 2"/>
          <p:cNvSpPr>
            <a:spLocks noGrp="1"/>
          </p:cNvSpPr>
          <p:nvPr>
            <p:ph idx="1"/>
          </p:nvPr>
        </p:nvSpPr>
        <p:spPr>
          <a:xfrm>
            <a:off x="1295401" y="886691"/>
            <a:ext cx="9601196" cy="5140036"/>
          </a:xfrm>
        </p:spPr>
        <p:txBody>
          <a:bodyPr>
            <a:normAutofit/>
          </a:bodyPr>
          <a:lstStyle/>
          <a:p>
            <a:endParaRPr lang="en-IN" sz="3200" b="1" u="sng" dirty="0" smtClean="0"/>
          </a:p>
          <a:p>
            <a:pPr marL="0" indent="0">
              <a:buNone/>
            </a:pPr>
            <a:r>
              <a:rPr lang="en-IN" sz="2800" dirty="0"/>
              <a:t>• Now- a -days every one very busy in their work.  So they feel that the job must be easier so the system is used to reduce their work which is done in the ATM system.  Instead of keeping lots of paper into a record or file and it may be missed somewhere so, this system help to keep the record of the customer it also keeps the details of  the </a:t>
            </a:r>
            <a:r>
              <a:rPr lang="en-IN" sz="2800" dirty="0" smtClean="0"/>
              <a:t>customer</a:t>
            </a:r>
          </a:p>
          <a:p>
            <a:pPr marL="0" indent="0">
              <a:buNone/>
            </a:pPr>
            <a:r>
              <a:rPr lang="en-IN" sz="2800" dirty="0"/>
              <a:t>• It is also easy to access. </a:t>
            </a:r>
            <a:endParaRPr lang="en-IN" sz="2800" dirty="0" smtClean="0"/>
          </a:p>
          <a:p>
            <a:pPr marL="0" lvl="0" indent="0">
              <a:buNone/>
            </a:pPr>
            <a:r>
              <a:rPr lang="en-IN" sz="2800" dirty="0"/>
              <a:t>• To render accurate services to customer. </a:t>
            </a:r>
            <a:endParaRPr lang="en-IN" sz="2800" dirty="0" smtClean="0"/>
          </a:p>
          <a:p>
            <a:pPr marL="0" lvl="0" indent="0">
              <a:buNone/>
            </a:pPr>
            <a:endParaRPr lang="en-IN" sz="2800" dirty="0"/>
          </a:p>
          <a:p>
            <a:pPr marL="0" indent="0">
              <a:buNone/>
            </a:pPr>
            <a:endParaRPr lang="en-IN" sz="2800" dirty="0" smtClean="0"/>
          </a:p>
          <a:p>
            <a:pPr marL="0" indent="0">
              <a:buNone/>
            </a:pPr>
            <a:endParaRPr lang="en-IN" sz="2800" dirty="0"/>
          </a:p>
          <a:p>
            <a:pPr marL="0" indent="0">
              <a:buNone/>
            </a:pPr>
            <a:endParaRPr lang="en-IN" sz="2800" dirty="0"/>
          </a:p>
        </p:txBody>
      </p:sp>
    </p:spTree>
    <p:extLst>
      <p:ext uri="{BB962C8B-B14F-4D97-AF65-F5344CB8AC3E}">
        <p14:creationId xmlns:p14="http://schemas.microsoft.com/office/powerpoint/2010/main" val="1761772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8" y="649623"/>
            <a:ext cx="4731325" cy="902087"/>
          </a:xfrm>
        </p:spPr>
        <p:txBody>
          <a:bodyPr>
            <a:normAutofit/>
          </a:bodyPr>
          <a:lstStyle/>
          <a:p>
            <a:r>
              <a:rPr lang="en-IN" sz="4000" i="1" u="sng" dirty="0" smtClean="0">
                <a:solidFill>
                  <a:srgbClr val="FF0000"/>
                </a:solidFill>
              </a:rPr>
              <a:t>SCOPE OF PROJECT</a:t>
            </a:r>
            <a:endParaRPr lang="en-IN" sz="4000" i="1" u="sng" dirty="0">
              <a:solidFill>
                <a:srgbClr val="FF0000"/>
              </a:solidFill>
            </a:endParaRPr>
          </a:p>
        </p:txBody>
      </p:sp>
      <p:sp>
        <p:nvSpPr>
          <p:cNvPr id="3" name="Content Placeholder 2"/>
          <p:cNvSpPr>
            <a:spLocks noGrp="1"/>
          </p:cNvSpPr>
          <p:nvPr>
            <p:ph idx="1"/>
          </p:nvPr>
        </p:nvSpPr>
        <p:spPr>
          <a:xfrm>
            <a:off x="1295401" y="1427017"/>
            <a:ext cx="9601196" cy="4752109"/>
          </a:xfrm>
        </p:spPr>
        <p:txBody>
          <a:bodyPr>
            <a:normAutofit/>
          </a:bodyPr>
          <a:lstStyle/>
          <a:p>
            <a:pPr marL="0" indent="0">
              <a:buNone/>
            </a:pPr>
            <a:r>
              <a:rPr lang="en-IN" sz="4000" dirty="0" smtClean="0"/>
              <a:t>Provides </a:t>
            </a:r>
            <a:r>
              <a:rPr lang="en-IN" sz="4000" dirty="0"/>
              <a:t>Customer to</a:t>
            </a:r>
            <a:r>
              <a:rPr lang="en-IN" sz="4000" dirty="0" smtClean="0"/>
              <a:t>:</a:t>
            </a:r>
          </a:p>
          <a:p>
            <a:pPr marL="0" indent="0">
              <a:buNone/>
            </a:pPr>
            <a:endParaRPr lang="en-IN" sz="3200" dirty="0" smtClean="0"/>
          </a:p>
          <a:p>
            <a:pPr marL="0" indent="0">
              <a:buNone/>
            </a:pPr>
            <a:r>
              <a:rPr lang="en-IN" sz="3200" dirty="0"/>
              <a:t>•Financial </a:t>
            </a:r>
            <a:r>
              <a:rPr lang="en-IN" sz="3200" dirty="0" smtClean="0"/>
              <a:t>Flexibility.</a:t>
            </a:r>
          </a:p>
          <a:p>
            <a:pPr marL="0" indent="0">
              <a:buNone/>
            </a:pPr>
            <a:r>
              <a:rPr lang="en-IN" sz="3200" dirty="0"/>
              <a:t>•World wide acceptance</a:t>
            </a:r>
            <a:r>
              <a:rPr lang="en-IN" sz="3200" dirty="0" smtClean="0"/>
              <a:t>.</a:t>
            </a:r>
          </a:p>
          <a:p>
            <a:pPr marL="0" indent="0">
              <a:buNone/>
            </a:pPr>
            <a:r>
              <a:rPr lang="en-IN" sz="3200" dirty="0"/>
              <a:t>•Round the clock </a:t>
            </a:r>
            <a:r>
              <a:rPr lang="en-IN" sz="3200" dirty="0" err="1" smtClean="0"/>
              <a:t>convineince</a:t>
            </a:r>
            <a:r>
              <a:rPr lang="en-IN" sz="3200" dirty="0" smtClean="0"/>
              <a:t>.</a:t>
            </a:r>
          </a:p>
          <a:p>
            <a:pPr marL="0" indent="0">
              <a:buNone/>
            </a:pPr>
            <a:r>
              <a:rPr lang="en-IN" sz="3200" dirty="0"/>
              <a:t>•Fund </a:t>
            </a:r>
            <a:r>
              <a:rPr lang="en-IN" sz="3200" dirty="0" smtClean="0"/>
              <a:t>Transfer</a:t>
            </a:r>
            <a:r>
              <a:rPr lang="en-IN" sz="3200" dirty="0"/>
              <a:t> </a:t>
            </a:r>
            <a:r>
              <a:rPr lang="en-IN" sz="3200" dirty="0" smtClean="0"/>
              <a:t>(Rare and Cool Feature)</a:t>
            </a:r>
          </a:p>
          <a:p>
            <a:pPr marL="0" indent="0">
              <a:buNone/>
            </a:pPr>
            <a:r>
              <a:rPr lang="en-IN" sz="3200" dirty="0" smtClean="0"/>
              <a:t>• Withdrawal and Balance Enquiry.</a:t>
            </a:r>
          </a:p>
          <a:p>
            <a:pPr marL="0" indent="0">
              <a:buNone/>
            </a:pPr>
            <a:endParaRPr lang="en-IN" sz="3200" dirty="0" smtClean="0"/>
          </a:p>
          <a:p>
            <a:pPr marL="0" indent="0">
              <a:buNone/>
            </a:pPr>
            <a:endParaRPr lang="en-IN" sz="3200" dirty="0" smtClean="0"/>
          </a:p>
        </p:txBody>
      </p:sp>
    </p:spTree>
    <p:extLst>
      <p:ext uri="{BB962C8B-B14F-4D97-AF65-F5344CB8AC3E}">
        <p14:creationId xmlns:p14="http://schemas.microsoft.com/office/powerpoint/2010/main" val="277640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39" y="649624"/>
            <a:ext cx="3498271" cy="749686"/>
          </a:xfrm>
        </p:spPr>
        <p:txBody>
          <a:bodyPr>
            <a:normAutofit fontScale="90000"/>
          </a:bodyPr>
          <a:lstStyle/>
          <a:p>
            <a:r>
              <a:rPr lang="en-IN" dirty="0" smtClean="0">
                <a:solidFill>
                  <a:srgbClr val="FF3300"/>
                </a:solidFill>
              </a:rPr>
              <a:t>Introduction</a:t>
            </a:r>
            <a:endParaRPr lang="en-IN" dirty="0">
              <a:solidFill>
                <a:srgbClr val="FF3300"/>
              </a:solidFill>
            </a:endParaRPr>
          </a:p>
        </p:txBody>
      </p:sp>
      <p:sp>
        <p:nvSpPr>
          <p:cNvPr id="3" name="Content Placeholder 2"/>
          <p:cNvSpPr>
            <a:spLocks noGrp="1"/>
          </p:cNvSpPr>
          <p:nvPr>
            <p:ph idx="1"/>
          </p:nvPr>
        </p:nvSpPr>
        <p:spPr>
          <a:xfrm>
            <a:off x="1239983" y="1399310"/>
            <a:ext cx="9601196" cy="4696690"/>
          </a:xfrm>
        </p:spPr>
        <p:txBody>
          <a:bodyPr>
            <a:normAutofit/>
          </a:bodyPr>
          <a:lstStyle/>
          <a:p>
            <a:pPr marL="0" indent="0">
              <a:buNone/>
            </a:pPr>
            <a:r>
              <a:rPr lang="en-IN" sz="2800" i="1" dirty="0">
                <a:latin typeface="Aparajita" panose="020B0604020202020204" pitchFamily="34" charset="0"/>
                <a:cs typeface="Aparajita" panose="020B0604020202020204" pitchFamily="34" charset="0"/>
              </a:rPr>
              <a:t>Automated Teller Machine enables the clients of a bank to have access to their account without going to </a:t>
            </a:r>
            <a:r>
              <a:rPr lang="en-IN" sz="2800" i="1" dirty="0" smtClean="0">
                <a:latin typeface="Aparajita" panose="020B0604020202020204" pitchFamily="34" charset="0"/>
                <a:cs typeface="Aparajita" panose="020B0604020202020204" pitchFamily="34" charset="0"/>
              </a:rPr>
              <a:t>the bank</a:t>
            </a:r>
          </a:p>
          <a:p>
            <a:pPr marL="0" indent="0">
              <a:buNone/>
            </a:pPr>
            <a:r>
              <a:rPr lang="en-IN" i="1" dirty="0" smtClean="0"/>
              <a:t>    </a:t>
            </a:r>
            <a:r>
              <a:rPr lang="en-IN" dirty="0" smtClean="0"/>
              <a:t>When </a:t>
            </a:r>
            <a:r>
              <a:rPr lang="en-IN" dirty="0"/>
              <a:t>the product is implemented, the user who uses this product will be able to see all the information and services provided by the ATM, when he enters the necessary option and arguments</a:t>
            </a:r>
            <a:r>
              <a:rPr lang="en-IN" dirty="0" smtClean="0"/>
              <a:t>.</a:t>
            </a:r>
          </a:p>
          <a:p>
            <a:pPr marL="0" indent="0">
              <a:buNone/>
            </a:pPr>
            <a:r>
              <a:rPr lang="en-IN" dirty="0" smtClean="0"/>
              <a:t>    The </a:t>
            </a:r>
            <a:r>
              <a:rPr lang="en-IN" dirty="0"/>
              <a:t>product also provides services like request for cheques, deposit cash and other advanced requirement of the user. </a:t>
            </a:r>
            <a:endParaRPr lang="en-IN" i="1" dirty="0" smtClean="0"/>
          </a:p>
          <a:p>
            <a:pPr marL="0" indent="0">
              <a:buNone/>
            </a:pPr>
            <a:r>
              <a:rPr lang="en-IN" dirty="0" smtClean="0"/>
              <a:t>    The </a:t>
            </a:r>
            <a:r>
              <a:rPr lang="en-IN" dirty="0"/>
              <a:t>data is stored in the database and is retrieved whenever necessary.</a:t>
            </a:r>
            <a:endParaRPr lang="en-IN" i="1" dirty="0" smtClean="0"/>
          </a:p>
          <a:p>
            <a:pPr marL="0" indent="0">
              <a:buNone/>
            </a:pPr>
            <a:r>
              <a:rPr lang="en-IN" dirty="0" smtClean="0"/>
              <a:t>      </a:t>
            </a:r>
            <a:endParaRPr lang="en-IN" i="1" dirty="0"/>
          </a:p>
        </p:txBody>
      </p:sp>
      <p:sp>
        <p:nvSpPr>
          <p:cNvPr id="5" name="Right Arrow 4"/>
          <p:cNvSpPr/>
          <p:nvPr/>
        </p:nvSpPr>
        <p:spPr>
          <a:xfrm>
            <a:off x="1330036" y="2576945"/>
            <a:ext cx="235528"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1330036" y="3837709"/>
            <a:ext cx="235528"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1330036" y="4710545"/>
            <a:ext cx="23552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1330036" y="5209309"/>
            <a:ext cx="23552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7513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817418"/>
            <a:ext cx="11000509" cy="969818"/>
          </a:xfrm>
        </p:spPr>
        <p:txBody>
          <a:bodyPr>
            <a:normAutofit fontScale="90000"/>
          </a:bodyPr>
          <a:lstStyle/>
          <a:p>
            <a:r>
              <a:rPr lang="en-IN" sz="2200" dirty="0"/>
              <a:t/>
            </a:r>
            <a:br>
              <a:rPr lang="en-IN" sz="2200" dirty="0"/>
            </a:br>
            <a:r>
              <a:rPr lang="en-IN" sz="3100" i="1" dirty="0" smtClean="0"/>
              <a:t>To </a:t>
            </a:r>
            <a:r>
              <a:rPr lang="en-IN" sz="3100" i="1" dirty="0"/>
              <a:t>develop this ATM system the entire operation has been divided into the following step: </a:t>
            </a:r>
            <a:r>
              <a:rPr lang="en-IN" dirty="0"/>
              <a:t/>
            </a:r>
            <a:br>
              <a:rPr lang="en-IN" dirty="0"/>
            </a:br>
            <a:endParaRPr lang="en-IN" dirty="0"/>
          </a:p>
        </p:txBody>
      </p:sp>
      <p:sp>
        <p:nvSpPr>
          <p:cNvPr id="3" name="Content Placeholder 2"/>
          <p:cNvSpPr>
            <a:spLocks noGrp="1"/>
          </p:cNvSpPr>
          <p:nvPr>
            <p:ph idx="1"/>
          </p:nvPr>
        </p:nvSpPr>
        <p:spPr>
          <a:xfrm>
            <a:off x="1295401" y="1787236"/>
            <a:ext cx="9601196" cy="4088632"/>
          </a:xfrm>
        </p:spPr>
        <p:txBody>
          <a:bodyPr/>
          <a:lstStyle/>
          <a:p>
            <a:endParaRPr lang="en-IN" dirty="0" smtClean="0"/>
          </a:p>
          <a:p>
            <a:endParaRPr lang="en-IN" dirty="0"/>
          </a:p>
          <a:p>
            <a:pPr marL="0" indent="0">
              <a:buNone/>
            </a:pPr>
            <a:r>
              <a:rPr lang="en-IN" dirty="0" smtClean="0"/>
              <a:t>     </a:t>
            </a:r>
            <a:r>
              <a:rPr lang="en-IN" b="1" dirty="0" smtClean="0"/>
              <a:t>1. Verification process.</a:t>
            </a:r>
          </a:p>
          <a:p>
            <a:pPr marL="0" indent="0">
              <a:buNone/>
            </a:pPr>
            <a:r>
              <a:rPr lang="en-IN" b="1" dirty="0"/>
              <a:t> </a:t>
            </a:r>
            <a:r>
              <a:rPr lang="en-IN" b="1" dirty="0" smtClean="0"/>
              <a:t>    2. </a:t>
            </a:r>
            <a:r>
              <a:rPr lang="en-IN" b="1" dirty="0"/>
              <a:t>service and account selection </a:t>
            </a:r>
            <a:r>
              <a:rPr lang="en-IN" b="1" dirty="0" smtClean="0"/>
              <a:t>.</a:t>
            </a:r>
          </a:p>
          <a:p>
            <a:pPr marL="0" indent="0">
              <a:buNone/>
            </a:pPr>
            <a:r>
              <a:rPr lang="en-IN" b="1" dirty="0" smtClean="0"/>
              <a:t>     3. Balance Enquiry.</a:t>
            </a:r>
          </a:p>
          <a:p>
            <a:pPr marL="0" indent="0">
              <a:buNone/>
            </a:pPr>
            <a:r>
              <a:rPr lang="en-IN" b="1" dirty="0"/>
              <a:t> </a:t>
            </a:r>
            <a:r>
              <a:rPr lang="en-IN" b="1" dirty="0" smtClean="0"/>
              <a:t>    4. Money Withdraw.</a:t>
            </a:r>
          </a:p>
          <a:p>
            <a:pPr marL="0" indent="0">
              <a:buNone/>
            </a:pPr>
            <a:r>
              <a:rPr lang="en-IN" b="1" dirty="0"/>
              <a:t> </a:t>
            </a:r>
            <a:r>
              <a:rPr lang="en-IN" b="1" dirty="0" smtClean="0"/>
              <a:t>    5. Transfer Money.</a:t>
            </a:r>
          </a:p>
          <a:p>
            <a:pPr marL="0" indent="0">
              <a:buNone/>
            </a:pPr>
            <a:r>
              <a:rPr lang="en-IN" b="1" dirty="0"/>
              <a:t> </a:t>
            </a:r>
            <a:r>
              <a:rPr lang="en-IN" b="1" dirty="0" smtClean="0"/>
              <a:t>    6. Exit the service.</a:t>
            </a:r>
          </a:p>
        </p:txBody>
      </p:sp>
    </p:spTree>
    <p:extLst>
      <p:ext uri="{BB962C8B-B14F-4D97-AF65-F5344CB8AC3E}">
        <p14:creationId xmlns:p14="http://schemas.microsoft.com/office/powerpoint/2010/main" val="1188433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11" y="386386"/>
            <a:ext cx="6463143" cy="1303869"/>
          </a:xfrm>
        </p:spPr>
        <p:txBody>
          <a:bodyPr>
            <a:normAutofit/>
          </a:bodyPr>
          <a:lstStyle/>
          <a:p>
            <a:r>
              <a:rPr lang="en-IN" sz="4800" i="1" dirty="0" smtClean="0">
                <a:solidFill>
                  <a:srgbClr val="FF0000"/>
                </a:solidFill>
              </a:rPr>
              <a:t>Overview of the project</a:t>
            </a:r>
            <a:endParaRPr lang="en-IN" sz="4800" i="1" dirty="0">
              <a:solidFill>
                <a:srgbClr val="FF0000"/>
              </a:solidFill>
            </a:endParaRPr>
          </a:p>
        </p:txBody>
      </p:sp>
      <p:sp>
        <p:nvSpPr>
          <p:cNvPr id="3" name="Content Placeholder 2"/>
          <p:cNvSpPr>
            <a:spLocks noGrp="1"/>
          </p:cNvSpPr>
          <p:nvPr>
            <p:ph idx="1"/>
          </p:nvPr>
        </p:nvSpPr>
        <p:spPr>
          <a:xfrm>
            <a:off x="1267692" y="1434713"/>
            <a:ext cx="9601196" cy="4979942"/>
          </a:xfrm>
        </p:spPr>
        <p:txBody>
          <a:bodyPr/>
          <a:lstStyle/>
          <a:p>
            <a:pPr marL="0" indent="0">
              <a:buNone/>
            </a:pPr>
            <a:endParaRPr lang="en-IN" dirty="0"/>
          </a:p>
        </p:txBody>
      </p:sp>
      <p:sp>
        <p:nvSpPr>
          <p:cNvPr id="5" name="Oval 4"/>
          <p:cNvSpPr/>
          <p:nvPr/>
        </p:nvSpPr>
        <p:spPr>
          <a:xfrm>
            <a:off x="4862946" y="1551710"/>
            <a:ext cx="2133599" cy="609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IN" dirty="0"/>
          </a:p>
        </p:txBody>
      </p:sp>
      <p:sp>
        <p:nvSpPr>
          <p:cNvPr id="6" name="Rounded Rectangle 5"/>
          <p:cNvSpPr/>
          <p:nvPr/>
        </p:nvSpPr>
        <p:spPr>
          <a:xfrm>
            <a:off x="5008417" y="2666999"/>
            <a:ext cx="2119746" cy="81741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ENTER PASSWORD</a:t>
            </a:r>
            <a:endParaRPr lang="en-IN" sz="1400" dirty="0"/>
          </a:p>
        </p:txBody>
      </p:sp>
      <p:sp>
        <p:nvSpPr>
          <p:cNvPr id="7" name="Flowchart: Decision 6"/>
          <p:cNvSpPr/>
          <p:nvPr/>
        </p:nvSpPr>
        <p:spPr>
          <a:xfrm>
            <a:off x="5340926" y="4008582"/>
            <a:ext cx="1641766" cy="858982"/>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BANKING</a:t>
            </a:r>
            <a:endParaRPr lang="en-IN" sz="1050" dirty="0"/>
          </a:p>
        </p:txBody>
      </p:sp>
      <p:sp>
        <p:nvSpPr>
          <p:cNvPr id="9" name="Flowchart: Process 8"/>
          <p:cNvSpPr/>
          <p:nvPr/>
        </p:nvSpPr>
        <p:spPr>
          <a:xfrm>
            <a:off x="1731818" y="5486400"/>
            <a:ext cx="1593273" cy="595745"/>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BALANCE ENQUIRY</a:t>
            </a:r>
            <a:endParaRPr lang="en-IN" dirty="0"/>
          </a:p>
        </p:txBody>
      </p:sp>
      <p:sp>
        <p:nvSpPr>
          <p:cNvPr id="10" name="Flowchart: Process 9"/>
          <p:cNvSpPr/>
          <p:nvPr/>
        </p:nvSpPr>
        <p:spPr>
          <a:xfrm>
            <a:off x="4031673" y="5486400"/>
            <a:ext cx="1801091" cy="595745"/>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MONEY WITHDRAW</a:t>
            </a:r>
            <a:endParaRPr lang="en-IN" dirty="0"/>
          </a:p>
        </p:txBody>
      </p:sp>
      <p:sp>
        <p:nvSpPr>
          <p:cNvPr id="11" name="Flowchart: Process 10"/>
          <p:cNvSpPr/>
          <p:nvPr/>
        </p:nvSpPr>
        <p:spPr>
          <a:xfrm>
            <a:off x="6719454" y="5486400"/>
            <a:ext cx="1731819" cy="595745"/>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TRANSFER MONEY</a:t>
            </a:r>
            <a:endParaRPr lang="en-IN" dirty="0"/>
          </a:p>
        </p:txBody>
      </p:sp>
      <p:sp>
        <p:nvSpPr>
          <p:cNvPr id="12" name="Flowchart: Process 11"/>
          <p:cNvSpPr/>
          <p:nvPr/>
        </p:nvSpPr>
        <p:spPr>
          <a:xfrm>
            <a:off x="9171709" y="5486400"/>
            <a:ext cx="1593273" cy="595745"/>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CANCEL </a:t>
            </a:r>
            <a:r>
              <a:rPr lang="en-IN" sz="1400" dirty="0" smtClean="0"/>
              <a:t>TRANSACTION</a:t>
            </a:r>
            <a:endParaRPr lang="en-IN" sz="1400" dirty="0"/>
          </a:p>
        </p:txBody>
      </p:sp>
      <p:cxnSp>
        <p:nvCxnSpPr>
          <p:cNvPr id="14" name="Straight Arrow Connector 13"/>
          <p:cNvCxnSpPr/>
          <p:nvPr/>
        </p:nvCxnSpPr>
        <p:spPr>
          <a:xfrm>
            <a:off x="6068290" y="2205181"/>
            <a:ext cx="0" cy="471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61809" y="3457863"/>
            <a:ext cx="0" cy="488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61809" y="4867564"/>
            <a:ext cx="0" cy="31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161809" y="5181600"/>
            <a:ext cx="4048991" cy="1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105891" y="5181600"/>
            <a:ext cx="40559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105891" y="5195455"/>
            <a:ext cx="13854" cy="29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862946" y="5167746"/>
            <a:ext cx="0" cy="31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1" idx="0"/>
          </p:cNvCxnSpPr>
          <p:nvPr/>
        </p:nvCxnSpPr>
        <p:spPr>
          <a:xfrm>
            <a:off x="7585363" y="5181600"/>
            <a:ext cx="1"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0210800" y="5195455"/>
            <a:ext cx="0" cy="29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640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5719"/>
          </a:xfrm>
        </p:spPr>
        <p:txBody>
          <a:bodyPr>
            <a:normAutofit fontScale="90000"/>
          </a:bodyPr>
          <a:lstStyle/>
          <a:p>
            <a:endParaRPr lang="en-IN" dirty="0"/>
          </a:p>
        </p:txBody>
      </p:sp>
      <p:sp>
        <p:nvSpPr>
          <p:cNvPr id="3" name="Content Placeholder 2"/>
          <p:cNvSpPr>
            <a:spLocks noGrp="1"/>
          </p:cNvSpPr>
          <p:nvPr>
            <p:ph idx="1"/>
          </p:nvPr>
        </p:nvSpPr>
        <p:spPr>
          <a:xfrm>
            <a:off x="1295401" y="1027851"/>
            <a:ext cx="9601196" cy="4848017"/>
          </a:xfrm>
        </p:spPr>
        <p:txBody>
          <a:bodyPr/>
          <a:lstStyle/>
          <a:p>
            <a:r>
              <a:rPr lang="en-IN" dirty="0"/>
              <a:t>The program is designed in such a way that the user has to </a:t>
            </a:r>
            <a:r>
              <a:rPr lang="en-IN" dirty="0" smtClean="0"/>
              <a:t>enter pin </a:t>
            </a:r>
            <a:r>
              <a:rPr lang="en-IN" dirty="0"/>
              <a:t>number. </a:t>
            </a:r>
            <a:r>
              <a:rPr lang="en-IN" dirty="0" smtClean="0"/>
              <a:t> Once </a:t>
            </a:r>
            <a:r>
              <a:rPr lang="en-IN" dirty="0"/>
              <a:t>verified, he is provided a menu and he/she had to enter the option </a:t>
            </a:r>
            <a:r>
              <a:rPr lang="en-IN" dirty="0" smtClean="0"/>
              <a:t>provided </a:t>
            </a:r>
            <a:r>
              <a:rPr lang="en-IN" dirty="0"/>
              <a:t>in the menu</a:t>
            </a:r>
            <a:r>
              <a:rPr lang="en-IN" dirty="0" smtClean="0"/>
              <a:t>.</a:t>
            </a:r>
          </a:p>
          <a:p>
            <a:r>
              <a:rPr lang="en-IN" sz="2800" dirty="0"/>
              <a:t>For example, when the user wants to view the list of </a:t>
            </a:r>
            <a:r>
              <a:rPr lang="en-IN" sz="2800" dirty="0" smtClean="0"/>
              <a:t>Balance Enquiry then </a:t>
            </a:r>
            <a:r>
              <a:rPr lang="en-IN" sz="2800" dirty="0"/>
              <a:t>he/she had to enter the option for </a:t>
            </a:r>
            <a:r>
              <a:rPr lang="en-IN" sz="2800" dirty="0" smtClean="0"/>
              <a:t>Balance Enquiry </a:t>
            </a:r>
            <a:r>
              <a:rPr lang="en-IN" sz="2800" dirty="0"/>
              <a:t>provided in the main menu.  When the option is entered alone with the respective argument, then the </a:t>
            </a:r>
            <a:r>
              <a:rPr lang="en-IN" sz="2800" dirty="0" smtClean="0"/>
              <a:t>Balance Enquiry is </a:t>
            </a:r>
            <a:r>
              <a:rPr lang="en-IN" sz="2800" dirty="0"/>
              <a:t>displayed on the screen. </a:t>
            </a:r>
            <a:endParaRPr lang="en-IN" sz="2800" dirty="0" smtClean="0"/>
          </a:p>
          <a:p>
            <a:r>
              <a:rPr lang="en-IN" sz="2800" dirty="0"/>
              <a:t>The user also must be given option to browse through the pages like previous page, next page</a:t>
            </a:r>
            <a:r>
              <a:rPr lang="en-IN" sz="2800" dirty="0" smtClean="0"/>
              <a:t>, or exit out of the service </a:t>
            </a:r>
            <a:r>
              <a:rPr lang="en-IN" sz="2800" dirty="0"/>
              <a:t>etc.</a:t>
            </a:r>
            <a:endParaRPr lang="en-IN" sz="2800" dirty="0" smtClean="0"/>
          </a:p>
          <a:p>
            <a:endParaRPr lang="en-IN" dirty="0"/>
          </a:p>
          <a:p>
            <a:endParaRPr lang="en-IN" dirty="0"/>
          </a:p>
        </p:txBody>
      </p:sp>
    </p:spTree>
    <p:extLst>
      <p:ext uri="{BB962C8B-B14F-4D97-AF65-F5344CB8AC3E}">
        <p14:creationId xmlns:p14="http://schemas.microsoft.com/office/powerpoint/2010/main" val="1473256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6380" y="303258"/>
            <a:ext cx="9601196" cy="1303867"/>
          </a:xfrm>
        </p:spPr>
        <p:txBody>
          <a:bodyPr>
            <a:normAutofit/>
          </a:bodyPr>
          <a:lstStyle/>
          <a:p>
            <a:r>
              <a:rPr lang="en-IN" sz="3600" i="1" dirty="0" smtClean="0">
                <a:solidFill>
                  <a:srgbClr val="FF0000"/>
                </a:solidFill>
              </a:rPr>
              <a:t>BENEFITS </a:t>
            </a:r>
            <a:endParaRPr lang="en-IN" sz="3600" i="1" dirty="0">
              <a:solidFill>
                <a:srgbClr val="FF0000"/>
              </a:solidFill>
            </a:endParaRPr>
          </a:p>
        </p:txBody>
      </p:sp>
      <p:sp>
        <p:nvSpPr>
          <p:cNvPr id="3" name="Content Placeholder 2"/>
          <p:cNvSpPr>
            <a:spLocks noGrp="1"/>
          </p:cNvSpPr>
          <p:nvPr>
            <p:ph idx="1"/>
          </p:nvPr>
        </p:nvSpPr>
        <p:spPr>
          <a:xfrm>
            <a:off x="1295401" y="1427018"/>
            <a:ext cx="9601196" cy="4448850"/>
          </a:xfrm>
        </p:spPr>
        <p:txBody>
          <a:bodyPr/>
          <a:lstStyle/>
          <a:p>
            <a:r>
              <a:rPr lang="en-US" u="sng" dirty="0"/>
              <a:t>FOR THE BANK</a:t>
            </a:r>
          </a:p>
          <a:p>
            <a:pPr lvl="1"/>
            <a:r>
              <a:rPr lang="en-US" dirty="0"/>
              <a:t>  </a:t>
            </a:r>
            <a:r>
              <a:rPr lang="en-US" sz="2400" dirty="0"/>
              <a:t>Increases existing business.</a:t>
            </a:r>
          </a:p>
          <a:p>
            <a:pPr lvl="1"/>
            <a:r>
              <a:rPr lang="en-US" sz="2400" dirty="0"/>
              <a:t>  Generates new business.</a:t>
            </a:r>
          </a:p>
          <a:p>
            <a:pPr lvl="1"/>
            <a:r>
              <a:rPr lang="en-US" sz="2400" dirty="0"/>
              <a:t>  Provides additional revenue streams</a:t>
            </a:r>
            <a:r>
              <a:rPr lang="en-US" dirty="0"/>
              <a:t>.</a:t>
            </a:r>
          </a:p>
          <a:p>
            <a:r>
              <a:rPr lang="en-US" u="sng" dirty="0"/>
              <a:t>FOR THE CUSTOMER</a:t>
            </a:r>
          </a:p>
          <a:p>
            <a:pPr lvl="1"/>
            <a:r>
              <a:rPr lang="en-US" dirty="0"/>
              <a:t>  </a:t>
            </a:r>
            <a:r>
              <a:rPr lang="en-US" sz="2400" dirty="0"/>
              <a:t>Saves time and money.</a:t>
            </a:r>
          </a:p>
          <a:p>
            <a:pPr lvl="1"/>
            <a:r>
              <a:rPr lang="en-US" sz="2400" dirty="0"/>
              <a:t>  Can get cash whenever and wherever </a:t>
            </a:r>
          </a:p>
          <a:p>
            <a:pPr lvl="1">
              <a:buNone/>
            </a:pPr>
            <a:r>
              <a:rPr lang="en-US" sz="2400" dirty="0"/>
              <a:t>      required.</a:t>
            </a:r>
          </a:p>
          <a:p>
            <a:endParaRPr lang="en-IN" dirty="0"/>
          </a:p>
        </p:txBody>
      </p:sp>
    </p:spTree>
    <p:extLst>
      <p:ext uri="{BB962C8B-B14F-4D97-AF65-F5344CB8AC3E}">
        <p14:creationId xmlns:p14="http://schemas.microsoft.com/office/powerpoint/2010/main" val="1773271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471" y="552641"/>
            <a:ext cx="9601196" cy="1885759"/>
          </a:xfrm>
        </p:spPr>
        <p:txBody>
          <a:bodyPr>
            <a:normAutofit/>
          </a:bodyPr>
          <a:lstStyle/>
          <a:p>
            <a:r>
              <a:rPr lang="en-IN" sz="2800" i="1" dirty="0" smtClean="0">
                <a:solidFill>
                  <a:srgbClr val="FF0000"/>
                </a:solidFill>
              </a:rPr>
              <a:t>SYSTEM REQUIREMENTS</a:t>
            </a:r>
            <a:br>
              <a:rPr lang="en-IN" sz="2800" i="1" dirty="0" smtClean="0">
                <a:solidFill>
                  <a:srgbClr val="FF0000"/>
                </a:solidFill>
              </a:rPr>
            </a:br>
            <a:r>
              <a:rPr lang="en-IN" sz="2800" i="1" dirty="0">
                <a:solidFill>
                  <a:srgbClr val="FF0000"/>
                </a:solidFill>
              </a:rPr>
              <a:t/>
            </a:r>
            <a:br>
              <a:rPr lang="en-IN" sz="2800" i="1" dirty="0">
                <a:solidFill>
                  <a:srgbClr val="FF0000"/>
                </a:solidFill>
              </a:rPr>
            </a:br>
            <a:r>
              <a:rPr lang="en-IN" sz="4000" i="1" u="sng" dirty="0"/>
              <a:t>Software Requirements: </a:t>
            </a:r>
            <a:endParaRPr lang="en-IN" sz="4000" i="1" u="sng" dirty="0">
              <a:solidFill>
                <a:srgbClr val="FF0000"/>
              </a:solidFill>
            </a:endParaRPr>
          </a:p>
        </p:txBody>
      </p:sp>
      <p:sp>
        <p:nvSpPr>
          <p:cNvPr id="3" name="Content Placeholder 2"/>
          <p:cNvSpPr>
            <a:spLocks noGrp="1"/>
          </p:cNvSpPr>
          <p:nvPr>
            <p:ph idx="1"/>
          </p:nvPr>
        </p:nvSpPr>
        <p:spPr/>
        <p:txBody>
          <a:bodyPr>
            <a:normAutofit/>
          </a:bodyPr>
          <a:lstStyle/>
          <a:p>
            <a:r>
              <a:rPr lang="en-IN" sz="3200" dirty="0" smtClean="0"/>
              <a:t>Operating system </a:t>
            </a:r>
          </a:p>
          <a:p>
            <a:r>
              <a:rPr lang="en-IN" sz="3200" dirty="0" smtClean="0"/>
              <a:t>Minimum RAM of – 4 G.B</a:t>
            </a:r>
          </a:p>
          <a:p>
            <a:r>
              <a:rPr lang="en-IN" sz="3200" dirty="0" smtClean="0"/>
              <a:t>EMU 8086 Emulator</a:t>
            </a:r>
          </a:p>
          <a:p>
            <a:endParaRPr lang="en-IN" sz="3200" dirty="0"/>
          </a:p>
        </p:txBody>
      </p:sp>
    </p:spTree>
    <p:extLst>
      <p:ext uri="{BB962C8B-B14F-4D97-AF65-F5344CB8AC3E}">
        <p14:creationId xmlns:p14="http://schemas.microsoft.com/office/powerpoint/2010/main" val="14790200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370</TotalTime>
  <Words>562</Words>
  <Application>Microsoft Office PowerPoint</Application>
  <PresentationFormat>Widescreen</PresentationFormat>
  <Paragraphs>99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Andalus</vt:lpstr>
      <vt:lpstr>Aparajita</vt:lpstr>
      <vt:lpstr>Arial</vt:lpstr>
      <vt:lpstr>Calibri</vt:lpstr>
      <vt:lpstr>Garamond</vt:lpstr>
      <vt:lpstr>Organic</vt:lpstr>
      <vt:lpstr>ATM SERVICE USING EMULATOR 8086</vt:lpstr>
      <vt:lpstr>Main Objective</vt:lpstr>
      <vt:lpstr>SCOPE OF PROJECT</vt:lpstr>
      <vt:lpstr>Introduction</vt:lpstr>
      <vt:lpstr> To develop this ATM system the entire operation has been divided into the following step:  </vt:lpstr>
      <vt:lpstr>Overview of the project</vt:lpstr>
      <vt:lpstr>PowerPoint Presentation</vt:lpstr>
      <vt:lpstr>BENEFITS </vt:lpstr>
      <vt:lpstr>SYSTEM REQUIREMENTS  Software Requirements: </vt:lpstr>
      <vt:lpstr>PROPOSED FEATURES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dc:creator>
  <cp:lastModifiedBy>Harika</cp:lastModifiedBy>
  <cp:revision>31</cp:revision>
  <dcterms:created xsi:type="dcterms:W3CDTF">2020-08-21T06:37:40Z</dcterms:created>
  <dcterms:modified xsi:type="dcterms:W3CDTF">2020-08-24T05:03:46Z</dcterms:modified>
</cp:coreProperties>
</file>