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43"/>
  </p:notesMasterIdLst>
  <p:handoutMasterIdLst>
    <p:handoutMasterId r:id="rId44"/>
  </p:handout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6" r:id="rId24"/>
    <p:sldId id="287" r:id="rId25"/>
    <p:sldId id="288" r:id="rId26"/>
    <p:sldId id="289" r:id="rId27"/>
    <p:sldId id="290" r:id="rId28"/>
    <p:sldId id="291" r:id="rId29"/>
    <p:sldId id="292" r:id="rId30"/>
    <p:sldId id="293" r:id="rId31"/>
    <p:sldId id="294" r:id="rId32"/>
    <p:sldId id="295" r:id="rId33"/>
    <p:sldId id="296" r:id="rId34"/>
    <p:sldId id="298" r:id="rId35"/>
    <p:sldId id="299" r:id="rId36"/>
    <p:sldId id="300" r:id="rId37"/>
    <p:sldId id="301" r:id="rId38"/>
    <p:sldId id="302" r:id="rId39"/>
    <p:sldId id="303" r:id="rId40"/>
    <p:sldId id="304" r:id="rId41"/>
    <p:sldId id="305"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12">
          <p15:clr>
            <a:srgbClr val="A4A3A4"/>
          </p15:clr>
        </p15:guide>
        <p15:guide id="4" orient="horz" pos="720">
          <p15:clr>
            <a:srgbClr val="A4A3A4"/>
          </p15:clr>
        </p15:guide>
        <p15:guide id="5" orient="horz" pos="4087">
          <p15:clr>
            <a:srgbClr val="A4A3A4"/>
          </p15:clr>
        </p15:guide>
        <p15:guide id="6" orient="horz" pos="1104">
          <p15:clr>
            <a:srgbClr val="A4A3A4"/>
          </p15:clr>
        </p15:guide>
        <p15:guide id="7" orient="horz" pos="1920">
          <p15:clr>
            <a:srgbClr val="A4A3A4"/>
          </p15:clr>
        </p15:guide>
        <p15:guide id="8" pos="2880">
          <p15:clr>
            <a:srgbClr val="A4A3A4"/>
          </p15:clr>
        </p15:guide>
        <p15:guide id="9" pos="5472">
          <p15:clr>
            <a:srgbClr val="A4A3A4"/>
          </p15:clr>
        </p15:guide>
        <p15:guide id="10" pos="288">
          <p15:clr>
            <a:srgbClr val="A4A3A4"/>
          </p15:clr>
        </p15:guide>
        <p15:guide id="11" pos="576">
          <p15:clr>
            <a:srgbClr val="A4A3A4"/>
          </p15:clr>
        </p15:guide>
        <p15:guide id="12" pos="5184">
          <p15:clr>
            <a:srgbClr val="A4A3A4"/>
          </p15:clr>
        </p15:guide>
        <p15:guide id="13" pos="124">
          <p15:clr>
            <a:srgbClr val="A4A3A4"/>
          </p15:clr>
        </p15:guide>
        <p15:guide id="14" pos="56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711" autoAdjust="0"/>
  </p:normalViewPr>
  <p:slideViewPr>
    <p:cSldViewPr>
      <p:cViewPr varScale="1">
        <p:scale>
          <a:sx n="84" d="100"/>
          <a:sy n="84" d="100"/>
        </p:scale>
        <p:origin x="1614" y="78"/>
      </p:cViewPr>
      <p:guideLst>
        <p:guide orient="horz" pos="2160"/>
        <p:guide orient="horz" pos="3744"/>
        <p:guide orient="horz" pos="912"/>
        <p:guide orient="horz" pos="720"/>
        <p:guide orient="horz" pos="4087"/>
        <p:guide orient="horz" pos="1104"/>
        <p:guide orient="horz" pos="1920"/>
        <p:guide pos="2880"/>
        <p:guide pos="5472"/>
        <p:guide pos="288"/>
        <p:guide pos="576"/>
        <p:guide pos="5184"/>
        <p:guide pos="124"/>
        <p:guide pos="5637"/>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9/10/2017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3432175"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0" tIns="0" rIns="0" bIns="0" rtlCol="0" anchor="b"/>
          <a:lstStyle>
            <a:lvl1pPr algn="l">
              <a:defRPr sz="900"/>
            </a:lvl1pPr>
          </a:lstStyle>
          <a:p>
            <a:endParaRP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0" tIns="0" rIns="0" bIns="0" rtlCol="0" anchor="b"/>
          <a:lstStyle>
            <a:lvl1pPr algn="r">
              <a:defRPr sz="900"/>
            </a:lvl1pPr>
          </a:lstStyle>
          <a:p>
            <a:fld id="{8C72D9AE-7182-4680-8F79-479C4181FF08}" type="slidenum">
              <a:rPr/>
              <a:pPr/>
              <a:t>‹#›</a:t>
            </a:fld>
            <a:endParaRPr/>
          </a:p>
        </p:txBody>
      </p:sp>
      <p:pic>
        <p:nvPicPr>
          <p:cNvPr id="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381000"/>
            <a:ext cx="1371600" cy="361900"/>
          </a:xfrm>
          <a:prstGeom prst="rect">
            <a:avLst/>
          </a:prstGeom>
        </p:spPr>
      </p:pic>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36576" indent="-36576" algn="l" defTabSz="914400" rtl="0" eaLnBrk="1" latinLnBrk="0" hangingPunct="1">
      <a:spcBef>
        <a:spcPts val="600"/>
      </a:spcBef>
      <a:buSzPct val="25000"/>
      <a:buFont typeface="Calibri" panose="020F0502020204030204" pitchFamily="34" charset="0"/>
      <a:buChar char=" "/>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hyperlink" Target="http://www.ethans.co.in/" TargetMode="Externa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55" name="Group 54"/>
          <p:cNvGrpSpPr/>
          <p:nvPr/>
        </p:nvGrpSpPr>
        <p:grpSpPr bwMode="ltGray">
          <a:xfrm>
            <a:off x="615172" y="178278"/>
            <a:ext cx="8331967" cy="2845278"/>
            <a:chOff x="610410" y="178278"/>
            <a:chExt cx="8331967" cy="2845278"/>
          </a:xfrm>
        </p:grpSpPr>
        <p:sp>
          <p:nvSpPr>
            <p:cNvPr id="56" name="Rectangle 55"/>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67"/>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69"/>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2"/>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1" name="Rectangle 12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8"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9" name="Rectangle 128"/>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0" name="Rectangle 129"/>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1" name="Rectangle 130"/>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2" name="Rectangle 131"/>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3" name="Rectangle 132"/>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4"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5" name="Rectangle 134"/>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6" name="Rectangle 135"/>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7" name="Rectangle 136"/>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8" name="Rectangle 137"/>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9" name="Rectangle 138"/>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0" name="Rectangle 139"/>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1" name="Rectangle 140"/>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2" name="Rectangle 141"/>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3"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4" name="Rectangle 143"/>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5"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6" name="Rectangle 145"/>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7"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8"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9" name="Rectangle 148"/>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0" name="Rectangle 149"/>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4"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
        <p:nvSpPr>
          <p:cNvPr id="7" name="Title 6"/>
          <p:cNvSpPr>
            <a:spLocks noGrp="1"/>
          </p:cNvSpPr>
          <p:nvPr>
            <p:ph type="title"/>
          </p:nvPr>
        </p:nvSpPr>
        <p:spPr>
          <a:xfrm>
            <a:off x="914400" y="3048000"/>
            <a:ext cx="7315202" cy="1393825"/>
          </a:xfrm>
        </p:spPr>
        <p:txBody>
          <a:bodyPr/>
          <a:lstStyle>
            <a:lvl1pPr>
              <a:defRPr sz="3200"/>
            </a:lvl1pPr>
          </a:lstStyle>
          <a:p>
            <a:r>
              <a:rPr lang="en-US" smtClean="0"/>
              <a:t>Click to edit Master title style</a:t>
            </a:r>
            <a:endParaRPr/>
          </a:p>
        </p:txBody>
      </p:sp>
      <p:sp>
        <p:nvSpPr>
          <p:cNvPr id="3" name="Subtitle 2"/>
          <p:cNvSpPr>
            <a:spLocks noGrp="1"/>
          </p:cNvSpPr>
          <p:nvPr>
            <p:ph type="subTitle" idx="1" hasCustomPrompt="1"/>
          </p:nvPr>
        </p:nvSpPr>
        <p:spPr>
          <a:xfrm>
            <a:off x="914399" y="5050673"/>
            <a:ext cx="7315202" cy="3810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add presenter’s name</a:t>
            </a:r>
          </a:p>
        </p:txBody>
      </p:sp>
      <p:grpSp>
        <p:nvGrpSpPr>
          <p:cNvPr id="123" name="Frame"/>
          <p:cNvGrpSpPr/>
          <p:nvPr/>
        </p:nvGrpSpPr>
        <p:grpSpPr bwMode="invGray">
          <a:xfrm>
            <a:off x="0" y="0"/>
            <a:ext cx="9144000" cy="6858000"/>
            <a:chOff x="0" y="0"/>
            <a:chExt cx="9144000" cy="6858000"/>
          </a:xfrm>
        </p:grpSpPr>
        <p:sp>
          <p:nvSpPr>
            <p:cNvPr id="124" name="Rectangle 12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5" name="Rectangle 12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6" name="Rectangle 12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7" name="Rectangle 12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ransition Vertic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82"/>
          <p:cNvSpPr/>
          <p:nvPr/>
        </p:nvSpPr>
        <p:spPr bwMode="white">
          <a:xfrm>
            <a:off x="196850" y="100583"/>
            <a:ext cx="6729730" cy="6656832"/>
          </a:xfrm>
          <a:custGeom>
            <a:avLst/>
            <a:gdLst/>
            <a:ahLst/>
            <a:cxnLst/>
            <a:rect l="l" t="t" r="r" b="b"/>
            <a:pathLst>
              <a:path w="6729730" h="6656832">
                <a:moveTo>
                  <a:pt x="0" y="0"/>
                </a:moveTo>
                <a:lnTo>
                  <a:pt x="5886450" y="0"/>
                </a:lnTo>
                <a:lnTo>
                  <a:pt x="5886450" y="3124200"/>
                </a:lnTo>
                <a:lnTo>
                  <a:pt x="6470650" y="3124200"/>
                </a:lnTo>
                <a:lnTo>
                  <a:pt x="6470650" y="5210708"/>
                </a:lnTo>
                <a:lnTo>
                  <a:pt x="6729730" y="5210708"/>
                </a:lnTo>
                <a:lnTo>
                  <a:pt x="6729730" y="6641591"/>
                </a:lnTo>
                <a:lnTo>
                  <a:pt x="6470650" y="6641591"/>
                </a:lnTo>
                <a:lnTo>
                  <a:pt x="6470650" y="6656832"/>
                </a:lnTo>
                <a:lnTo>
                  <a:pt x="584200" y="6656832"/>
                </a:lnTo>
                <a:lnTo>
                  <a:pt x="584200" y="6655816"/>
                </a:lnTo>
                <a:lnTo>
                  <a:pt x="0" y="6655816"/>
                </a:lnTo>
                <a:close/>
              </a:path>
            </a:pathLst>
          </a:cu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16" name="Group 15"/>
          <p:cNvGrpSpPr/>
          <p:nvPr/>
        </p:nvGrpSpPr>
        <p:grpSpPr bwMode="ltGray">
          <a:xfrm>
            <a:off x="5486401" y="187419"/>
            <a:ext cx="1440575" cy="1811704"/>
            <a:chOff x="10441503" y="494758"/>
            <a:chExt cx="1329339" cy="1671811"/>
          </a:xfrm>
        </p:grpSpPr>
        <p:sp>
          <p:nvSpPr>
            <p:cNvPr id="17" name="Rectangle 16"/>
            <p:cNvSpPr/>
            <p:nvPr/>
          </p:nvSpPr>
          <p:spPr bwMode="ltGray">
            <a:xfrm rot="16200000">
              <a:off x="10563967" y="494758"/>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 name="Rectangle 17"/>
            <p:cNvSpPr/>
            <p:nvPr/>
          </p:nvSpPr>
          <p:spPr bwMode="ltGray">
            <a:xfrm rot="16200000">
              <a:off x="10447203" y="844523"/>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 name="Rectangle 18"/>
            <p:cNvSpPr/>
            <p:nvPr/>
          </p:nvSpPr>
          <p:spPr bwMode="ltGray">
            <a:xfrm rot="16200000">
              <a:off x="10741700" y="672490"/>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 name="Rectangle 19"/>
            <p:cNvSpPr/>
            <p:nvPr/>
          </p:nvSpPr>
          <p:spPr bwMode="ltGray">
            <a:xfrm rot="16200000">
              <a:off x="10796877" y="130852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1" name="Rectangle 20"/>
            <p:cNvSpPr/>
            <p:nvPr/>
          </p:nvSpPr>
          <p:spPr bwMode="ltGray">
            <a:xfrm rot="16200000">
              <a:off x="10936132" y="1169266"/>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2" name="Rectangle 21"/>
            <p:cNvSpPr/>
            <p:nvPr/>
          </p:nvSpPr>
          <p:spPr bwMode="ltGray">
            <a:xfrm rot="16200000">
              <a:off x="11413247" y="1808974"/>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ltGray">
            <a:xfrm rot="16200000">
              <a:off x="11412451" y="1809771"/>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24" name="Group 23"/>
          <p:cNvGrpSpPr/>
          <p:nvPr/>
        </p:nvGrpSpPr>
        <p:grpSpPr bwMode="ltGray">
          <a:xfrm>
            <a:off x="5486400" y="1838488"/>
            <a:ext cx="1798680" cy="2054453"/>
            <a:chOff x="10331508" y="2525213"/>
            <a:chExt cx="1835504" cy="2096514"/>
          </a:xfrm>
        </p:grpSpPr>
        <p:sp>
          <p:nvSpPr>
            <p:cNvPr id="25" name="Rectangle 24"/>
            <p:cNvSpPr/>
            <p:nvPr/>
          </p:nvSpPr>
          <p:spPr bwMode="ltGray">
            <a:xfrm rot="16200000">
              <a:off x="10808869" y="3263446"/>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6" name="Rectangle 25"/>
            <p:cNvSpPr/>
            <p:nvPr/>
          </p:nvSpPr>
          <p:spPr bwMode="ltGray">
            <a:xfrm rot="16200000">
              <a:off x="11399351" y="3854066"/>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7" name="Rectangle 26"/>
            <p:cNvSpPr/>
            <p:nvPr/>
          </p:nvSpPr>
          <p:spPr bwMode="ltGray">
            <a:xfrm rot="16200000">
              <a:off x="10484696" y="2643576"/>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8" name="Rectangle 43"/>
            <p:cNvSpPr/>
            <p:nvPr/>
          </p:nvSpPr>
          <p:spPr bwMode="ltGray">
            <a:xfrm rot="16200000">
              <a:off x="10956718" y="3115598"/>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9" name="Rectangle 28"/>
            <p:cNvSpPr/>
            <p:nvPr/>
          </p:nvSpPr>
          <p:spPr bwMode="ltGray">
            <a:xfrm rot="16200000">
              <a:off x="10333175" y="282618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 name="Rectangle 46"/>
            <p:cNvSpPr/>
            <p:nvPr/>
          </p:nvSpPr>
          <p:spPr bwMode="ltGray">
            <a:xfrm rot="16200000">
              <a:off x="10407772" y="2900783"/>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1" name="Rectangle 30"/>
            <p:cNvSpPr/>
            <p:nvPr/>
          </p:nvSpPr>
          <p:spPr bwMode="ltGray">
            <a:xfrm rot="16200000">
              <a:off x="10572083" y="2523032"/>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2" name="Rectangle 46"/>
            <p:cNvSpPr/>
            <p:nvPr/>
          </p:nvSpPr>
          <p:spPr bwMode="ltGray">
            <a:xfrm rot="16200000">
              <a:off x="10555889" y="2841867"/>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53"/>
            <p:cNvSpPr/>
            <p:nvPr/>
          </p:nvSpPr>
          <p:spPr bwMode="ltGray">
            <a:xfrm rot="16200000">
              <a:off x="11399420" y="3853996"/>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rot="16200000">
              <a:off x="11700399" y="4152981"/>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35" name="Group 34"/>
          <p:cNvGrpSpPr/>
          <p:nvPr/>
        </p:nvGrpSpPr>
        <p:grpSpPr bwMode="ltGray">
          <a:xfrm>
            <a:off x="6173331" y="3846915"/>
            <a:ext cx="1458083" cy="1566458"/>
            <a:chOff x="11033674" y="4731829"/>
            <a:chExt cx="1487934" cy="1598528"/>
          </a:xfrm>
        </p:grpSpPr>
        <p:sp>
          <p:nvSpPr>
            <p:cNvPr id="36" name="Rectangle 35"/>
            <p:cNvSpPr/>
            <p:nvPr/>
          </p:nvSpPr>
          <p:spPr bwMode="ltGray">
            <a:xfrm rot="16200000">
              <a:off x="11037401" y="4771641"/>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rot="16200000">
              <a:off x="12282724" y="4730553"/>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rot="16200000">
              <a:off x="11599589" y="5210328"/>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rot="16200000">
              <a:off x="11521362" y="544465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rot="16200000">
              <a:off x="11718661" y="5329399"/>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23"/>
            <p:cNvSpPr/>
            <p:nvPr/>
          </p:nvSpPr>
          <p:spPr bwMode="ltGray">
            <a:xfrm rot="16200000">
              <a:off x="11615661" y="5350353"/>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rot="16200000">
              <a:off x="11537612" y="5272304"/>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rot="16200000">
              <a:off x="11755626" y="5755507"/>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rot="16200000">
              <a:off x="11848920" y="5662214"/>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rot="16200000">
              <a:off x="12168563" y="6090786"/>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rot="16200000">
              <a:off x="12168029" y="6091319"/>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rot="16200000">
              <a:off x="11656684" y="5391375"/>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8" name="Rectangle 47"/>
          <p:cNvSpPr/>
          <p:nvPr/>
        </p:nvSpPr>
        <p:spPr bwMode="ltGray">
          <a:xfrm rot="16200000">
            <a:off x="6702498" y="6153175"/>
            <a:ext cx="503748" cy="50356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rot="16200000">
            <a:off x="6922517" y="5801534"/>
            <a:ext cx="516794" cy="52183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rot="16200000">
            <a:off x="6707242" y="5389896"/>
            <a:ext cx="543723" cy="54903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43"/>
          <p:cNvSpPr/>
          <p:nvPr/>
        </p:nvSpPr>
        <p:spPr bwMode="ltGray">
          <a:xfrm rot="16200000">
            <a:off x="7020699" y="5703352"/>
            <a:ext cx="132216" cy="33362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rot="16200000">
            <a:off x="6606621" y="5511162"/>
            <a:ext cx="206040" cy="208253"/>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rot="16200000">
            <a:off x="6765273" y="5309846"/>
            <a:ext cx="269530" cy="272426"/>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74"/>
          <p:cNvSpPr/>
          <p:nvPr/>
        </p:nvSpPr>
        <p:spPr bwMode="ltGray">
          <a:xfrm rot="16200000">
            <a:off x="6979193" y="6093888"/>
            <a:ext cx="167766" cy="286157"/>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rot="16200000">
            <a:off x="6884218" y="6371650"/>
            <a:ext cx="229542" cy="23200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 name="Title 1"/>
          <p:cNvSpPr>
            <a:spLocks noGrp="1"/>
          </p:cNvSpPr>
          <p:nvPr>
            <p:ph type="title"/>
          </p:nvPr>
        </p:nvSpPr>
        <p:spPr>
          <a:xfrm>
            <a:off x="914400" y="3048000"/>
            <a:ext cx="4114800" cy="1393825"/>
          </a:xfrm>
        </p:spPr>
        <p:txBody>
          <a:bodyPr anchor="b"/>
          <a:lstStyle>
            <a:lvl1pPr algn="l">
              <a:lnSpc>
                <a:spcPct val="90000"/>
              </a:lnSpc>
              <a:defRPr sz="3200" b="1" cap="none" baseline="0"/>
            </a:lvl1pPr>
          </a:lstStyle>
          <a:p>
            <a:r>
              <a:rPr lang="en-US" smtClean="0"/>
              <a:t>Click to edit Master title style</a:t>
            </a:r>
            <a:endParaRPr/>
          </a:p>
        </p:txBody>
      </p:sp>
      <p:sp>
        <p:nvSpPr>
          <p:cNvPr id="3" name="Text Placeholder 2"/>
          <p:cNvSpPr>
            <a:spLocks noGrp="1"/>
          </p:cNvSpPr>
          <p:nvPr>
            <p:ph type="body" idx="1"/>
          </p:nvPr>
        </p:nvSpPr>
        <p:spPr>
          <a:xfrm>
            <a:off x="914399" y="4593473"/>
            <a:ext cx="4114800"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3" name="Frame"/>
          <p:cNvGrpSpPr/>
          <p:nvPr/>
        </p:nvGrpSpPr>
        <p:grpSpPr bwMode="invGray">
          <a:xfrm>
            <a:off x="0" y="0"/>
            <a:ext cx="9144000" cy="6858000"/>
            <a:chOff x="0" y="0"/>
            <a:chExt cx="9144000" cy="6858000"/>
          </a:xfrm>
        </p:grpSpPr>
        <p:sp>
          <p:nvSpPr>
            <p:cNvPr id="64" name="Rectangle 6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58" name="Rectangle 57"/>
          <p:cNvSpPr/>
          <p:nvPr/>
        </p:nvSpPr>
        <p:spPr bwMode="ltGray">
          <a:xfrm rot="16200000">
            <a:off x="7373436" y="6654829"/>
            <a:ext cx="202084" cy="20425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2"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3" name="Rectangle 102"/>
          <p:cNvSpPr/>
          <p:nvPr/>
        </p:nvSpPr>
        <p:spPr bwMode="ltGray">
          <a:xfrm rot="16200000">
            <a:off x="6765273" y="5309846"/>
            <a:ext cx="269530" cy="272426"/>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4"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61" name="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305217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a:t>Copyright © 2014 Symantec Corporation</a:t>
            </a:r>
          </a:p>
        </p:txBody>
      </p:sp>
      <p:sp>
        <p:nvSpPr>
          <p:cNvPr id="6" name="Slide Number Placeholder 5"/>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283859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7" name="Text Placeholder 18"/>
          <p:cNvSpPr>
            <a:spLocks noGrp="1"/>
          </p:cNvSpPr>
          <p:nvPr>
            <p:ph type="body" sz="quarter" idx="13" hasCustomPrompt="1"/>
          </p:nvPr>
        </p:nvSpPr>
        <p:spPr>
          <a:xfrm>
            <a:off x="457200" y="1168878"/>
            <a:ext cx="8229600" cy="33211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400" b="1" baseline="0">
                <a:solidFill>
                  <a:schemeClr val="tx1">
                    <a:lumMod val="60000"/>
                    <a:lumOff val="40000"/>
                  </a:schemeClr>
                </a:solidFill>
                <a:latin typeface="+mn-lt"/>
                <a:ea typeface="+mn-ea"/>
                <a:cs typeface="+mn-cs"/>
              </a:defRPr>
            </a:lvl1pPr>
          </a:lstStyle>
          <a:p>
            <a:pPr lvl="0"/>
            <a:r>
              <a:rPr/>
              <a:t>Click to add subtitle</a:t>
            </a:r>
          </a:p>
        </p:txBody>
      </p:sp>
      <p:sp>
        <p:nvSpPr>
          <p:cNvPr id="3" name="Content Placeholder 2"/>
          <p:cNvSpPr>
            <a:spLocks noGrp="1"/>
          </p:cNvSpPr>
          <p:nvPr>
            <p:ph idx="1"/>
          </p:nvPr>
        </p:nvSpPr>
        <p:spPr>
          <a:xfrm>
            <a:off x="457200" y="1752600"/>
            <a:ext cx="8229600" cy="4191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a:t>Copyright © 2014 Symantec Corporation</a:t>
            </a:r>
          </a:p>
        </p:txBody>
      </p:sp>
      <p:sp>
        <p:nvSpPr>
          <p:cNvPr id="6" name="Slide Number Placeholder 5"/>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9621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2" name="Date Placeholder 1"/>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r>
              <a:rPr/>
              <a:t>Copyright © 2014 Symantec Corporation</a:t>
            </a:r>
          </a:p>
        </p:txBody>
      </p:sp>
      <p:sp>
        <p:nvSpPr>
          <p:cNvPr id="8" name="Slide Number Placeholder 7"/>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10" name="Text Placeholder 18"/>
          <p:cNvSpPr>
            <a:spLocks noGrp="1"/>
          </p:cNvSpPr>
          <p:nvPr>
            <p:ph type="body" sz="quarter" idx="13" hasCustomPrompt="1"/>
          </p:nvPr>
        </p:nvSpPr>
        <p:spPr>
          <a:xfrm>
            <a:off x="457200" y="1168878"/>
            <a:ext cx="8229600" cy="33211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400" b="1" baseline="0">
                <a:solidFill>
                  <a:schemeClr val="tx1">
                    <a:lumMod val="60000"/>
                    <a:lumOff val="40000"/>
                  </a:schemeClr>
                </a:solidFill>
                <a:latin typeface="+mn-lt"/>
                <a:ea typeface="+mn-ea"/>
                <a:cs typeface="+mn-cs"/>
              </a:defRPr>
            </a:lvl1pPr>
          </a:lstStyle>
          <a:p>
            <a:pPr lvl="0"/>
            <a:r>
              <a:rPr/>
              <a:t>Click to add subtitle</a:t>
            </a:r>
          </a:p>
        </p:txBody>
      </p:sp>
      <p:sp>
        <p:nvSpPr>
          <p:cNvPr id="2" name="Date Placeholder 1"/>
          <p:cNvSpPr>
            <a:spLocks noGrp="1"/>
          </p:cNvSpPr>
          <p:nvPr>
            <p:ph type="dt" sz="half" idx="14"/>
          </p:nvPr>
        </p:nvSpPr>
        <p:spPr/>
        <p:txBody>
          <a:bodyPr/>
          <a:lstStyle/>
          <a:p>
            <a:endParaRPr/>
          </a:p>
        </p:txBody>
      </p:sp>
      <p:sp>
        <p:nvSpPr>
          <p:cNvPr id="8" name="Footer Placeholder 7"/>
          <p:cNvSpPr>
            <a:spLocks noGrp="1"/>
          </p:cNvSpPr>
          <p:nvPr>
            <p:ph type="ftr" sz="quarter" idx="15"/>
          </p:nvPr>
        </p:nvSpPr>
        <p:spPr/>
        <p:txBody>
          <a:bodyPr/>
          <a:lstStyle/>
          <a:p>
            <a:r>
              <a:rPr/>
              <a:t>Copyright © 2014 Symantec Corporation</a:t>
            </a:r>
          </a:p>
        </p:txBody>
      </p:sp>
      <p:sp>
        <p:nvSpPr>
          <p:cNvPr id="9" name="Slide Number Placeholder 8"/>
          <p:cNvSpPr>
            <a:spLocks noGrp="1"/>
          </p:cNvSpPr>
          <p:nvPr>
            <p:ph type="sldNum" sz="quarter" idx="16"/>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a:t>Copyright © 2014 Symantec Corporation</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1447799"/>
            <a:ext cx="3931920" cy="4495801"/>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4880" y="1447799"/>
            <a:ext cx="3931920" cy="4495801"/>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a:t>Copyright © 2014 Symantec Corporation</a:t>
            </a:r>
          </a:p>
        </p:txBody>
      </p:sp>
      <p:sp>
        <p:nvSpPr>
          <p:cNvPr id="7" name="Slide Number Placeholder 6"/>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177202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1371600"/>
            <a:ext cx="4040188" cy="609599"/>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57401"/>
            <a:ext cx="4040188" cy="3886200"/>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45025" y="1371600"/>
            <a:ext cx="4041775" cy="609599"/>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57401"/>
            <a:ext cx="4041775" cy="3886200"/>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85827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3" name="Content Placeholder 2"/>
          <p:cNvSpPr>
            <a:spLocks noGrp="1"/>
          </p:cNvSpPr>
          <p:nvPr>
            <p:ph idx="1"/>
          </p:nvPr>
        </p:nvSpPr>
        <p:spPr>
          <a:xfrm>
            <a:off x="457199" y="1447800"/>
            <a:ext cx="5486757" cy="4495800"/>
          </a:xfrm>
        </p:spPr>
        <p:txBody>
          <a:bodyPr>
            <a:normAutofit/>
          </a:bodyPr>
          <a:lstStyle>
            <a:lvl1pPr>
              <a:defRPr sz="2400" b="0"/>
            </a:lvl1pPr>
            <a:lvl2pPr>
              <a:defRPr sz="2000" b="0"/>
            </a:lvl2pPr>
            <a:lvl3pPr>
              <a:defRPr sz="1800" b="0"/>
            </a:lvl3pPr>
            <a:lvl4pPr>
              <a:defRPr sz="16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217920" y="1447800"/>
            <a:ext cx="2468880" cy="4495801"/>
          </a:xfrm>
        </p:spPr>
        <p:txBody>
          <a:bodyPr>
            <a:noAutofit/>
          </a:bodyPr>
          <a:lstStyle>
            <a:lvl1pPr marL="0" indent="0">
              <a:spcBef>
                <a:spcPts val="1200"/>
              </a:spcBef>
              <a:buNone/>
              <a:defRPr sz="20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r>
              <a:rPr/>
              <a:t>Copyright © 2014 Symantec Corporation</a:t>
            </a:r>
          </a:p>
        </p:txBody>
      </p:sp>
      <p:sp>
        <p:nvSpPr>
          <p:cNvPr id="10" name="Slide Number Placeholder 9"/>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2" name="Rectangle 11"/>
          <p:cNvSpPr/>
          <p:nvPr/>
        </p:nvSpPr>
        <p:spPr bwMode="auto">
          <a:xfrm>
            <a:off x="198408" y="1447800"/>
            <a:ext cx="5745192" cy="384452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7" y="1511808"/>
            <a:ext cx="5619213" cy="3715950"/>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217920" y="1449387"/>
            <a:ext cx="2468880" cy="3842941"/>
          </a:xfrm>
        </p:spPr>
        <p:txBody>
          <a:bodyPr>
            <a:noAutofit/>
          </a:bodyPr>
          <a:lstStyle>
            <a:lvl1pPr marL="0" indent="0">
              <a:spcBef>
                <a:spcPts val="1200"/>
              </a:spcBef>
              <a:buNone/>
              <a:defRPr sz="2000" b="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r>
              <a:rPr/>
              <a:t>Copyright © 2014 Symantec Corporation</a:t>
            </a:r>
          </a:p>
        </p:txBody>
      </p:sp>
      <p:sp>
        <p:nvSpPr>
          <p:cNvPr id="10" name="Slide Number Placeholder 9"/>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8"/>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
        <p:nvSpPr>
          <p:cNvPr id="2" name="Title 1"/>
          <p:cNvSpPr>
            <a:spLocks noGrp="1"/>
          </p:cNvSpPr>
          <p:nvPr>
            <p:ph type="title"/>
          </p:nvPr>
        </p:nvSpPr>
        <p:spPr>
          <a:xfrm>
            <a:off x="914400" y="3048000"/>
            <a:ext cx="7315202"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7315202"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73152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81" name="Frame"/>
          <p:cNvGrpSpPr/>
          <p:nvPr/>
        </p:nvGrpSpPr>
        <p:grpSpPr bwMode="invGray">
          <a:xfrm>
            <a:off x="0" y="0"/>
            <a:ext cx="9144000" cy="6858000"/>
            <a:chOff x="0" y="0"/>
            <a:chExt cx="9144000" cy="6858000"/>
          </a:xfrm>
        </p:grpSpPr>
        <p:sp>
          <p:nvSpPr>
            <p:cNvPr id="82" name="Rectangle 8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126150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5" name="Rectangle 14"/>
          <p:cNvSpPr/>
          <p:nvPr/>
        </p:nvSpPr>
        <p:spPr bwMode="auto">
          <a:xfrm>
            <a:off x="196850" y="1446212"/>
            <a:ext cx="8747125" cy="266858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7" y="1510220"/>
            <a:ext cx="4279139" cy="2540572"/>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7200" y="4270110"/>
            <a:ext cx="3931920" cy="1673490"/>
          </a:xfrm>
        </p:spPr>
        <p:txBody>
          <a:bodyPr>
            <a:noAutofit/>
          </a:bodyPr>
          <a:lstStyle>
            <a:lvl1pPr marL="0" indent="0">
              <a:spcBef>
                <a:spcPts val="1200"/>
              </a:spcBef>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4604004" y="1510220"/>
            <a:ext cx="4279392" cy="2540572"/>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4754880" y="4267200"/>
            <a:ext cx="3931920" cy="1676400"/>
          </a:xfrm>
        </p:spPr>
        <p:txBody>
          <a:bodyPr>
            <a:noAutofit/>
          </a:bodyPr>
          <a:lstStyle>
            <a:lvl1pPr marL="0" indent="0">
              <a:spcBef>
                <a:spcPts val="1200"/>
              </a:spcBef>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5"/>
          </p:nvPr>
        </p:nvSpPr>
        <p:spPr/>
        <p:txBody>
          <a:bodyPr/>
          <a:lstStyle/>
          <a:p>
            <a:endParaRPr/>
          </a:p>
        </p:txBody>
      </p:sp>
      <p:sp>
        <p:nvSpPr>
          <p:cNvPr id="12" name="Footer Placeholder 11"/>
          <p:cNvSpPr>
            <a:spLocks noGrp="1"/>
          </p:cNvSpPr>
          <p:nvPr>
            <p:ph type="ftr" sz="quarter" idx="16"/>
          </p:nvPr>
        </p:nvSpPr>
        <p:spPr/>
        <p:txBody>
          <a:bodyPr/>
          <a:lstStyle/>
          <a:p>
            <a:r>
              <a:rPr/>
              <a:t>Copyright © 2014 Symantec Corporation</a:t>
            </a:r>
          </a:p>
        </p:txBody>
      </p:sp>
      <p:sp>
        <p:nvSpPr>
          <p:cNvPr id="13" name="Slide Number Placeholder 12"/>
          <p:cNvSpPr>
            <a:spLocks noGrp="1"/>
          </p:cNvSpPr>
          <p:nvPr>
            <p:ph type="sldNum" sz="quarter" idx="17"/>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8" name="Rectangle 17"/>
          <p:cNvSpPr/>
          <p:nvPr/>
        </p:nvSpPr>
        <p:spPr bwMode="auto">
          <a:xfrm>
            <a:off x="196850" y="1446212"/>
            <a:ext cx="8751888" cy="266858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8" y="1509714"/>
            <a:ext cx="2831952"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7200" y="4267200"/>
            <a:ext cx="2560320"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3155627" y="1509714"/>
            <a:ext cx="2831953"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3291840" y="4267200"/>
            <a:ext cx="2560320"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6050397" y="1509714"/>
            <a:ext cx="2834640"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6129173" y="4267200"/>
            <a:ext cx="2560320"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rP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8" name="Rectangle 17"/>
          <p:cNvSpPr/>
          <p:nvPr/>
        </p:nvSpPr>
        <p:spPr bwMode="auto">
          <a:xfrm>
            <a:off x="196850" y="1446212"/>
            <a:ext cx="8751888" cy="210312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8" y="1510220"/>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45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2432566" y="1510220"/>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25881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4603901" y="1510220"/>
            <a:ext cx="2108073"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47217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Picture Placeholder 2"/>
          <p:cNvSpPr>
            <a:spLocks noGrp="1"/>
          </p:cNvSpPr>
          <p:nvPr>
            <p:ph type="pic" idx="20"/>
          </p:nvPr>
        </p:nvSpPr>
        <p:spPr bwMode="gray">
          <a:xfrm>
            <a:off x="6775982" y="1510220"/>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4" name="Text Placeholder 3"/>
          <p:cNvSpPr>
            <a:spLocks noGrp="1"/>
          </p:cNvSpPr>
          <p:nvPr>
            <p:ph type="body" sz="half" idx="21"/>
          </p:nvPr>
        </p:nvSpPr>
        <p:spPr>
          <a:xfrm>
            <a:off x="68553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rP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82013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lt Four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9" name="Rectangle 18"/>
          <p:cNvSpPr/>
          <p:nvPr/>
        </p:nvSpPr>
        <p:spPr bwMode="auto">
          <a:xfrm>
            <a:off x="2369344" y="1447800"/>
            <a:ext cx="4410076" cy="414467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9" name="Picture Placeholder 2"/>
          <p:cNvSpPr>
            <a:spLocks noGrp="1"/>
          </p:cNvSpPr>
          <p:nvPr>
            <p:ph type="pic" idx="13"/>
          </p:nvPr>
        </p:nvSpPr>
        <p:spPr bwMode="gray">
          <a:xfrm>
            <a:off x="2432566" y="1511808"/>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61513" y="1676924"/>
            <a:ext cx="1831493" cy="1645920"/>
          </a:xfrm>
        </p:spPr>
        <p:txBody>
          <a:bodyPr anchor="ctr">
            <a:noAutofit/>
          </a:bodyPr>
          <a:lstStyle>
            <a:lvl1pPr marL="0" indent="0" algn="r">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bwMode="gray">
          <a:xfrm>
            <a:off x="2432566" y="3551998"/>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461513" y="3717114"/>
            <a:ext cx="1831493" cy="1645920"/>
          </a:xfrm>
        </p:spPr>
        <p:txBody>
          <a:bodyPr anchor="ctr">
            <a:noAutofit/>
          </a:bodyPr>
          <a:lstStyle>
            <a:lvl1pPr marL="0" indent="0" algn="r">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4603901" y="1511808"/>
            <a:ext cx="2108073"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6855307" y="1677988"/>
            <a:ext cx="1831493" cy="1643792"/>
          </a:xfrm>
        </p:spPr>
        <p:txBody>
          <a:bodyPr anchor="ctr">
            <a:noAutofit/>
          </a:bodyPr>
          <a:lstStyle>
            <a:lvl1pPr marL="0" indent="0">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Picture Placeholder 2"/>
          <p:cNvSpPr>
            <a:spLocks noGrp="1"/>
          </p:cNvSpPr>
          <p:nvPr>
            <p:ph type="pic" idx="20"/>
          </p:nvPr>
        </p:nvSpPr>
        <p:spPr bwMode="gray">
          <a:xfrm>
            <a:off x="4603901" y="3551998"/>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4" name="Text Placeholder 3"/>
          <p:cNvSpPr>
            <a:spLocks noGrp="1"/>
          </p:cNvSpPr>
          <p:nvPr>
            <p:ph type="body" sz="half" idx="21"/>
          </p:nvPr>
        </p:nvSpPr>
        <p:spPr>
          <a:xfrm>
            <a:off x="6855307" y="3717114"/>
            <a:ext cx="1831493" cy="1645920"/>
          </a:xfrm>
        </p:spPr>
        <p:txBody>
          <a:bodyPr anchor="ctr">
            <a:noAutofit/>
          </a:bodyPr>
          <a:lstStyle>
            <a:lvl1pPr marL="0" indent="0">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rP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4493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Freeform 6"/>
          <p:cNvSpPr>
            <a:spLocks noEditPoints="1"/>
          </p:cNvSpPr>
          <p:nvPr/>
        </p:nvSpPr>
        <p:spPr bwMode="ltGray">
          <a:xfrm>
            <a:off x="1185695"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D89102"/>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hasCustomPrompt="1"/>
          </p:nvPr>
        </p:nvSpPr>
        <p:spPr>
          <a:xfrm>
            <a:off x="1819923" y="1371601"/>
            <a:ext cx="5504155" cy="1981200"/>
          </a:xfrm>
        </p:spPr>
        <p:txBody>
          <a:bodyPr anchor="t"/>
          <a:lstStyle>
            <a:lvl1pPr marL="0" indent="0" algn="l">
              <a:lnSpc>
                <a:spcPct val="110000"/>
              </a:lnSpc>
              <a:defRPr sz="2800" b="1" baseline="0"/>
            </a:lvl1pPr>
          </a:lstStyle>
          <a:p>
            <a:r>
              <a:rPr/>
              <a:t>This is a sample quote slide. Type a brief quotation inside this textbox. Add a close quote mark at the end of the quotation.”</a:t>
            </a:r>
          </a:p>
        </p:txBody>
      </p:sp>
      <p:sp>
        <p:nvSpPr>
          <p:cNvPr id="10" name="Text Placeholder 18"/>
          <p:cNvSpPr>
            <a:spLocks noGrp="1"/>
          </p:cNvSpPr>
          <p:nvPr>
            <p:ph type="body" sz="quarter" idx="13" hasCustomPrompt="1"/>
          </p:nvPr>
        </p:nvSpPr>
        <p:spPr>
          <a:xfrm>
            <a:off x="3657600" y="3657600"/>
            <a:ext cx="3657600" cy="304800"/>
          </a:xfrm>
          <a:noFill/>
          <a:ln w="9525">
            <a:noFill/>
            <a:miter lim="800000"/>
            <a:headEnd/>
            <a:tailEnd/>
          </a:ln>
        </p:spPr>
        <p:txBody>
          <a:bodyPr vert="horz" wrap="non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1" i="1" baseline="0">
                <a:solidFill>
                  <a:schemeClr val="tx1"/>
                </a:solidFill>
                <a:latin typeface="+mn-lt"/>
                <a:ea typeface="+mn-ea"/>
                <a:cs typeface="+mn-cs"/>
              </a:defRPr>
            </a:lvl1pPr>
          </a:lstStyle>
          <a:p>
            <a:pPr lvl="0"/>
            <a:r>
              <a:rPr/>
              <a:t>Name of Person Quoted</a:t>
            </a:r>
          </a:p>
        </p:txBody>
      </p:sp>
      <p:sp>
        <p:nvSpPr>
          <p:cNvPr id="11" name="Text Placeholder 18"/>
          <p:cNvSpPr>
            <a:spLocks noGrp="1"/>
          </p:cNvSpPr>
          <p:nvPr>
            <p:ph type="body" sz="quarter" idx="14" hasCustomPrompt="1"/>
          </p:nvPr>
        </p:nvSpPr>
        <p:spPr>
          <a:xfrm>
            <a:off x="3657600" y="3979652"/>
            <a:ext cx="3657600" cy="74474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i="1" baseline="0">
                <a:solidFill>
                  <a:schemeClr val="accent1"/>
                </a:solidFill>
                <a:latin typeface="+mn-lt"/>
                <a:ea typeface="+mn-ea"/>
                <a:cs typeface="+mn-cs"/>
              </a:defRPr>
            </a:lvl1pPr>
          </a:lstStyle>
          <a:p>
            <a:pPr lvl="0"/>
            <a:r>
              <a:rPr/>
              <a:t>Title, Company Name</a:t>
            </a:r>
          </a:p>
        </p:txBody>
      </p:sp>
      <p:sp>
        <p:nvSpPr>
          <p:cNvPr id="3" name="Date Placeholder 2"/>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16" name="Freeform 6"/>
          <p:cNvSpPr>
            <a:spLocks noEditPoints="1"/>
          </p:cNvSpPr>
          <p:nvPr/>
        </p:nvSpPr>
        <p:spPr bwMode="ltGray">
          <a:xfrm>
            <a:off x="3549650"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D89102"/>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hasCustomPrompt="1"/>
          </p:nvPr>
        </p:nvSpPr>
        <p:spPr>
          <a:xfrm>
            <a:off x="4114800" y="1440612"/>
            <a:ext cx="4114800" cy="2672602"/>
          </a:xfrm>
        </p:spPr>
        <p:txBody>
          <a:bodyPr anchor="t"/>
          <a:lstStyle>
            <a:lvl1pPr marL="0" indent="0" algn="l">
              <a:lnSpc>
                <a:spcPct val="110000"/>
              </a:lnSpc>
              <a:defRPr sz="2400" b="1" baseline="0"/>
            </a:lvl1pPr>
          </a:lstStyle>
          <a:p>
            <a:r>
              <a:rPr/>
              <a:t>This is a sample quote slide. Type a brief quotation inside this textbox. Add a close quote mark at the end of the quotation.”</a:t>
            </a:r>
          </a:p>
        </p:txBody>
      </p:sp>
      <p:sp>
        <p:nvSpPr>
          <p:cNvPr id="14" name="Rectangle 13"/>
          <p:cNvSpPr/>
          <p:nvPr/>
        </p:nvSpPr>
        <p:spPr bwMode="auto">
          <a:xfrm>
            <a:off x="914400" y="1370013"/>
            <a:ext cx="2286000" cy="274320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12" name="Picture Placeholder 15"/>
          <p:cNvSpPr>
            <a:spLocks noGrp="1"/>
          </p:cNvSpPr>
          <p:nvPr>
            <p:ph type="pic" sz="quarter" idx="15" hasCustomPrompt="1"/>
          </p:nvPr>
        </p:nvSpPr>
        <p:spPr>
          <a:xfrm>
            <a:off x="978408" y="1435609"/>
            <a:ext cx="2157599" cy="2613596"/>
          </a:xfrm>
          <a:solidFill>
            <a:schemeClr val="bg2"/>
          </a:solidFill>
        </p:spPr>
        <p:txBody>
          <a:bodyPr tIns="91440">
            <a:noAutofit/>
          </a:bodyPr>
          <a:lstStyle>
            <a:lvl1pPr marL="0" indent="0" algn="ctr">
              <a:spcBef>
                <a:spcPts val="0"/>
              </a:spcBef>
              <a:buNone/>
              <a:defRPr sz="1800" b="0" baseline="0">
                <a:solidFill>
                  <a:schemeClr val="tx1"/>
                </a:solidFill>
              </a:defRPr>
            </a:lvl1pPr>
          </a:lstStyle>
          <a:p>
            <a:r>
              <a:rPr/>
              <a:t>Click icon to insert picture</a:t>
            </a:r>
          </a:p>
        </p:txBody>
      </p:sp>
      <p:sp>
        <p:nvSpPr>
          <p:cNvPr id="10" name="Text Placeholder 18"/>
          <p:cNvSpPr>
            <a:spLocks noGrp="1"/>
          </p:cNvSpPr>
          <p:nvPr>
            <p:ph type="body" sz="quarter" idx="13" hasCustomPrompt="1"/>
          </p:nvPr>
        </p:nvSpPr>
        <p:spPr>
          <a:xfrm>
            <a:off x="901460" y="4267200"/>
            <a:ext cx="2908792" cy="304800"/>
          </a:xfrm>
          <a:noFill/>
          <a:ln w="9525">
            <a:noFill/>
            <a:miter lim="800000"/>
            <a:headEnd/>
            <a:tailEnd/>
          </a:ln>
        </p:spPr>
        <p:txBody>
          <a:bodyPr vert="horz" wrap="non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1800" b="1" i="1" baseline="0">
                <a:solidFill>
                  <a:schemeClr val="tx1"/>
                </a:solidFill>
                <a:latin typeface="+mn-lt"/>
                <a:ea typeface="+mn-ea"/>
                <a:cs typeface="+mn-cs"/>
              </a:defRPr>
            </a:lvl1pPr>
          </a:lstStyle>
          <a:p>
            <a:pPr lvl="0"/>
            <a:r>
              <a:rPr/>
              <a:t>Name of Person Quoted</a:t>
            </a:r>
          </a:p>
        </p:txBody>
      </p:sp>
      <p:sp>
        <p:nvSpPr>
          <p:cNvPr id="11" name="Text Placeholder 18"/>
          <p:cNvSpPr>
            <a:spLocks noGrp="1"/>
          </p:cNvSpPr>
          <p:nvPr>
            <p:ph type="body" sz="quarter" idx="14" hasCustomPrompt="1"/>
          </p:nvPr>
        </p:nvSpPr>
        <p:spPr>
          <a:xfrm>
            <a:off x="901460" y="4572000"/>
            <a:ext cx="2908792" cy="74474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1800" b="0" i="1" baseline="0">
                <a:solidFill>
                  <a:schemeClr val="accent1"/>
                </a:solidFill>
                <a:latin typeface="+mn-lt"/>
                <a:ea typeface="+mn-ea"/>
                <a:cs typeface="+mn-cs"/>
              </a:defRPr>
            </a:lvl1pPr>
          </a:lstStyle>
          <a:p>
            <a:pPr lvl="0"/>
            <a:r>
              <a:rPr/>
              <a:t>Title, Company Name</a:t>
            </a:r>
          </a:p>
        </p:txBody>
      </p:sp>
      <p:sp>
        <p:nvSpPr>
          <p:cNvPr id="3" name="Date Placeholder 2"/>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66794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grpSp>
        <p:nvGrpSpPr>
          <p:cNvPr id="16" name="Group 15"/>
          <p:cNvGrpSpPr/>
          <p:nvPr/>
        </p:nvGrpSpPr>
        <p:grpSpPr bwMode="ltGray">
          <a:xfrm>
            <a:off x="615172" y="178278"/>
            <a:ext cx="8331967" cy="2845277"/>
            <a:chOff x="610410" y="178278"/>
            <a:chExt cx="8331967" cy="2845278"/>
          </a:xfrm>
        </p:grpSpPr>
        <p:sp>
          <p:nvSpPr>
            <p:cNvPr id="17" name="Rectangle 16"/>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 name="Rectangle 17"/>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 name="Rectangle 18"/>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 name="Rectangle 19"/>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1"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2" name="Rectangle 21"/>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4" name="Rectangle 23"/>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5" name="Rectangle 24"/>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6" name="Rectangle 25"/>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7" name="Rectangle 26"/>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8" name="Rectangle 27"/>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9" name="Rectangle 28"/>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 name="Rectangle 29"/>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1" name="Rectangle 30"/>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2" name="Rectangle 31"/>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35"/>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7"/>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1" name="Frame"/>
          <p:cNvGrpSpPr/>
          <p:nvPr/>
        </p:nvGrpSpPr>
        <p:grpSpPr bwMode="invGray">
          <a:xfrm>
            <a:off x="0" y="0"/>
            <a:ext cx="9144000" cy="6858000"/>
            <a:chOff x="0" y="0"/>
            <a:chExt cx="9144000" cy="6858000"/>
          </a:xfrm>
        </p:grpSpPr>
        <p:sp>
          <p:nvSpPr>
            <p:cNvPr id="62" name="Rectangle 6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70" name="TextBox 69"/>
          <p:cNvSpPr txBox="1"/>
          <p:nvPr/>
        </p:nvSpPr>
        <p:spPr>
          <a:xfrm>
            <a:off x="1306199" y="4027226"/>
            <a:ext cx="883806" cy="1304925"/>
          </a:xfrm>
          <a:prstGeom prst="rect">
            <a:avLst/>
          </a:prstGeom>
          <a:noFill/>
        </p:spPr>
        <p:txBody>
          <a:bodyPr wrap="square" lIns="0" tIns="0" rIns="0" bIns="0" rtlCol="0">
            <a:noAutofit/>
          </a:bodyPr>
          <a:lstStyle/>
          <a:p>
            <a:pPr algn="ctr">
              <a:lnSpc>
                <a:spcPct val="90000"/>
              </a:lnSpc>
            </a:pPr>
            <a:r>
              <a:rPr sz="6600" b="0">
                <a:solidFill>
                  <a:schemeClr val="bg2"/>
                </a:solidFill>
              </a:rPr>
              <a:t>&amp;</a:t>
            </a:r>
          </a:p>
        </p:txBody>
      </p:sp>
      <p:sp>
        <p:nvSpPr>
          <p:cNvPr id="71" name="TextBox 70"/>
          <p:cNvSpPr txBox="1"/>
          <p:nvPr/>
        </p:nvSpPr>
        <p:spPr>
          <a:xfrm>
            <a:off x="867540" y="4011283"/>
            <a:ext cx="967895" cy="1246517"/>
          </a:xfrm>
          <a:prstGeom prst="rect">
            <a:avLst/>
          </a:prstGeom>
          <a:noFill/>
        </p:spPr>
        <p:txBody>
          <a:bodyPr wrap="square" lIns="0" tIns="0" rIns="0" bIns="0" rtlCol="0">
            <a:noAutofit/>
          </a:bodyPr>
          <a:lstStyle/>
          <a:p>
            <a:pPr>
              <a:lnSpc>
                <a:spcPct val="90000"/>
              </a:lnSpc>
            </a:pPr>
            <a:r>
              <a:rPr sz="7200" b="1"/>
              <a:t>Q</a:t>
            </a:r>
          </a:p>
        </p:txBody>
      </p:sp>
      <p:sp>
        <p:nvSpPr>
          <p:cNvPr id="72" name="TextBox 71"/>
          <p:cNvSpPr txBox="1"/>
          <p:nvPr/>
        </p:nvSpPr>
        <p:spPr>
          <a:xfrm>
            <a:off x="1967134" y="4011283"/>
            <a:ext cx="847305" cy="1246517"/>
          </a:xfrm>
          <a:prstGeom prst="rect">
            <a:avLst/>
          </a:prstGeom>
          <a:noFill/>
        </p:spPr>
        <p:txBody>
          <a:bodyPr wrap="square" lIns="0" tIns="0" rIns="0" bIns="0" rtlCol="0">
            <a:noAutofit/>
          </a:bodyPr>
          <a:lstStyle/>
          <a:p>
            <a:pPr>
              <a:lnSpc>
                <a:spcPct val="90000"/>
              </a:lnSpc>
            </a:pPr>
            <a:r>
              <a:rPr sz="7200" b="1"/>
              <a:t>A</a:t>
            </a:r>
          </a:p>
        </p:txBody>
      </p:sp>
    </p:spTree>
    <p:extLst>
      <p:ext uri="{BB962C8B-B14F-4D97-AF65-F5344CB8AC3E}">
        <p14:creationId xmlns:p14="http://schemas.microsoft.com/office/powerpoint/2010/main" val="328792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hank You External">
    <p:spTree>
      <p:nvGrpSpPr>
        <p:cNvPr id="1" name=""/>
        <p:cNvGrpSpPr/>
        <p:nvPr/>
      </p:nvGrpSpPr>
      <p:grpSpPr>
        <a:xfrm>
          <a:off x="0" y="0"/>
          <a:ext cx="0" cy="0"/>
          <a:chOff x="0" y="0"/>
          <a:chExt cx="0" cy="0"/>
        </a:xfrm>
      </p:grpSpPr>
      <p:grpSp>
        <p:nvGrpSpPr>
          <p:cNvPr id="74" name="Group 73"/>
          <p:cNvGrpSpPr/>
          <p:nvPr/>
        </p:nvGrpSpPr>
        <p:grpSpPr bwMode="ltGray">
          <a:xfrm>
            <a:off x="615172" y="178278"/>
            <a:ext cx="8331967" cy="2845277"/>
            <a:chOff x="610410" y="178278"/>
            <a:chExt cx="8331967" cy="2845278"/>
          </a:xfrm>
        </p:grpSpPr>
        <p:sp>
          <p:nvSpPr>
            <p:cNvPr id="75" name="Rectangle 74"/>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6" name="Rectangle 75"/>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7" name="Rectangle 76"/>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8" name="Rectangle 77"/>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9"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0" name="Rectangle 79"/>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1" name="Rectangle 80"/>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6" name="Rectangle 85"/>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7" name="Rectangle 86"/>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8" name="Rectangle 87"/>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9" name="Rectangle 88"/>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0" name="Rectangle 89"/>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1"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2" name="Rectangle 91"/>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3"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4" name="Rectangle 93"/>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5"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6"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7" name="Rectangle 96"/>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8" name="Rectangle 97"/>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9" name="Rectangle 98"/>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0" name="Rectangle 99"/>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1" name="Rectangle 100"/>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2"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3" name="Rectangle 102"/>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4" name="Rectangle 103"/>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5" name="Rectangle 104"/>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6" name="Rectangle 105"/>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7" name="Rectangle 106"/>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8" name="Rectangle 107"/>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9" name="Rectangle 108"/>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0" name="Rectangle 109"/>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1"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2" name="Rectangle 111"/>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3"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4" name="Rectangle 113"/>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5"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6"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7" name="Rectangle 116"/>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8" name="Rectangle 117"/>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123" name="Frame"/>
          <p:cNvGrpSpPr/>
          <p:nvPr/>
        </p:nvGrpSpPr>
        <p:grpSpPr bwMode="invGray">
          <a:xfrm>
            <a:off x="0" y="0"/>
            <a:ext cx="9144000" cy="6858000"/>
            <a:chOff x="0" y="0"/>
            <a:chExt cx="9144000" cy="6858000"/>
          </a:xfrm>
        </p:grpSpPr>
        <p:sp>
          <p:nvSpPr>
            <p:cNvPr id="124" name="Rectangle 12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5" name="Rectangle 12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6" name="Rectangle 12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7" name="Rectangle 12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 name="TextBox 3"/>
          <p:cNvSpPr txBox="1"/>
          <p:nvPr/>
        </p:nvSpPr>
        <p:spPr>
          <a:xfrm>
            <a:off x="910670" y="3401683"/>
            <a:ext cx="3661330" cy="439312"/>
          </a:xfrm>
          <a:prstGeom prst="rect">
            <a:avLst/>
          </a:prstGeom>
          <a:noFill/>
        </p:spPr>
        <p:txBody>
          <a:bodyPr wrap="square" lIns="0" tIns="0" rIns="0" bIns="0" rtlCol="0">
            <a:noAutofit/>
          </a:bodyPr>
          <a:lstStyle/>
          <a:p>
            <a:pPr>
              <a:lnSpc>
                <a:spcPct val="90000"/>
              </a:lnSpc>
            </a:pPr>
            <a:r>
              <a:rPr sz="3200" b="1"/>
              <a:t>Thank you!</a:t>
            </a:r>
          </a:p>
        </p:txBody>
      </p:sp>
      <p:sp>
        <p:nvSpPr>
          <p:cNvPr id="2" name="Title 1"/>
          <p:cNvSpPr>
            <a:spLocks noGrp="1"/>
          </p:cNvSpPr>
          <p:nvPr>
            <p:ph type="ctrTitle" hasCustomPrompt="1"/>
          </p:nvPr>
        </p:nvSpPr>
        <p:spPr>
          <a:xfrm>
            <a:off x="914400" y="4464315"/>
            <a:ext cx="7315202" cy="403225"/>
          </a:xfrm>
        </p:spPr>
        <p:txBody>
          <a:bodyPr anchor="t"/>
          <a:lstStyle>
            <a:lvl1pPr>
              <a:lnSpc>
                <a:spcPct val="90000"/>
              </a:lnSpc>
              <a:defRPr sz="2400"/>
            </a:lvl1pPr>
          </a:lstStyle>
          <a:p>
            <a:r>
              <a:rPr/>
              <a:t>Click to add presenter’s name</a:t>
            </a:r>
          </a:p>
        </p:txBody>
      </p:sp>
      <p:sp>
        <p:nvSpPr>
          <p:cNvPr id="3" name="Subtitle 2"/>
          <p:cNvSpPr>
            <a:spLocks noGrp="1"/>
          </p:cNvSpPr>
          <p:nvPr>
            <p:ph type="subTitle" idx="1" hasCustomPrompt="1"/>
          </p:nvPr>
        </p:nvSpPr>
        <p:spPr>
          <a:xfrm>
            <a:off x="914399" y="4910670"/>
            <a:ext cx="7315202" cy="651930"/>
          </a:xfrm>
        </p:spPr>
        <p:txBody>
          <a:bodyPr>
            <a:noAutofit/>
          </a:bodyPr>
          <a:lstStyle>
            <a:lvl1pPr marL="0" indent="0" algn="l">
              <a:spcBef>
                <a:spcPts val="0"/>
              </a:spcBef>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email</a:t>
            </a:r>
            <a:br>
              <a:rPr/>
            </a:br>
            <a:r>
              <a:rPr/>
              <a:t>Presenter’s phone</a:t>
            </a:r>
          </a:p>
        </p:txBody>
      </p:sp>
      <p:sp>
        <p:nvSpPr>
          <p:cNvPr id="57" name="Rectangle 6"/>
          <p:cNvSpPr>
            <a:spLocks noChangeArrowheads="1"/>
          </p:cNvSpPr>
          <p:nvPr/>
        </p:nvSpPr>
        <p:spPr bwMode="auto">
          <a:xfrm>
            <a:off x="908808" y="5638800"/>
            <a:ext cx="7320792" cy="534625"/>
          </a:xfrm>
          <a:prstGeom prst="rect">
            <a:avLst/>
          </a:prstGeom>
          <a:noFill/>
          <a:ln w="9525">
            <a:noFill/>
            <a:miter lim="800000"/>
            <a:headEnd/>
            <a:tailEnd/>
          </a:ln>
          <a:effectLst/>
        </p:spPr>
        <p:txBody>
          <a:bodyPr wrap="square" lIns="0" tIns="0" rIns="0" bIns="0" anchor="b">
            <a:noAutofit/>
          </a:bodyPr>
          <a:lstStyle/>
          <a:p>
            <a:pPr algn="l">
              <a:lnSpc>
                <a:spcPct val="90000"/>
              </a:lnSpc>
              <a:spcBef>
                <a:spcPts val="400"/>
              </a:spcBef>
            </a:pPr>
            <a:r>
              <a:rPr sz="800" b="1">
                <a:solidFill>
                  <a:schemeClr val="tx1"/>
                </a:solidFill>
                <a:latin typeface="+mn-lt"/>
              </a:rPr>
              <a:t>Copyright © 2014 Symantec Corporation. All rights reserved. </a:t>
            </a:r>
            <a:r>
              <a:rPr sz="800">
                <a:solidFill>
                  <a:schemeClr val="tx1"/>
                </a:solidFill>
                <a:latin typeface="+mn-lt"/>
              </a:rPr>
              <a:t>Symantec and the Symantec Logo are trademarks or registered trademarks of Symantec Corporation or its affiliates in the U.S. and other countries.  Other names may be trademarks of their respective owners.</a:t>
            </a:r>
          </a:p>
          <a:p>
            <a:pPr algn="l">
              <a:lnSpc>
                <a:spcPct val="90000"/>
              </a:lnSpc>
              <a:spcBef>
                <a:spcPts val="400"/>
              </a:spcBef>
            </a:pPr>
            <a:r>
              <a:rPr sz="800">
                <a:solidFill>
                  <a:schemeClr val="tx1"/>
                </a:solidFill>
                <a:latin typeface="+mn-lt"/>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5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323247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hank You Internal">
    <p:spTree>
      <p:nvGrpSpPr>
        <p:cNvPr id="1" name=""/>
        <p:cNvGrpSpPr/>
        <p:nvPr/>
      </p:nvGrpSpPr>
      <p:grpSpPr>
        <a:xfrm>
          <a:off x="0" y="0"/>
          <a:ext cx="0" cy="0"/>
          <a:chOff x="0" y="0"/>
          <a:chExt cx="0" cy="0"/>
        </a:xfrm>
      </p:grpSpPr>
      <p:grpSp>
        <p:nvGrpSpPr>
          <p:cNvPr id="74" name="Group 73"/>
          <p:cNvGrpSpPr/>
          <p:nvPr/>
        </p:nvGrpSpPr>
        <p:grpSpPr bwMode="ltGray">
          <a:xfrm>
            <a:off x="615172" y="178278"/>
            <a:ext cx="8331967" cy="2845277"/>
            <a:chOff x="610410" y="178278"/>
            <a:chExt cx="8331967" cy="2845278"/>
          </a:xfrm>
        </p:grpSpPr>
        <p:sp>
          <p:nvSpPr>
            <p:cNvPr id="75" name="Rectangle 74"/>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6" name="Rectangle 75"/>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7" name="Rectangle 76"/>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8" name="Rectangle 77"/>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9"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0" name="Rectangle 79"/>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1" name="Rectangle 80"/>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6" name="Rectangle 85"/>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7" name="Rectangle 86"/>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8" name="Rectangle 87"/>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9" name="Rectangle 88"/>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0" name="Rectangle 89"/>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1"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2" name="Rectangle 91"/>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3"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4" name="Rectangle 93"/>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5"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6"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7" name="Rectangle 96"/>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8" name="Rectangle 97"/>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9" name="Rectangle 98"/>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0" name="Rectangle 99"/>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1" name="Rectangle 100"/>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2"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3" name="Rectangle 102"/>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4" name="Rectangle 103"/>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5" name="Rectangle 104"/>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6" name="Rectangle 105"/>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7" name="Rectangle 106"/>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8" name="Rectangle 107"/>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9" name="Rectangle 108"/>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0" name="Rectangle 109"/>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1"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2" name="Rectangle 111"/>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3"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4" name="Rectangle 113"/>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5"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6"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7" name="Rectangle 116"/>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8" name="Rectangle 117"/>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155" name="Frame"/>
          <p:cNvGrpSpPr/>
          <p:nvPr/>
        </p:nvGrpSpPr>
        <p:grpSpPr bwMode="invGray">
          <a:xfrm>
            <a:off x="0" y="0"/>
            <a:ext cx="9144000" cy="6858000"/>
            <a:chOff x="0" y="0"/>
            <a:chExt cx="9144000" cy="6858000"/>
          </a:xfrm>
        </p:grpSpPr>
        <p:sp>
          <p:nvSpPr>
            <p:cNvPr id="156" name="Rectangle 155"/>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7" name="Rectangle 156"/>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8" name="Rectangle 157"/>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9" name="Rectangle 158"/>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 name="TextBox 3"/>
          <p:cNvSpPr txBox="1"/>
          <p:nvPr/>
        </p:nvSpPr>
        <p:spPr>
          <a:xfrm>
            <a:off x="910670" y="3401683"/>
            <a:ext cx="3661330" cy="439312"/>
          </a:xfrm>
          <a:prstGeom prst="rect">
            <a:avLst/>
          </a:prstGeom>
          <a:noFill/>
        </p:spPr>
        <p:txBody>
          <a:bodyPr wrap="square" lIns="0" tIns="0" rIns="0" bIns="0" rtlCol="0">
            <a:noAutofit/>
          </a:bodyPr>
          <a:lstStyle/>
          <a:p>
            <a:pPr>
              <a:lnSpc>
                <a:spcPct val="90000"/>
              </a:lnSpc>
            </a:pPr>
            <a:r>
              <a:rPr sz="3200" b="1"/>
              <a:t>Thank you!</a:t>
            </a:r>
          </a:p>
        </p:txBody>
      </p:sp>
      <p:sp>
        <p:nvSpPr>
          <p:cNvPr id="2" name="Title 1"/>
          <p:cNvSpPr>
            <a:spLocks noGrp="1"/>
          </p:cNvSpPr>
          <p:nvPr>
            <p:ph type="ctrTitle" hasCustomPrompt="1"/>
          </p:nvPr>
        </p:nvSpPr>
        <p:spPr>
          <a:xfrm>
            <a:off x="914400" y="4464315"/>
            <a:ext cx="7315202" cy="403225"/>
          </a:xfrm>
        </p:spPr>
        <p:txBody>
          <a:bodyPr anchor="t"/>
          <a:lstStyle>
            <a:lvl1pPr>
              <a:lnSpc>
                <a:spcPct val="90000"/>
              </a:lnSpc>
              <a:defRPr sz="2400"/>
            </a:lvl1pPr>
          </a:lstStyle>
          <a:p>
            <a:r>
              <a:rPr/>
              <a:t>Click to add presenter’s name</a:t>
            </a:r>
          </a:p>
        </p:txBody>
      </p:sp>
      <p:sp>
        <p:nvSpPr>
          <p:cNvPr id="3" name="Subtitle 2"/>
          <p:cNvSpPr>
            <a:spLocks noGrp="1"/>
          </p:cNvSpPr>
          <p:nvPr>
            <p:ph type="subTitle" idx="1" hasCustomPrompt="1"/>
          </p:nvPr>
        </p:nvSpPr>
        <p:spPr>
          <a:xfrm>
            <a:off x="914399" y="4910670"/>
            <a:ext cx="7315202" cy="651930"/>
          </a:xfrm>
        </p:spPr>
        <p:txBody>
          <a:bodyPr>
            <a:noAutofit/>
          </a:bodyPr>
          <a:lstStyle>
            <a:lvl1pPr marL="0" indent="0" algn="l">
              <a:spcBef>
                <a:spcPts val="0"/>
              </a:spcBef>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email</a:t>
            </a:r>
            <a:br>
              <a:rPr/>
            </a:br>
            <a:r>
              <a:rPr/>
              <a:t>Presenter’s phone</a:t>
            </a:r>
          </a:p>
        </p:txBody>
      </p:sp>
      <p:sp>
        <p:nvSpPr>
          <p:cNvPr id="57" name="Rectangle 6"/>
          <p:cNvSpPr>
            <a:spLocks noChangeArrowheads="1"/>
          </p:cNvSpPr>
          <p:nvPr/>
        </p:nvSpPr>
        <p:spPr bwMode="auto">
          <a:xfrm>
            <a:off x="908808" y="5867400"/>
            <a:ext cx="7320792" cy="298853"/>
          </a:xfrm>
          <a:prstGeom prst="rect">
            <a:avLst/>
          </a:prstGeom>
          <a:noFill/>
          <a:ln w="9525">
            <a:noFill/>
            <a:miter lim="800000"/>
            <a:headEnd/>
            <a:tailEnd/>
          </a:ln>
          <a:effectLst/>
        </p:spPr>
        <p:txBody>
          <a:bodyPr wrap="square" lIns="0" tIns="0" rIns="0" bIns="0" anchor="b">
            <a:noAutofit/>
          </a:bodyPr>
          <a:lstStyle/>
          <a:p>
            <a:pPr algn="l">
              <a:lnSpc>
                <a:spcPct val="90000"/>
              </a:lnSpc>
            </a:pPr>
            <a:r>
              <a:rPr sz="800" b="1">
                <a:solidFill>
                  <a:schemeClr val="tx1"/>
                </a:solidFill>
                <a:latin typeface="+mn-lt"/>
              </a:rPr>
              <a:t>SYMANTEC PROPRIETARY/CONFIDENTIAL – INTERNAL USE ONLY</a:t>
            </a:r>
            <a:br>
              <a:rPr sz="800" b="1">
                <a:solidFill>
                  <a:schemeClr val="tx1"/>
                </a:solidFill>
                <a:latin typeface="+mn-lt"/>
              </a:rPr>
            </a:br>
            <a:r>
              <a:rPr sz="800" b="0">
                <a:solidFill>
                  <a:schemeClr val="tx1"/>
                </a:solidFill>
                <a:latin typeface="+mn-lt"/>
              </a:rPr>
              <a:t>Copyright © 2014 Symantec Corporation. All rights reserved.</a:t>
            </a:r>
          </a:p>
        </p:txBody>
      </p:sp>
      <p:pic>
        <p:nvPicPr>
          <p:cNvPr id="5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66331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a:t>Copyright © 2014 Symantec Corporation</a:t>
            </a:r>
          </a:p>
        </p:txBody>
      </p:sp>
      <p:sp>
        <p:nvSpPr>
          <p:cNvPr id="6" name="Slide Number Placeholder 5"/>
          <p:cNvSpPr>
            <a:spLocks noGrp="1"/>
          </p:cNvSpPr>
          <p:nvPr>
            <p:ph type="sldNum" sz="quarter" idx="12"/>
          </p:nvPr>
        </p:nvSpPr>
        <p:spPr/>
        <p:txBody>
          <a:bodyPr/>
          <a:lstStyle/>
          <a:p>
            <a:fld id="{8BF906E5-C384-47B9-9DB1-FC459299E421}" type="slidenum">
              <a:rPr/>
              <a:t>‹#›</a:t>
            </a:fld>
            <a:endParaRPr/>
          </a:p>
        </p:txBody>
      </p:sp>
    </p:spTree>
    <p:extLst>
      <p:ext uri="{BB962C8B-B14F-4D97-AF65-F5344CB8AC3E}">
        <p14:creationId xmlns:p14="http://schemas.microsoft.com/office/powerpoint/2010/main" val="270106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ortrait">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7"/>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
        <p:nvSpPr>
          <p:cNvPr id="2" name="Title 1"/>
          <p:cNvSpPr>
            <a:spLocks noGrp="1"/>
          </p:cNvSpPr>
          <p:nvPr>
            <p:ph type="title"/>
          </p:nvPr>
        </p:nvSpPr>
        <p:spPr>
          <a:xfrm>
            <a:off x="914399" y="3048000"/>
            <a:ext cx="4114800"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4114800"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399" y="5486400"/>
            <a:ext cx="4114799"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sp>
        <p:nvSpPr>
          <p:cNvPr id="79" name="Picture Placeholder 2"/>
          <p:cNvSpPr>
            <a:spLocks noGrp="1"/>
          </p:cNvSpPr>
          <p:nvPr>
            <p:ph type="pic" sz="quarter" idx="11"/>
          </p:nvPr>
        </p:nvSpPr>
        <p:spPr>
          <a:xfrm>
            <a:off x="5265692" y="1147763"/>
            <a:ext cx="3574702" cy="5508625"/>
          </a:xfrm>
        </p:spPr>
        <p:txBody>
          <a:bodyPr tIns="1371600">
            <a:noAutofit/>
          </a:bodyPr>
          <a:lstStyle>
            <a:lvl1pPr marL="0" indent="0" algn="ctr">
              <a:buNone/>
              <a:defRPr/>
            </a:lvl1pPr>
          </a:lstStyle>
          <a:p>
            <a:r>
              <a:rPr lang="en-US" smtClean="0"/>
              <a:t>Click icon to add picture</a:t>
            </a:r>
            <a:endParaRPr/>
          </a:p>
        </p:txBody>
      </p:sp>
      <p:grpSp>
        <p:nvGrpSpPr>
          <p:cNvPr id="80" name="Frame"/>
          <p:cNvGrpSpPr/>
          <p:nvPr/>
        </p:nvGrpSpPr>
        <p:grpSpPr bwMode="invGray">
          <a:xfrm>
            <a:off x="0" y="0"/>
            <a:ext cx="9144000" cy="6858000"/>
            <a:chOff x="0" y="0"/>
            <a:chExt cx="9144000" cy="6858000"/>
          </a:xfrm>
        </p:grpSpPr>
        <p:sp>
          <p:nvSpPr>
            <p:cNvPr id="81" name="Rectangle 80"/>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272964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8600" y="533400"/>
            <a:ext cx="8382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533400"/>
            <a:ext cx="7087374"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798001"/>
            <a:ext cx="466344" cy="109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10"/>
          <p:cNvSpPr txBox="1"/>
          <p:nvPr userDrawn="1"/>
        </p:nvSpPr>
        <p:spPr>
          <a:xfrm>
            <a:off x="34925" y="639445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2"/>
          <p:cNvPicPr>
            <a:picLocks noChangeAspect="1" noChangeArrowheads="1"/>
          </p:cNvPicPr>
          <p:nvPr userDrawn="1"/>
        </p:nvPicPr>
        <p:blipFill>
          <a:blip r:embed="rId3"/>
          <a:srcRect/>
          <a:stretch>
            <a:fillRect/>
          </a:stretch>
        </p:blipFill>
        <p:spPr bwMode="auto">
          <a:xfrm>
            <a:off x="6781800" y="152400"/>
            <a:ext cx="1676400" cy="638325"/>
          </a:xfrm>
          <a:prstGeom prst="rect">
            <a:avLst/>
          </a:prstGeom>
          <a:noFill/>
          <a:ln w="9525">
            <a:noFill/>
            <a:miter lim="800000"/>
            <a:headEnd/>
            <a:tailEnd/>
          </a:ln>
          <a:effectLst/>
        </p:spPr>
      </p:pic>
      <p:sp>
        <p:nvSpPr>
          <p:cNvPr id="5" name="Rectangle 4"/>
          <p:cNvSpPr/>
          <p:nvPr userDrawn="1"/>
        </p:nvSpPr>
        <p:spPr>
          <a:xfrm>
            <a:off x="6934200" y="6324600"/>
            <a:ext cx="1920654" cy="369332"/>
          </a:xfrm>
          <a:prstGeom prst="rect">
            <a:avLst/>
          </a:prstGeom>
        </p:spPr>
        <p:txBody>
          <a:bodyPr wrap="none">
            <a:spAutoFit/>
          </a:bodyPr>
          <a:lstStyle/>
          <a:p>
            <a:r>
              <a:rPr lang="en-US" dirty="0" smtClean="0">
                <a:hlinkClick r:id="rId4"/>
              </a:rPr>
              <a:t>www.ethans.co.in</a:t>
            </a:r>
            <a:r>
              <a:rPr lang="en-US" baseline="0" dirty="0" smtClean="0"/>
              <a:t> </a:t>
            </a:r>
            <a:endParaRPr lang="en-US" dirty="0"/>
          </a:p>
        </p:txBody>
      </p:sp>
    </p:spTree>
    <p:extLst>
      <p:ext uri="{BB962C8B-B14F-4D97-AF65-F5344CB8AC3E}">
        <p14:creationId xmlns:p14="http://schemas.microsoft.com/office/powerpoint/2010/main" val="1875524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CoBranded">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7"/>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3075" name="Rectangle 3"/>
          <p:cNvSpPr>
            <a:spLocks noGrp="1" noChangeArrowheads="1"/>
          </p:cNvSpPr>
          <p:nvPr>
            <p:ph type="ctrTitle" hasCustomPrompt="1"/>
          </p:nvPr>
        </p:nvSpPr>
        <p:spPr bwMode="auto">
          <a:xfrm>
            <a:off x="914400" y="3048000"/>
            <a:ext cx="7315202" cy="1393825"/>
          </a:xfrm>
        </p:spPr>
        <p:txBody>
          <a:bodyPr/>
          <a:lstStyle>
            <a:lvl1pPr>
              <a:defRPr sz="3200">
                <a:solidFill>
                  <a:schemeClr val="tx1"/>
                </a:solidFill>
              </a:defRPr>
            </a:lvl1pPr>
          </a:lstStyle>
          <a:p>
            <a:r>
              <a:rPr/>
              <a:t>Click to add title</a:t>
            </a:r>
          </a:p>
        </p:txBody>
      </p:sp>
      <p:sp>
        <p:nvSpPr>
          <p:cNvPr id="3076" name="Rectangle 4"/>
          <p:cNvSpPr>
            <a:spLocks noGrp="1" noChangeArrowheads="1"/>
          </p:cNvSpPr>
          <p:nvPr>
            <p:ph type="subTitle" idx="1" hasCustomPrompt="1"/>
          </p:nvPr>
        </p:nvSpPr>
        <p:spPr bwMode="auto">
          <a:xfrm>
            <a:off x="914399" y="5050673"/>
            <a:ext cx="7315202"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73152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81" name="Frame"/>
          <p:cNvGrpSpPr/>
          <p:nvPr/>
        </p:nvGrpSpPr>
        <p:grpSpPr bwMode="invGray">
          <a:xfrm>
            <a:off x="0" y="0"/>
            <a:ext cx="9144000" cy="6858000"/>
            <a:chOff x="0" y="0"/>
            <a:chExt cx="9144000" cy="6858000"/>
          </a:xfrm>
        </p:grpSpPr>
        <p:sp>
          <p:nvSpPr>
            <p:cNvPr id="82" name="Rectangle 8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624198"/>
            <a:ext cx="2194560" cy="579039"/>
          </a:xfrm>
          <a:prstGeom prst="rect">
            <a:avLst/>
          </a:prstGeom>
        </p:spPr>
      </p:pic>
      <p:cxnSp>
        <p:nvCxnSpPr>
          <p:cNvPr id="79" name="Straight Connector 78"/>
          <p:cNvCxnSpPr/>
          <p:nvPr/>
        </p:nvCxnSpPr>
        <p:spPr bwMode="auto">
          <a:xfrm>
            <a:off x="3124200" y="624198"/>
            <a:ext cx="0" cy="609600"/>
          </a:xfrm>
          <a:prstGeom prst="line">
            <a:avLst/>
          </a:prstGeom>
          <a:solidFill>
            <a:schemeClr val="accent1"/>
          </a:solidFill>
          <a:ln w="19050" cap="flat" cmpd="sng" algn="ctr">
            <a:solidFill>
              <a:schemeClr val="accent6">
                <a:lumMod val="40000"/>
                <a:lumOff val="60000"/>
              </a:schemeClr>
            </a:solidFill>
            <a:prstDash val="solid"/>
            <a:miter lim="800000"/>
            <a:headEnd type="none" w="med" len="med"/>
            <a:tailEnd type="none" w="med" len="med"/>
          </a:ln>
          <a:effectLst/>
        </p:spPr>
      </p:cxnSp>
    </p:spTree>
    <p:extLst>
      <p:ext uri="{BB962C8B-B14F-4D97-AF65-F5344CB8AC3E}">
        <p14:creationId xmlns:p14="http://schemas.microsoft.com/office/powerpoint/2010/main" val="94090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CoBranded Portrait">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7"/>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2" name="Title 1"/>
          <p:cNvSpPr>
            <a:spLocks noGrp="1"/>
          </p:cNvSpPr>
          <p:nvPr>
            <p:ph type="title"/>
          </p:nvPr>
        </p:nvSpPr>
        <p:spPr>
          <a:xfrm>
            <a:off x="914400" y="3048000"/>
            <a:ext cx="4114800"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4114800"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399" y="5486400"/>
            <a:ext cx="4114799"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sp>
        <p:nvSpPr>
          <p:cNvPr id="79" name="Picture Placeholder 2"/>
          <p:cNvSpPr>
            <a:spLocks noGrp="1"/>
          </p:cNvSpPr>
          <p:nvPr>
            <p:ph type="pic" sz="quarter" idx="11"/>
          </p:nvPr>
        </p:nvSpPr>
        <p:spPr>
          <a:xfrm>
            <a:off x="5265692" y="1147763"/>
            <a:ext cx="3574702" cy="5508625"/>
          </a:xfrm>
        </p:spPr>
        <p:txBody>
          <a:bodyPr tIns="1371600">
            <a:noAutofit/>
          </a:bodyPr>
          <a:lstStyle>
            <a:lvl1pPr marL="0" indent="0" algn="ctr">
              <a:buNone/>
              <a:defRPr/>
            </a:lvl1pPr>
          </a:lstStyle>
          <a:p>
            <a:r>
              <a:rPr lang="en-US" smtClean="0"/>
              <a:t>Click icon to add picture</a:t>
            </a:r>
            <a:endParaRPr/>
          </a:p>
        </p:txBody>
      </p:sp>
      <p:grpSp>
        <p:nvGrpSpPr>
          <p:cNvPr id="80" name="Frame"/>
          <p:cNvGrpSpPr/>
          <p:nvPr/>
        </p:nvGrpSpPr>
        <p:grpSpPr bwMode="invGray">
          <a:xfrm>
            <a:off x="0" y="0"/>
            <a:ext cx="9144000" cy="6858000"/>
            <a:chOff x="0" y="0"/>
            <a:chExt cx="9144000" cy="6858000"/>
          </a:xfrm>
        </p:grpSpPr>
        <p:sp>
          <p:nvSpPr>
            <p:cNvPr id="81" name="Rectangle 80"/>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624198"/>
            <a:ext cx="2194560" cy="579039"/>
          </a:xfrm>
          <a:prstGeom prst="rect">
            <a:avLst/>
          </a:prstGeom>
        </p:spPr>
      </p:pic>
      <p:cxnSp>
        <p:nvCxnSpPr>
          <p:cNvPr id="85" name="Straight Connector 84"/>
          <p:cNvCxnSpPr/>
          <p:nvPr/>
        </p:nvCxnSpPr>
        <p:spPr bwMode="auto">
          <a:xfrm>
            <a:off x="3124200" y="624198"/>
            <a:ext cx="0" cy="609600"/>
          </a:xfrm>
          <a:prstGeom prst="line">
            <a:avLst/>
          </a:prstGeom>
          <a:solidFill>
            <a:schemeClr val="accent1"/>
          </a:solidFill>
          <a:ln w="19050" cap="flat" cmpd="sng" algn="ctr">
            <a:solidFill>
              <a:schemeClr val="accent6">
                <a:lumMod val="40000"/>
                <a:lumOff val="60000"/>
              </a:schemeClr>
            </a:solidFill>
            <a:prstDash val="solid"/>
            <a:miter lim="800000"/>
            <a:headEnd type="none" w="med" len="med"/>
            <a:tailEnd type="none" w="med" len="med"/>
          </a:ln>
          <a:effectLst/>
        </p:spPr>
      </p:cxnSp>
    </p:spTree>
    <p:extLst>
      <p:ext uri="{BB962C8B-B14F-4D97-AF65-F5344CB8AC3E}">
        <p14:creationId xmlns:p14="http://schemas.microsoft.com/office/powerpoint/2010/main" val="309773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Horizont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 name="Rectangle 75"/>
          <p:cNvSpPr/>
          <p:nvPr/>
        </p:nvSpPr>
        <p:spPr bwMode="white">
          <a:xfrm>
            <a:off x="1" y="3041202"/>
            <a:ext cx="9144000" cy="3816798"/>
          </a:xfrm>
          <a:prstGeom prst="rect">
            <a:avLst/>
          </a:pr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75" name="Rectangle 3"/>
          <p:cNvSpPr>
            <a:spLocks noGrp="1" noChangeArrowheads="1"/>
          </p:cNvSpPr>
          <p:nvPr>
            <p:ph type="ctrTitle" hasCustomPrompt="1"/>
          </p:nvPr>
        </p:nvSpPr>
        <p:spPr bwMode="auto">
          <a:xfrm>
            <a:off x="914400" y="3200400"/>
            <a:ext cx="7315202" cy="1241425"/>
          </a:xfrm>
        </p:spPr>
        <p:txBody>
          <a:bodyPr/>
          <a:lstStyle>
            <a:lvl1pPr>
              <a:defRPr sz="3200">
                <a:solidFill>
                  <a:schemeClr val="tx1"/>
                </a:solidFill>
              </a:defRPr>
            </a:lvl1pPr>
          </a:lstStyle>
          <a:p>
            <a:r>
              <a:rPr/>
              <a:t>Click to add title</a:t>
            </a:r>
          </a:p>
        </p:txBody>
      </p:sp>
      <p:sp>
        <p:nvSpPr>
          <p:cNvPr id="3076" name="Rectangle 4"/>
          <p:cNvSpPr>
            <a:spLocks noGrp="1" noChangeArrowheads="1"/>
          </p:cNvSpPr>
          <p:nvPr>
            <p:ph type="subTitle" idx="1" hasCustomPrompt="1"/>
          </p:nvPr>
        </p:nvSpPr>
        <p:spPr bwMode="auto">
          <a:xfrm>
            <a:off x="914399" y="5050673"/>
            <a:ext cx="7315202"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73152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83" name="Frame"/>
          <p:cNvGrpSpPr/>
          <p:nvPr/>
        </p:nvGrpSpPr>
        <p:grpSpPr bwMode="invGray">
          <a:xfrm>
            <a:off x="0" y="0"/>
            <a:ext cx="9144000" cy="6858000"/>
            <a:chOff x="0" y="0"/>
            <a:chExt cx="9144000" cy="6858000"/>
          </a:xfrm>
        </p:grpSpPr>
        <p:sp>
          <p:nvSpPr>
            <p:cNvPr id="84" name="Rectangle 8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6" name="Rectangle 8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7" name="Rectangle 8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97965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Vertic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3" name="Rectangle 82"/>
          <p:cNvSpPr/>
          <p:nvPr/>
        </p:nvSpPr>
        <p:spPr bwMode="white">
          <a:xfrm>
            <a:off x="196850" y="100583"/>
            <a:ext cx="6729730" cy="6656832"/>
          </a:xfrm>
          <a:custGeom>
            <a:avLst/>
            <a:gdLst/>
            <a:ahLst/>
            <a:cxnLst/>
            <a:rect l="l" t="t" r="r" b="b"/>
            <a:pathLst>
              <a:path w="6729730" h="6656832">
                <a:moveTo>
                  <a:pt x="0" y="0"/>
                </a:moveTo>
                <a:lnTo>
                  <a:pt x="5886450" y="0"/>
                </a:lnTo>
                <a:lnTo>
                  <a:pt x="5886450" y="3124200"/>
                </a:lnTo>
                <a:lnTo>
                  <a:pt x="6470650" y="3124200"/>
                </a:lnTo>
                <a:lnTo>
                  <a:pt x="6470650" y="5210708"/>
                </a:lnTo>
                <a:lnTo>
                  <a:pt x="6729730" y="5210708"/>
                </a:lnTo>
                <a:lnTo>
                  <a:pt x="6729730" y="6641591"/>
                </a:lnTo>
                <a:lnTo>
                  <a:pt x="6470650" y="6641591"/>
                </a:lnTo>
                <a:lnTo>
                  <a:pt x="6470650" y="6656832"/>
                </a:lnTo>
                <a:lnTo>
                  <a:pt x="584200" y="6656832"/>
                </a:lnTo>
                <a:lnTo>
                  <a:pt x="584200" y="6655816"/>
                </a:lnTo>
                <a:lnTo>
                  <a:pt x="0" y="6655816"/>
                </a:lnTo>
                <a:close/>
              </a:path>
            </a:pathLst>
          </a:cu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 name="Title 2"/>
          <p:cNvSpPr>
            <a:spLocks noGrp="1"/>
          </p:cNvSpPr>
          <p:nvPr>
            <p:ph type="title"/>
          </p:nvPr>
        </p:nvSpPr>
        <p:spPr>
          <a:xfrm>
            <a:off x="914400" y="3048000"/>
            <a:ext cx="4114800"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4114800"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41148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2" name="Group 1"/>
          <p:cNvGrpSpPr/>
          <p:nvPr/>
        </p:nvGrpSpPr>
        <p:grpSpPr bwMode="ltGray">
          <a:xfrm>
            <a:off x="5486400" y="187419"/>
            <a:ext cx="2145014" cy="6469412"/>
            <a:chOff x="5486400" y="187419"/>
            <a:chExt cx="2145014" cy="6469412"/>
          </a:xfrm>
        </p:grpSpPr>
        <p:grpSp>
          <p:nvGrpSpPr>
            <p:cNvPr id="39" name="Group 38"/>
            <p:cNvGrpSpPr/>
            <p:nvPr/>
          </p:nvGrpSpPr>
          <p:grpSpPr bwMode="ltGray">
            <a:xfrm>
              <a:off x="5486401" y="187419"/>
              <a:ext cx="1440575" cy="1811704"/>
              <a:chOff x="10441503" y="494758"/>
              <a:chExt cx="1329339" cy="1671811"/>
            </a:xfrm>
          </p:grpSpPr>
          <p:sp>
            <p:nvSpPr>
              <p:cNvPr id="40" name="Rectangle 39"/>
              <p:cNvSpPr/>
              <p:nvPr/>
            </p:nvSpPr>
            <p:spPr bwMode="ltGray">
              <a:xfrm rot="16200000">
                <a:off x="10563967" y="494758"/>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rot="16200000">
                <a:off x="10447203" y="844523"/>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rot="16200000">
                <a:off x="10741700" y="672490"/>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rot="16200000">
                <a:off x="10796877" y="130852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rot="16200000">
                <a:off x="10936132" y="1169266"/>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rot="16200000">
                <a:off x="11413247" y="1808974"/>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rot="16200000">
                <a:off x="11412451" y="1809771"/>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47" name="Group 46"/>
            <p:cNvGrpSpPr/>
            <p:nvPr/>
          </p:nvGrpSpPr>
          <p:grpSpPr bwMode="ltGray">
            <a:xfrm>
              <a:off x="5486400" y="1838488"/>
              <a:ext cx="1798680" cy="2054453"/>
              <a:chOff x="10331508" y="2525213"/>
              <a:chExt cx="1835504" cy="2096514"/>
            </a:xfrm>
          </p:grpSpPr>
          <p:sp>
            <p:nvSpPr>
              <p:cNvPr id="48" name="Rectangle 47"/>
              <p:cNvSpPr/>
              <p:nvPr/>
            </p:nvSpPr>
            <p:spPr bwMode="ltGray">
              <a:xfrm rot="16200000">
                <a:off x="10808869" y="3263446"/>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rot="16200000">
                <a:off x="11399351" y="3854066"/>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rot="16200000">
                <a:off x="10484696" y="2643576"/>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43"/>
              <p:cNvSpPr/>
              <p:nvPr/>
            </p:nvSpPr>
            <p:spPr bwMode="ltGray">
              <a:xfrm rot="16200000">
                <a:off x="10956718" y="3115598"/>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rot="16200000">
                <a:off x="10333175" y="282618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6"/>
              <p:cNvSpPr/>
              <p:nvPr/>
            </p:nvSpPr>
            <p:spPr bwMode="ltGray">
              <a:xfrm rot="16200000">
                <a:off x="10407772" y="2900783"/>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rot="16200000">
                <a:off x="10572083" y="2523032"/>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rot="16200000">
                <a:off x="10555889" y="2841867"/>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3"/>
              <p:cNvSpPr/>
              <p:nvPr/>
            </p:nvSpPr>
            <p:spPr bwMode="ltGray">
              <a:xfrm rot="16200000">
                <a:off x="11399420" y="3853996"/>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rot="16200000">
                <a:off x="11700399" y="4152981"/>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58" name="Group 57"/>
            <p:cNvGrpSpPr/>
            <p:nvPr/>
          </p:nvGrpSpPr>
          <p:grpSpPr bwMode="ltGray">
            <a:xfrm>
              <a:off x="6173331" y="3848503"/>
              <a:ext cx="1458083" cy="1566458"/>
              <a:chOff x="11033674" y="4731829"/>
              <a:chExt cx="1487934" cy="1598528"/>
            </a:xfrm>
          </p:grpSpPr>
          <p:sp>
            <p:nvSpPr>
              <p:cNvPr id="59" name="Rectangle 58"/>
              <p:cNvSpPr/>
              <p:nvPr/>
            </p:nvSpPr>
            <p:spPr bwMode="ltGray">
              <a:xfrm rot="16200000">
                <a:off x="11037401" y="4771641"/>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rot="16200000">
                <a:off x="12282724" y="4730553"/>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rot="16200000">
                <a:off x="11599589" y="5210328"/>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rot="16200000">
                <a:off x="11521362" y="544465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rot="16200000">
                <a:off x="11718661" y="5329399"/>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23"/>
              <p:cNvSpPr/>
              <p:nvPr/>
            </p:nvSpPr>
            <p:spPr bwMode="ltGray">
              <a:xfrm rot="16200000">
                <a:off x="11615661" y="5350353"/>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rot="16200000">
                <a:off x="11537612" y="5272304"/>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rot="16200000">
                <a:off x="11755626" y="5755507"/>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rot="16200000">
                <a:off x="11848920" y="5662214"/>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67"/>
              <p:cNvSpPr/>
              <p:nvPr/>
            </p:nvSpPr>
            <p:spPr bwMode="ltGray">
              <a:xfrm rot="16200000">
                <a:off x="12168563" y="6090786"/>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rot="16200000">
                <a:off x="12168029" y="6091319"/>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69"/>
              <p:cNvSpPr/>
              <p:nvPr/>
            </p:nvSpPr>
            <p:spPr bwMode="ltGray">
              <a:xfrm rot="16200000">
                <a:off x="11656684" y="5391375"/>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71" name="Rectangle 70"/>
            <p:cNvSpPr/>
            <p:nvPr/>
          </p:nvSpPr>
          <p:spPr bwMode="ltGray">
            <a:xfrm rot="16200000">
              <a:off x="6702498" y="6153175"/>
              <a:ext cx="503748" cy="50356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71"/>
            <p:cNvSpPr/>
            <p:nvPr/>
          </p:nvSpPr>
          <p:spPr bwMode="ltGray">
            <a:xfrm rot="16200000">
              <a:off x="6922517" y="5801534"/>
              <a:ext cx="516794" cy="52183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2"/>
            <p:cNvSpPr/>
            <p:nvPr/>
          </p:nvSpPr>
          <p:spPr bwMode="ltGray">
            <a:xfrm rot="16200000">
              <a:off x="6707242" y="5389896"/>
              <a:ext cx="543723" cy="54903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43"/>
            <p:cNvSpPr/>
            <p:nvPr/>
          </p:nvSpPr>
          <p:spPr bwMode="ltGray">
            <a:xfrm rot="16200000">
              <a:off x="7020699" y="5703352"/>
              <a:ext cx="132216" cy="33362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rot="16200000">
              <a:off x="6606621" y="5511162"/>
              <a:ext cx="206040" cy="208253"/>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6"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7" name="Rectangle 76"/>
            <p:cNvSpPr/>
            <p:nvPr/>
          </p:nvSpPr>
          <p:spPr bwMode="ltGray">
            <a:xfrm rot="16200000">
              <a:off x="6765273" y="5309846"/>
              <a:ext cx="269530" cy="272426"/>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8"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9" name="Rectangle 74"/>
            <p:cNvSpPr/>
            <p:nvPr/>
          </p:nvSpPr>
          <p:spPr bwMode="ltGray">
            <a:xfrm rot="16200000">
              <a:off x="6979193" y="6093888"/>
              <a:ext cx="167766" cy="286157"/>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0" name="Rectangle 79"/>
            <p:cNvSpPr/>
            <p:nvPr/>
          </p:nvSpPr>
          <p:spPr bwMode="ltGray">
            <a:xfrm rot="16200000">
              <a:off x="6884218" y="6371650"/>
              <a:ext cx="229542" cy="23200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6"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8"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34" name="Frame"/>
          <p:cNvGrpSpPr/>
          <p:nvPr/>
        </p:nvGrpSpPr>
        <p:grpSpPr bwMode="invGray">
          <a:xfrm>
            <a:off x="0" y="0"/>
            <a:ext cx="9144000" cy="6858000"/>
            <a:chOff x="0" y="0"/>
            <a:chExt cx="9144000" cy="6858000"/>
          </a:xfrm>
        </p:grpSpPr>
        <p:sp>
          <p:nvSpPr>
            <p:cNvPr id="35" name="Rectangle 34"/>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35"/>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81" name="Rectangle 80"/>
          <p:cNvSpPr/>
          <p:nvPr/>
        </p:nvSpPr>
        <p:spPr bwMode="ltGray">
          <a:xfrm rot="16200000">
            <a:off x="7373436" y="6654829"/>
            <a:ext cx="202084" cy="20425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82" name="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340423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ransition">
    <p:spTree>
      <p:nvGrpSpPr>
        <p:cNvPr id="1" name=""/>
        <p:cNvGrpSpPr/>
        <p:nvPr/>
      </p:nvGrpSpPr>
      <p:grpSpPr>
        <a:xfrm>
          <a:off x="0" y="0"/>
          <a:ext cx="0" cy="0"/>
          <a:chOff x="0" y="0"/>
          <a:chExt cx="0" cy="0"/>
        </a:xfrm>
      </p:grpSpPr>
      <p:grpSp>
        <p:nvGrpSpPr>
          <p:cNvPr id="16" name="Group 15"/>
          <p:cNvGrpSpPr/>
          <p:nvPr/>
        </p:nvGrpSpPr>
        <p:grpSpPr bwMode="ltGray">
          <a:xfrm>
            <a:off x="615172" y="178278"/>
            <a:ext cx="8331967" cy="2845277"/>
            <a:chOff x="610410" y="178278"/>
            <a:chExt cx="8331967" cy="2845278"/>
          </a:xfrm>
        </p:grpSpPr>
        <p:sp>
          <p:nvSpPr>
            <p:cNvPr id="17" name="Rectangle 16"/>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 name="Rectangle 17"/>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 name="Rectangle 18"/>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 name="Rectangle 19"/>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1"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2" name="Rectangle 21"/>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4" name="Rectangle 23"/>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5" name="Rectangle 24"/>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6" name="Rectangle 25"/>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7" name="Rectangle 26"/>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8" name="Rectangle 27"/>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9" name="Rectangle 28"/>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 name="Rectangle 29"/>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1" name="Rectangle 30"/>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2" name="Rectangle 31"/>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35"/>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7"/>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6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4137" y="6182859"/>
            <a:ext cx="1371600" cy="361900"/>
          </a:xfrm>
          <a:prstGeom prst="rect">
            <a:avLst/>
          </a:prstGeom>
        </p:spPr>
      </p:pic>
      <p:sp>
        <p:nvSpPr>
          <p:cNvPr id="2" name="Title 1"/>
          <p:cNvSpPr>
            <a:spLocks noGrp="1"/>
          </p:cNvSpPr>
          <p:nvPr>
            <p:ph type="title"/>
          </p:nvPr>
        </p:nvSpPr>
        <p:spPr>
          <a:xfrm>
            <a:off x="914400" y="3200400"/>
            <a:ext cx="7315202" cy="1241425"/>
          </a:xfrm>
        </p:spPr>
        <p:txBody>
          <a:bodyPr anchor="b"/>
          <a:lstStyle>
            <a:lvl1pPr algn="l">
              <a:lnSpc>
                <a:spcPct val="90000"/>
              </a:lnSpc>
              <a:defRPr sz="3200" b="1" cap="none" baseline="0"/>
            </a:lvl1pPr>
          </a:lstStyle>
          <a:p>
            <a:r>
              <a:rPr lang="en-US" smtClean="0"/>
              <a:t>Click to edit Master title style</a:t>
            </a:r>
            <a:endParaRPr/>
          </a:p>
        </p:txBody>
      </p:sp>
      <p:sp>
        <p:nvSpPr>
          <p:cNvPr id="3" name="Text Placeholder 2"/>
          <p:cNvSpPr>
            <a:spLocks noGrp="1"/>
          </p:cNvSpPr>
          <p:nvPr>
            <p:ph type="body" idx="1"/>
          </p:nvPr>
        </p:nvSpPr>
        <p:spPr>
          <a:xfrm>
            <a:off x="914399" y="4593473"/>
            <a:ext cx="7315202"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1" name="Frame"/>
          <p:cNvGrpSpPr/>
          <p:nvPr/>
        </p:nvGrpSpPr>
        <p:grpSpPr bwMode="invGray">
          <a:xfrm>
            <a:off x="0" y="0"/>
            <a:ext cx="9144000" cy="6858000"/>
            <a:chOff x="0" y="0"/>
            <a:chExt cx="9144000" cy="6858000"/>
          </a:xfrm>
        </p:grpSpPr>
        <p:sp>
          <p:nvSpPr>
            <p:cNvPr id="62" name="Rectangle 6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Transition Horizont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8" name="Rectangle 57"/>
          <p:cNvSpPr/>
          <p:nvPr/>
        </p:nvSpPr>
        <p:spPr bwMode="white">
          <a:xfrm>
            <a:off x="1" y="3041202"/>
            <a:ext cx="9144000" cy="3816798"/>
          </a:xfrm>
          <a:prstGeom prst="rect">
            <a:avLst/>
          </a:pr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 name="Title 1"/>
          <p:cNvSpPr>
            <a:spLocks noGrp="1"/>
          </p:cNvSpPr>
          <p:nvPr>
            <p:ph type="title"/>
          </p:nvPr>
        </p:nvSpPr>
        <p:spPr>
          <a:xfrm>
            <a:off x="914400" y="3200400"/>
            <a:ext cx="7315202" cy="1241425"/>
          </a:xfrm>
        </p:spPr>
        <p:txBody>
          <a:bodyPr anchor="b"/>
          <a:lstStyle>
            <a:lvl1pPr algn="l">
              <a:lnSpc>
                <a:spcPct val="90000"/>
              </a:lnSpc>
              <a:defRPr sz="3200" b="1" cap="none" baseline="0"/>
            </a:lvl1pPr>
          </a:lstStyle>
          <a:p>
            <a:r>
              <a:rPr lang="en-US" smtClean="0"/>
              <a:t>Click to edit Master title style</a:t>
            </a:r>
            <a:endParaRPr/>
          </a:p>
        </p:txBody>
      </p:sp>
      <p:sp>
        <p:nvSpPr>
          <p:cNvPr id="3" name="Text Placeholder 2"/>
          <p:cNvSpPr>
            <a:spLocks noGrp="1"/>
          </p:cNvSpPr>
          <p:nvPr>
            <p:ph type="body" idx="1"/>
          </p:nvPr>
        </p:nvSpPr>
        <p:spPr>
          <a:xfrm>
            <a:off x="914399" y="4593473"/>
            <a:ext cx="7315202"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3" name="Frame"/>
          <p:cNvGrpSpPr/>
          <p:nvPr/>
        </p:nvGrpSpPr>
        <p:grpSpPr bwMode="invGray">
          <a:xfrm>
            <a:off x="0" y="0"/>
            <a:ext cx="9144000" cy="6858000"/>
            <a:chOff x="0" y="0"/>
            <a:chExt cx="9144000" cy="6858000"/>
          </a:xfrm>
        </p:grpSpPr>
        <p:sp>
          <p:nvSpPr>
            <p:cNvPr id="64" name="Rectangle 6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57" name="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4137" y="6182859"/>
            <a:ext cx="1371600" cy="361900"/>
          </a:xfrm>
          <a:prstGeom prst="rect">
            <a:avLst/>
          </a:prstGeom>
        </p:spPr>
      </p:pic>
    </p:spTree>
    <p:extLst>
      <p:ext uri="{BB962C8B-B14F-4D97-AF65-F5344CB8AC3E}">
        <p14:creationId xmlns:p14="http://schemas.microsoft.com/office/powerpoint/2010/main" val="147383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9" name="Frame"/>
          <p:cNvGrpSpPr/>
          <p:nvPr/>
        </p:nvGrpSpPr>
        <p:grpSpPr bwMode="invGray">
          <a:xfrm>
            <a:off x="0" y="0"/>
            <a:ext cx="9144000" cy="6858000"/>
            <a:chOff x="0" y="0"/>
            <a:chExt cx="9144000" cy="6858000"/>
          </a:xfrm>
        </p:grpSpPr>
        <p:sp>
          <p:nvSpPr>
            <p:cNvPr id="8" name="Rectangle 7"/>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4" name="Rectangle 2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5" name="Rectangle 2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2" name="Title Placeholder 1"/>
          <p:cNvSpPr>
            <a:spLocks noGrp="1"/>
          </p:cNvSpPr>
          <p:nvPr>
            <p:ph type="title"/>
          </p:nvPr>
        </p:nvSpPr>
        <p:spPr>
          <a:xfrm>
            <a:off x="457202" y="304800"/>
            <a:ext cx="8229598" cy="838200"/>
          </a:xfrm>
          <a:prstGeom prst="rect">
            <a:avLst/>
          </a:prstGeom>
        </p:spPr>
        <p:txBody>
          <a:bodyPr vert="horz" lIns="0" tIns="0" rIns="0" bIns="0" rtlCol="0" anchor="b">
            <a:noAutofit/>
          </a:bodyPr>
          <a:lstStyle/>
          <a:p>
            <a:r>
              <a:rPr lang="en-US" smtClean="0"/>
              <a:t>Click to edit Master title style</a:t>
            </a:r>
            <a:endParaRPr/>
          </a:p>
        </p:txBody>
      </p:sp>
      <p:sp>
        <p:nvSpPr>
          <p:cNvPr id="3" name="Text Placeholder 2"/>
          <p:cNvSpPr>
            <a:spLocks noGrp="1"/>
          </p:cNvSpPr>
          <p:nvPr>
            <p:ph type="body" idx="1"/>
          </p:nvPr>
        </p:nvSpPr>
        <p:spPr>
          <a:xfrm>
            <a:off x="457200" y="1447800"/>
            <a:ext cx="8229600" cy="4495801"/>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47" name="Group 46"/>
          <p:cNvGrpSpPr/>
          <p:nvPr/>
        </p:nvGrpSpPr>
        <p:grpSpPr bwMode="ltGray">
          <a:xfrm>
            <a:off x="7988831" y="5946511"/>
            <a:ext cx="1155169" cy="911489"/>
            <a:chOff x="2916555" y="1923047"/>
            <a:chExt cx="1908466" cy="1505880"/>
          </a:xfrm>
        </p:grpSpPr>
        <p:sp>
          <p:nvSpPr>
            <p:cNvPr id="48" name="Rectangle 47"/>
            <p:cNvSpPr/>
            <p:nvPr/>
          </p:nvSpPr>
          <p:spPr bwMode="ltGray">
            <a:xfrm>
              <a:off x="2989396" y="2387191"/>
              <a:ext cx="517544" cy="52259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3680212" y="2011408"/>
              <a:ext cx="1144809" cy="1144809"/>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a:off x="3564081" y="2621056"/>
              <a:ext cx="807871" cy="807871"/>
            </a:xfrm>
            <a:prstGeom prst="rect">
              <a:avLst/>
            </a:prstGeom>
            <a:solidFill>
              <a:srgbClr val="FEC10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40"/>
            <p:cNvSpPr/>
            <p:nvPr/>
          </p:nvSpPr>
          <p:spPr bwMode="ltGray">
            <a:xfrm>
              <a:off x="3680212" y="2621056"/>
              <a:ext cx="691740" cy="535161"/>
            </a:xfrm>
            <a:custGeom>
              <a:avLst/>
              <a:gdLst/>
              <a:ahLst/>
              <a:cxnLst/>
              <a:rect l="l" t="t" r="r" b="b"/>
              <a:pathLst>
                <a:path w="691740" h="535161">
                  <a:moveTo>
                    <a:pt x="0" y="0"/>
                  </a:moveTo>
                  <a:lnTo>
                    <a:pt x="691740" y="0"/>
                  </a:lnTo>
                  <a:lnTo>
                    <a:pt x="691740" y="535161"/>
                  </a:lnTo>
                  <a:lnTo>
                    <a:pt x="0" y="535161"/>
                  </a:lnTo>
                  <a:close/>
                </a:path>
              </a:pathLst>
            </a:custGeom>
            <a:solidFill>
              <a:srgbClr val="F7961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a:off x="3248168" y="2305142"/>
              <a:ext cx="343345" cy="343346"/>
            </a:xfrm>
            <a:prstGeom prst="rect">
              <a:avLst/>
            </a:prstGeom>
            <a:solidFill>
              <a:srgbClr val="888D9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2"/>
            <p:cNvSpPr/>
            <p:nvPr/>
          </p:nvSpPr>
          <p:spPr bwMode="ltGray">
            <a:xfrm>
              <a:off x="3564081" y="2621056"/>
              <a:ext cx="27432" cy="27432"/>
            </a:xfrm>
            <a:prstGeom prst="rect">
              <a:avLst/>
            </a:prstGeom>
            <a:solidFill>
              <a:srgbClr val="8B6E1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26"/>
            <p:cNvSpPr/>
            <p:nvPr/>
          </p:nvSpPr>
          <p:spPr bwMode="ltGray">
            <a:xfrm>
              <a:off x="3248168" y="2387191"/>
              <a:ext cx="258772" cy="261297"/>
            </a:xfrm>
            <a:custGeom>
              <a:avLst/>
              <a:gdLst/>
              <a:ahLst/>
              <a:cxnLst/>
              <a:rect l="l" t="t" r="r" b="b"/>
              <a:pathLst>
                <a:path w="258772" h="261297">
                  <a:moveTo>
                    <a:pt x="0" y="0"/>
                  </a:moveTo>
                  <a:lnTo>
                    <a:pt x="258772" y="0"/>
                  </a:lnTo>
                  <a:lnTo>
                    <a:pt x="258772" y="261297"/>
                  </a:lnTo>
                  <a:lnTo>
                    <a:pt x="0" y="261297"/>
                  </a:lnTo>
                  <a:close/>
                </a:path>
              </a:pathLst>
            </a:custGeom>
            <a:solidFill>
              <a:srgbClr val="80848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013379" y="2648496"/>
              <a:ext cx="234789" cy="237312"/>
            </a:xfrm>
            <a:prstGeom prst="rect">
              <a:avLst/>
            </a:prstGeom>
            <a:solidFill>
              <a:srgbClr val="E8B21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16555" y="2567414"/>
              <a:ext cx="234789" cy="237312"/>
            </a:xfrm>
            <a:prstGeom prst="rect">
              <a:avLst/>
            </a:prstGeom>
            <a:solidFill>
              <a:srgbClr val="FFC20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989395" y="2567414"/>
              <a:ext cx="161949" cy="237312"/>
            </a:xfrm>
            <a:prstGeom prst="rect">
              <a:avLst/>
            </a:prstGeom>
            <a:solidFill>
              <a:srgbClr val="E8B21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3013379" y="2648496"/>
              <a:ext cx="137965" cy="156230"/>
            </a:xfrm>
            <a:prstGeom prst="rect">
              <a:avLst/>
            </a:prstGeom>
            <a:solidFill>
              <a:srgbClr val="E3931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3128912" y="1923047"/>
              <a:ext cx="174198" cy="176722"/>
            </a:xfrm>
            <a:prstGeom prst="rect">
              <a:avLst/>
            </a:prstGeom>
            <a:solidFill>
              <a:srgbClr val="FFC20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 name="Date Placeholder 3"/>
          <p:cNvSpPr>
            <a:spLocks noGrp="1"/>
          </p:cNvSpPr>
          <p:nvPr>
            <p:ph type="dt" sz="half" idx="2"/>
          </p:nvPr>
        </p:nvSpPr>
        <p:spPr>
          <a:xfrm>
            <a:off x="5029200" y="6329172"/>
            <a:ext cx="1066800" cy="182880"/>
          </a:xfrm>
          <a:prstGeom prst="rect">
            <a:avLst/>
          </a:prstGeom>
        </p:spPr>
        <p:txBody>
          <a:bodyPr vert="horz" wrap="none" lIns="0" tIns="0" rIns="0" bIns="0" rtlCol="0" anchor="b"/>
          <a:lstStyle>
            <a:lvl1pPr algn="l">
              <a:defRPr sz="1000">
                <a:solidFill>
                  <a:schemeClr val="tx1">
                    <a:lumMod val="60000"/>
                    <a:lumOff val="40000"/>
                  </a:schemeClr>
                </a:solidFill>
              </a:defRPr>
            </a:lvl1pPr>
          </a:lstStyle>
          <a:p>
            <a:endParaRPr/>
          </a:p>
        </p:txBody>
      </p:sp>
      <p:sp>
        <p:nvSpPr>
          <p:cNvPr id="5" name="Footer Placeholder 4"/>
          <p:cNvSpPr>
            <a:spLocks noGrp="1"/>
          </p:cNvSpPr>
          <p:nvPr>
            <p:ph type="ftr" sz="quarter" idx="3"/>
          </p:nvPr>
        </p:nvSpPr>
        <p:spPr>
          <a:xfrm>
            <a:off x="457199" y="6329172"/>
            <a:ext cx="4123042" cy="182880"/>
          </a:xfrm>
          <a:prstGeom prst="rect">
            <a:avLst/>
          </a:prstGeom>
        </p:spPr>
        <p:txBody>
          <a:bodyPr vert="horz" wrap="none" lIns="0" tIns="0" rIns="0" bIns="0" rtlCol="0" anchor="b"/>
          <a:lstStyle>
            <a:lvl1pPr algn="l">
              <a:defRPr sz="1000">
                <a:solidFill>
                  <a:schemeClr val="tx1">
                    <a:lumMod val="60000"/>
                    <a:lumOff val="40000"/>
                  </a:schemeClr>
                </a:solidFill>
              </a:defRPr>
            </a:lvl1pPr>
          </a:lstStyle>
          <a:p>
            <a:r>
              <a:rPr/>
              <a:t>Copyright © 2014 Symantec Corporation</a:t>
            </a:r>
          </a:p>
        </p:txBody>
      </p:sp>
      <p:sp>
        <p:nvSpPr>
          <p:cNvPr id="6" name="Slide Number Placeholder 5"/>
          <p:cNvSpPr>
            <a:spLocks noGrp="1"/>
          </p:cNvSpPr>
          <p:nvPr>
            <p:ph type="sldNum" sz="quarter" idx="4"/>
          </p:nvPr>
        </p:nvSpPr>
        <p:spPr>
          <a:xfrm>
            <a:off x="8464405" y="6439756"/>
            <a:ext cx="393846" cy="182880"/>
          </a:xfrm>
          <a:prstGeom prst="rect">
            <a:avLst/>
          </a:prstGeom>
        </p:spPr>
        <p:txBody>
          <a:bodyPr vert="horz" wrap="none" lIns="0" tIns="0" rIns="0" bIns="0" rtlCol="0" anchor="b"/>
          <a:lstStyle>
            <a:lvl1pPr algn="ctr">
              <a:defRPr sz="1000">
                <a:solidFill>
                  <a:schemeClr val="tx1"/>
                </a:solidFill>
              </a:defRPr>
            </a:lvl1pPr>
          </a:lstStyle>
          <a:p>
            <a:fld id="{C51EAA63-D034-42AE-91FA-B13B9518C7BE}" type="slidenum">
              <a:rPr/>
              <a:pPr/>
              <a:t>‹#›</a:t>
            </a:fld>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2" r:id="rId3"/>
    <p:sldLayoutId id="2147483731"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 id="2147483753" r:id="rId25"/>
    <p:sldLayoutId id="2147483754" r:id="rId26"/>
    <p:sldLayoutId id="2147483755" r:id="rId27"/>
    <p:sldLayoutId id="2147483756" r:id="rId28"/>
    <p:sldLayoutId id="2147483757" r:id="rId29"/>
    <p:sldLayoutId id="2147483758" r:id="rId30"/>
    <p:sldLayoutId id="2147483759"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rgbClr val="404040"/>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lumMod val="40000"/>
            <a:lumOff val="60000"/>
          </a:schemeClr>
        </a:buClr>
        <a:buFont typeface="Arial" panose="020B0604020202020204" pitchFamily="34" charset="0"/>
        <a:buChar char="•"/>
        <a:defRPr sz="2400" b="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40000"/>
            <a:lumOff val="60000"/>
          </a:schemeClr>
        </a:buClr>
        <a:buFont typeface="Arial" panose="020B0604020202020204" pitchFamily="34" charset="0"/>
        <a:buChar char="–"/>
        <a:defRPr sz="2000" b="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800" b="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hyperlink" Target="mailto:git@github.com:maheshkharwadkar/gitdemo.git" TargetMode="Externa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Git – Quick Overview</a:t>
            </a:r>
          </a:p>
        </p:txBody>
      </p:sp>
      <p:sp>
        <p:nvSpPr>
          <p:cNvPr id="3" name="TextBox 2"/>
          <p:cNvSpPr txBox="1"/>
          <p:nvPr/>
        </p:nvSpPr>
        <p:spPr>
          <a:xfrm>
            <a:off x="762000" y="1676400"/>
            <a:ext cx="822960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Git – Quick Start</a:t>
            </a:r>
          </a:p>
          <a:p>
            <a:pPr marL="285750" indent="-285750">
              <a:buFont typeface="Wingdings" panose="05000000000000000000" pitchFamily="2" charset="2"/>
              <a:buChar char="Ø"/>
            </a:pPr>
            <a:r>
              <a:rPr lang="en-US" dirty="0" smtClean="0"/>
              <a:t>Building Your First Repository</a:t>
            </a:r>
          </a:p>
          <a:p>
            <a:pPr marL="285750" indent="-285750">
              <a:buFont typeface="Wingdings" panose="05000000000000000000" pitchFamily="2" charset="2"/>
              <a:buChar char="Ø"/>
            </a:pPr>
            <a:r>
              <a:rPr lang="en-US" dirty="0" smtClean="0"/>
              <a:t>Working in a Team</a:t>
            </a:r>
          </a:p>
          <a:p>
            <a:pPr marL="285750" indent="-285750">
              <a:buFont typeface="Wingdings" panose="05000000000000000000" pitchFamily="2" charset="2"/>
              <a:buChar char="Ø"/>
            </a:pPr>
            <a:r>
              <a:rPr lang="en-US" dirty="0" smtClean="0"/>
              <a:t>Advanced Features</a:t>
            </a:r>
          </a:p>
          <a:p>
            <a:endParaRPr lang="en-US" dirty="0"/>
          </a:p>
        </p:txBody>
      </p:sp>
    </p:spTree>
    <p:extLst>
      <p:ext uri="{BB962C8B-B14F-4D97-AF65-F5344CB8AC3E}">
        <p14:creationId xmlns:p14="http://schemas.microsoft.com/office/powerpoint/2010/main" val="3492838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Feature Branch Workflow</a:t>
            </a:r>
          </a:p>
        </p:txBody>
      </p:sp>
      <p:sp>
        <p:nvSpPr>
          <p:cNvPr id="3" name="TextBox 2"/>
          <p:cNvSpPr txBox="1"/>
          <p:nvPr/>
        </p:nvSpPr>
        <p:spPr>
          <a:xfrm>
            <a:off x="762000" y="1600200"/>
            <a:ext cx="5486400" cy="3048000"/>
          </a:xfrm>
          <a:prstGeom prst="rect">
            <a:avLst/>
          </a:prstGeom>
          <a:noFill/>
        </p:spPr>
        <p:txBody>
          <a:bodyPr wrap="square" lIns="0" tIns="0" rIns="0" bIns="0" rtlCol="0">
            <a:noAutofit/>
          </a:bodyPr>
          <a:lstStyle/>
          <a:p>
            <a:pPr>
              <a:lnSpc>
                <a:spcPct val="90000"/>
              </a:lnSpc>
            </a:pPr>
            <a:endParaRPr lang="en-US" dirty="0"/>
          </a:p>
        </p:txBody>
      </p:sp>
      <p:sp>
        <p:nvSpPr>
          <p:cNvPr id="5" name="TextBox 4"/>
          <p:cNvSpPr txBox="1"/>
          <p:nvPr/>
        </p:nvSpPr>
        <p:spPr>
          <a:xfrm>
            <a:off x="990600" y="1676400"/>
            <a:ext cx="5715000" cy="21336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Feature developed in dedicated branches</a:t>
            </a:r>
          </a:p>
          <a:p>
            <a:pPr marL="285750" indent="-285750">
              <a:lnSpc>
                <a:spcPct val="90000"/>
              </a:lnSpc>
              <a:buFont typeface="Wingdings" panose="05000000000000000000" pitchFamily="2" charset="2"/>
              <a:buChar char="Ø"/>
            </a:pPr>
            <a:r>
              <a:rPr lang="en-US" dirty="0" smtClean="0"/>
              <a:t>Issue pull request from feature branch to master</a:t>
            </a:r>
          </a:p>
          <a:p>
            <a:pPr marL="285750" indent="-285750">
              <a:lnSpc>
                <a:spcPct val="90000"/>
              </a:lnSpc>
              <a:buFont typeface="Wingdings" panose="05000000000000000000" pitchFamily="2" charset="2"/>
              <a:buChar char="Ø"/>
            </a:pPr>
            <a:r>
              <a:rPr lang="en-US" dirty="0" smtClean="0"/>
              <a:t>Keep main code base clean and working during development</a:t>
            </a:r>
            <a:endParaRPr lang="en-US" dirty="0"/>
          </a:p>
        </p:txBody>
      </p:sp>
    </p:spTree>
    <p:extLst>
      <p:ext uri="{BB962C8B-B14F-4D97-AF65-F5344CB8AC3E}">
        <p14:creationId xmlns:p14="http://schemas.microsoft.com/office/powerpoint/2010/main" val="143321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a:solidFill>
                  <a:schemeClr val="tx1">
                    <a:lumMod val="85000"/>
                    <a:lumOff val="15000"/>
                  </a:schemeClr>
                </a:solidFill>
              </a:rPr>
              <a:t>Feature Branch Workflow</a:t>
            </a:r>
          </a:p>
        </p:txBody>
      </p:sp>
      <p:sp>
        <p:nvSpPr>
          <p:cNvPr id="3" name="TextBox 2"/>
          <p:cNvSpPr txBox="1"/>
          <p:nvPr/>
        </p:nvSpPr>
        <p:spPr>
          <a:xfrm>
            <a:off x="762000" y="1600200"/>
            <a:ext cx="5486400" cy="3048000"/>
          </a:xfrm>
          <a:prstGeom prst="rect">
            <a:avLst/>
          </a:prstGeom>
          <a:noFill/>
        </p:spPr>
        <p:txBody>
          <a:bodyPr wrap="square" lIns="0" tIns="0" rIns="0" bIns="0" rtlCol="0">
            <a:noAutofit/>
          </a:bodyPr>
          <a:lstStyle/>
          <a:p>
            <a:pPr>
              <a:lnSpc>
                <a:spcPct val="90000"/>
              </a:lnSpc>
            </a:pPr>
            <a:endParaRPr lang="en-US" dirty="0"/>
          </a:p>
        </p:txBody>
      </p:sp>
      <p:pic>
        <p:nvPicPr>
          <p:cNvPr id="5" name="Picture 4"/>
          <p:cNvPicPr>
            <a:picLocks noChangeAspect="1"/>
          </p:cNvPicPr>
          <p:nvPr/>
        </p:nvPicPr>
        <p:blipFill>
          <a:blip r:embed="rId2"/>
          <a:stretch>
            <a:fillRect/>
          </a:stretch>
        </p:blipFill>
        <p:spPr>
          <a:xfrm>
            <a:off x="1228725" y="2043112"/>
            <a:ext cx="6686550" cy="2771775"/>
          </a:xfrm>
          <a:prstGeom prst="rect">
            <a:avLst/>
          </a:prstGeom>
        </p:spPr>
      </p:pic>
    </p:spTree>
    <p:extLst>
      <p:ext uri="{BB962C8B-B14F-4D97-AF65-F5344CB8AC3E}">
        <p14:creationId xmlns:p14="http://schemas.microsoft.com/office/powerpoint/2010/main" val="224579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Forking Workflow</a:t>
            </a:r>
          </a:p>
        </p:txBody>
      </p:sp>
      <p:sp>
        <p:nvSpPr>
          <p:cNvPr id="3" name="TextBox 2"/>
          <p:cNvSpPr txBox="1"/>
          <p:nvPr/>
        </p:nvSpPr>
        <p:spPr>
          <a:xfrm>
            <a:off x="762000" y="1600200"/>
            <a:ext cx="5486400" cy="3048000"/>
          </a:xfrm>
          <a:prstGeom prst="rect">
            <a:avLst/>
          </a:prstGeom>
          <a:noFill/>
        </p:spPr>
        <p:txBody>
          <a:bodyPr wrap="square" lIns="0" tIns="0" rIns="0" bIns="0" rtlCol="0">
            <a:noAutofit/>
          </a:bodyPr>
          <a:lstStyle/>
          <a:p>
            <a:pPr>
              <a:lnSpc>
                <a:spcPct val="90000"/>
              </a:lnSpc>
            </a:pPr>
            <a:endParaRPr lang="en-US" dirty="0"/>
          </a:p>
        </p:txBody>
      </p:sp>
      <p:sp>
        <p:nvSpPr>
          <p:cNvPr id="5" name="TextBox 4"/>
          <p:cNvSpPr txBox="1"/>
          <p:nvPr/>
        </p:nvSpPr>
        <p:spPr>
          <a:xfrm>
            <a:off x="914400" y="2057400"/>
            <a:ext cx="5791200" cy="27432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Each developer has dedicated online repository</a:t>
            </a:r>
          </a:p>
          <a:p>
            <a:pPr marL="285750" indent="-285750">
              <a:lnSpc>
                <a:spcPct val="90000"/>
              </a:lnSpc>
              <a:buFont typeface="Wingdings" panose="05000000000000000000" pitchFamily="2" charset="2"/>
              <a:buChar char="Ø"/>
            </a:pPr>
            <a:r>
              <a:rPr lang="en-US" dirty="0" smtClean="0"/>
              <a:t>Write access is restricted to administrators</a:t>
            </a:r>
          </a:p>
          <a:p>
            <a:pPr marL="285750" indent="-285750">
              <a:lnSpc>
                <a:spcPct val="90000"/>
              </a:lnSpc>
              <a:buFont typeface="Wingdings" panose="05000000000000000000" pitchFamily="2" charset="2"/>
              <a:buChar char="Ø"/>
            </a:pPr>
            <a:r>
              <a:rPr lang="en-US" dirty="0" smtClean="0"/>
              <a:t>Pull request are issued to main repository</a:t>
            </a:r>
          </a:p>
          <a:p>
            <a:pPr marL="285750" indent="-285750">
              <a:lnSpc>
                <a:spcPct val="90000"/>
              </a:lnSpc>
              <a:buFont typeface="Wingdings" panose="05000000000000000000" pitchFamily="2" charset="2"/>
              <a:buChar char="Ø"/>
            </a:pPr>
            <a:r>
              <a:rPr lang="en-US" dirty="0" smtClean="0"/>
              <a:t>Every fork has information about its master branch</a:t>
            </a:r>
          </a:p>
          <a:p>
            <a:pPr marL="285750" indent="-285750">
              <a:lnSpc>
                <a:spcPct val="90000"/>
              </a:lnSpc>
              <a:buFont typeface="Wingdings" panose="05000000000000000000" pitchFamily="2" charset="2"/>
              <a:buChar char="Ø"/>
            </a:pPr>
            <a:r>
              <a:rPr lang="en-US" dirty="0" smtClean="0"/>
              <a:t>It can track divergence between different repositories</a:t>
            </a:r>
          </a:p>
          <a:p>
            <a:pPr marL="285750" indent="-285750">
              <a:lnSpc>
                <a:spcPct val="90000"/>
              </a:lnSpc>
              <a:buFont typeface="Wingdings" panose="05000000000000000000" pitchFamily="2" charset="2"/>
              <a:buChar char="Ø"/>
            </a:pPr>
            <a:r>
              <a:rPr lang="en-US" dirty="0" smtClean="0"/>
              <a:t>In this type of workflow the write-access is restricted to the maintainers only</a:t>
            </a:r>
          </a:p>
          <a:p>
            <a:pPr marL="285750" indent="-285750">
              <a:lnSpc>
                <a:spcPct val="90000"/>
              </a:lnSpc>
              <a:buFont typeface="Wingdings" panose="05000000000000000000" pitchFamily="2" charset="2"/>
              <a:buChar char="Ø"/>
            </a:pPr>
            <a:r>
              <a:rPr lang="en-US" dirty="0" smtClean="0"/>
              <a:t>Here developers push commits to their own forks and make pull requests to the central repository</a:t>
            </a:r>
          </a:p>
          <a:p>
            <a:pPr marL="285750" indent="-285750">
              <a:lnSpc>
                <a:spcPct val="90000"/>
              </a:lnSpc>
              <a:buFont typeface="Wingdings" panose="05000000000000000000" pitchFamily="2" charset="2"/>
              <a:buChar char="Ø"/>
            </a:pPr>
            <a:r>
              <a:rPr lang="en-US" dirty="0" smtClean="0"/>
              <a:t>Admin view these changes and decides if the changes can be merged</a:t>
            </a:r>
            <a:endParaRPr lang="en-US" dirty="0"/>
          </a:p>
        </p:txBody>
      </p:sp>
    </p:spTree>
    <p:extLst>
      <p:ext uri="{BB962C8B-B14F-4D97-AF65-F5344CB8AC3E}">
        <p14:creationId xmlns:p14="http://schemas.microsoft.com/office/powerpoint/2010/main" val="1275681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Workflow Summary</a:t>
            </a:r>
          </a:p>
        </p:txBody>
      </p:sp>
      <p:sp>
        <p:nvSpPr>
          <p:cNvPr id="3" name="TextBox 2"/>
          <p:cNvSpPr txBox="1"/>
          <p:nvPr/>
        </p:nvSpPr>
        <p:spPr>
          <a:xfrm>
            <a:off x="762000" y="1600200"/>
            <a:ext cx="5486400" cy="3048000"/>
          </a:xfrm>
          <a:prstGeom prst="rect">
            <a:avLst/>
          </a:prstGeom>
          <a:noFill/>
        </p:spPr>
        <p:txBody>
          <a:bodyPr wrap="square" lIns="0" tIns="0" rIns="0" bIns="0" rtlCol="0">
            <a:noAutofit/>
          </a:bodyPr>
          <a:lstStyle/>
          <a:p>
            <a:pPr>
              <a:lnSpc>
                <a:spcPct val="90000"/>
              </a:lnSpc>
            </a:pPr>
            <a:endParaRPr lang="en-US" dirty="0"/>
          </a:p>
        </p:txBody>
      </p:sp>
      <p:sp>
        <p:nvSpPr>
          <p:cNvPr id="6" name="TextBox 5"/>
          <p:cNvSpPr txBox="1"/>
          <p:nvPr/>
        </p:nvSpPr>
        <p:spPr>
          <a:xfrm>
            <a:off x="914400" y="2057400"/>
            <a:ext cx="6629400" cy="2667000"/>
          </a:xfrm>
          <a:prstGeom prst="rect">
            <a:avLst/>
          </a:prstGeom>
          <a:noFill/>
        </p:spPr>
        <p:txBody>
          <a:bodyPr wrap="square" lIns="0" tIns="0" rIns="0" bIns="0" rtlCol="0">
            <a:noAutofit/>
          </a:bodyPr>
          <a:lstStyle/>
          <a:p>
            <a:pPr>
              <a:lnSpc>
                <a:spcPct val="90000"/>
              </a:lnSpc>
            </a:pPr>
            <a:r>
              <a:rPr lang="en-US" dirty="0"/>
              <a:t>Different team dynamics requires different collaboration techniques. Choose the workflow that suits your group.</a:t>
            </a:r>
          </a:p>
          <a:p>
            <a:pPr marL="285750" indent="-285750">
              <a:lnSpc>
                <a:spcPct val="90000"/>
              </a:lnSpc>
              <a:buFont typeface="Wingdings" panose="05000000000000000000" pitchFamily="2" charset="2"/>
              <a:buChar char="Ø"/>
            </a:pPr>
            <a:endParaRPr lang="en-US" dirty="0"/>
          </a:p>
          <a:p>
            <a:pPr marL="285750" indent="-285750">
              <a:lnSpc>
                <a:spcPct val="90000"/>
              </a:lnSpc>
              <a:buFont typeface="Wingdings" panose="05000000000000000000" pitchFamily="2" charset="2"/>
              <a:buChar char="Ø"/>
            </a:pPr>
            <a:r>
              <a:rPr lang="en-US" dirty="0"/>
              <a:t>Choose the familiarity of a centralized workflow while capitalizing on </a:t>
            </a:r>
            <a:r>
              <a:rPr lang="en-US" dirty="0" err="1"/>
              <a:t>Git's</a:t>
            </a:r>
            <a:r>
              <a:rPr lang="en-US" dirty="0"/>
              <a:t> additional advantages</a:t>
            </a:r>
          </a:p>
          <a:p>
            <a:pPr marL="285750" indent="-285750">
              <a:lnSpc>
                <a:spcPct val="90000"/>
              </a:lnSpc>
              <a:buFont typeface="Wingdings" panose="05000000000000000000" pitchFamily="2" charset="2"/>
              <a:buChar char="Ø"/>
            </a:pPr>
            <a:r>
              <a:rPr lang="en-US" dirty="0"/>
              <a:t>Create feature branches to keep new development from interfering with the stable code base</a:t>
            </a:r>
          </a:p>
          <a:p>
            <a:pPr marL="285750" indent="-285750">
              <a:lnSpc>
                <a:spcPct val="90000"/>
              </a:lnSpc>
              <a:buFont typeface="Wingdings" panose="05000000000000000000" pitchFamily="2" charset="2"/>
              <a:buChar char="Ø"/>
            </a:pPr>
            <a:r>
              <a:rPr lang="en-US" dirty="0"/>
              <a:t>Use the open source forking model to allow collaborators from anywhere while keeping your main repo protected</a:t>
            </a:r>
          </a:p>
          <a:p>
            <a:pPr>
              <a:lnSpc>
                <a:spcPct val="90000"/>
              </a:lnSpc>
            </a:pPr>
            <a:endParaRPr lang="en-US" dirty="0"/>
          </a:p>
        </p:txBody>
      </p:sp>
    </p:spTree>
    <p:extLst>
      <p:ext uri="{BB962C8B-B14F-4D97-AF65-F5344CB8AC3E}">
        <p14:creationId xmlns:p14="http://schemas.microsoft.com/office/powerpoint/2010/main" val="93566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Building Your First Repository</a:t>
            </a:r>
          </a:p>
        </p:txBody>
      </p:sp>
      <p:sp>
        <p:nvSpPr>
          <p:cNvPr id="4" name="TextBox 3"/>
          <p:cNvSpPr txBox="1"/>
          <p:nvPr/>
        </p:nvSpPr>
        <p:spPr>
          <a:xfrm>
            <a:off x="990600" y="1676400"/>
            <a:ext cx="6019800" cy="28956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Repository Initialization</a:t>
            </a:r>
          </a:p>
          <a:p>
            <a:pPr marL="285750" indent="-285750">
              <a:lnSpc>
                <a:spcPct val="90000"/>
              </a:lnSpc>
              <a:buFont typeface="Wingdings" panose="05000000000000000000" pitchFamily="2" charset="2"/>
              <a:buChar char="Ø"/>
            </a:pPr>
            <a:r>
              <a:rPr lang="en-US" dirty="0" smtClean="0"/>
              <a:t>Making your first commit</a:t>
            </a:r>
          </a:p>
          <a:p>
            <a:pPr marL="285750" indent="-285750">
              <a:lnSpc>
                <a:spcPct val="90000"/>
              </a:lnSpc>
              <a:buFont typeface="Wingdings" panose="05000000000000000000" pitchFamily="2" charset="2"/>
              <a:buChar char="Ø"/>
            </a:pPr>
            <a:r>
              <a:rPr lang="en-US" dirty="0" smtClean="0"/>
              <a:t>Managing remotes</a:t>
            </a:r>
          </a:p>
          <a:p>
            <a:pPr marL="285750" indent="-285750">
              <a:lnSpc>
                <a:spcPct val="90000"/>
              </a:lnSpc>
              <a:buFont typeface="Wingdings" panose="05000000000000000000" pitchFamily="2" charset="2"/>
              <a:buChar char="Ø"/>
            </a:pPr>
            <a:r>
              <a:rPr lang="en-US" dirty="0" smtClean="0"/>
              <a:t>Viewing commit history</a:t>
            </a:r>
            <a:endParaRPr lang="en-US" dirty="0"/>
          </a:p>
        </p:txBody>
      </p:sp>
    </p:spTree>
    <p:extLst>
      <p:ext uri="{BB962C8B-B14F-4D97-AF65-F5344CB8AC3E}">
        <p14:creationId xmlns:p14="http://schemas.microsoft.com/office/powerpoint/2010/main" val="147026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Initialization</a:t>
            </a:r>
          </a:p>
        </p:txBody>
      </p:sp>
      <p:sp>
        <p:nvSpPr>
          <p:cNvPr id="3" name="TextBox 2"/>
          <p:cNvSpPr txBox="1"/>
          <p:nvPr/>
        </p:nvSpPr>
        <p:spPr>
          <a:xfrm>
            <a:off x="838200" y="1752600"/>
            <a:ext cx="5334000" cy="2438400"/>
          </a:xfrm>
          <a:prstGeom prst="rect">
            <a:avLst/>
          </a:prstGeom>
          <a:noFill/>
        </p:spPr>
        <p:txBody>
          <a:bodyPr wrap="square" lIns="0" tIns="0" rIns="0" bIns="0" rtlCol="0">
            <a:noAutofit/>
          </a:bodyPr>
          <a:lstStyle/>
          <a:p>
            <a:pPr>
              <a:lnSpc>
                <a:spcPct val="90000"/>
              </a:lnSpc>
            </a:pPr>
            <a:r>
              <a:rPr lang="en-US" dirty="0" smtClean="0"/>
              <a:t>It is important to maintain logs: </a:t>
            </a:r>
          </a:p>
          <a:p>
            <a:pPr marL="285750" indent="-285750">
              <a:lnSpc>
                <a:spcPct val="90000"/>
              </a:lnSpc>
              <a:buFont typeface="Wingdings" panose="05000000000000000000" pitchFamily="2" charset="2"/>
              <a:buChar char="Ø"/>
            </a:pPr>
            <a:r>
              <a:rPr lang="en-US" dirty="0" smtClean="0"/>
              <a:t>Initializing a local repository</a:t>
            </a:r>
          </a:p>
          <a:p>
            <a:pPr marL="285750" indent="-285750">
              <a:lnSpc>
                <a:spcPct val="90000"/>
              </a:lnSpc>
              <a:buFont typeface="Wingdings" panose="05000000000000000000" pitchFamily="2" charset="2"/>
              <a:buChar char="Ø"/>
            </a:pPr>
            <a:r>
              <a:rPr lang="en-US" dirty="0" smtClean="0"/>
              <a:t>Tracing new files</a:t>
            </a:r>
          </a:p>
          <a:p>
            <a:pPr marL="285750" indent="-285750">
              <a:lnSpc>
                <a:spcPct val="90000"/>
              </a:lnSpc>
              <a:buFont typeface="Wingdings" panose="05000000000000000000" pitchFamily="2" charset="2"/>
              <a:buChar char="Ø"/>
            </a:pPr>
            <a:r>
              <a:rPr lang="en-US" dirty="0" smtClean="0"/>
              <a:t>Example</a:t>
            </a:r>
          </a:p>
          <a:p>
            <a:pPr marL="742950" lvl="1" indent="-285750">
              <a:lnSpc>
                <a:spcPct val="90000"/>
              </a:lnSpc>
              <a:buFont typeface="Wingdings" panose="05000000000000000000" pitchFamily="2" charset="2"/>
              <a:buChar char="Ø"/>
            </a:pPr>
            <a:r>
              <a:rPr lang="en-US" dirty="0" smtClean="0"/>
              <a:t>Let meet a friend tom who has an idea for app</a:t>
            </a:r>
          </a:p>
          <a:p>
            <a:pPr marL="742950" lvl="1" indent="-285750">
              <a:lnSpc>
                <a:spcPct val="90000"/>
              </a:lnSpc>
              <a:buFont typeface="Wingdings" panose="05000000000000000000" pitchFamily="2" charset="2"/>
              <a:buChar char="Ø"/>
            </a:pPr>
            <a:r>
              <a:rPr lang="en-US" dirty="0" smtClean="0"/>
              <a:t>To starts developing his idea into reality with his programming skills</a:t>
            </a:r>
          </a:p>
          <a:p>
            <a:pPr marL="742950" lvl="1" indent="-285750">
              <a:lnSpc>
                <a:spcPct val="90000"/>
              </a:lnSpc>
              <a:buFont typeface="Wingdings" panose="05000000000000000000" pitchFamily="2" charset="2"/>
              <a:buChar char="Ø"/>
            </a:pPr>
            <a:r>
              <a:rPr lang="en-US" dirty="0" smtClean="0"/>
              <a:t>He takes the support of open source community for this purpose</a:t>
            </a:r>
          </a:p>
          <a:p>
            <a:pPr>
              <a:lnSpc>
                <a:spcPct val="90000"/>
              </a:lnSpc>
            </a:pPr>
            <a:endParaRPr lang="en-US" dirty="0"/>
          </a:p>
        </p:txBody>
      </p:sp>
    </p:spTree>
    <p:extLst>
      <p:ext uri="{BB962C8B-B14F-4D97-AF65-F5344CB8AC3E}">
        <p14:creationId xmlns:p14="http://schemas.microsoft.com/office/powerpoint/2010/main" val="731477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rPr>
              <a:t>Initialization (Commands)</a:t>
            </a:r>
            <a:endParaRPr lang="en-US" sz="3000" dirty="0">
              <a:solidFill>
                <a:schemeClr val="tx1">
                  <a:lumMod val="85000"/>
                  <a:lumOff val="15000"/>
                </a:schemeClr>
              </a:solidFill>
            </a:endParaRPr>
          </a:p>
        </p:txBody>
      </p:sp>
      <p:sp>
        <p:nvSpPr>
          <p:cNvPr id="3" name="TextBox 2"/>
          <p:cNvSpPr txBox="1"/>
          <p:nvPr/>
        </p:nvSpPr>
        <p:spPr>
          <a:xfrm>
            <a:off x="304800" y="1600200"/>
            <a:ext cx="7543800" cy="4191000"/>
          </a:xfrm>
          <a:prstGeom prst="rect">
            <a:avLst/>
          </a:prstGeom>
          <a:noFill/>
        </p:spPr>
        <p:txBody>
          <a:bodyPr wrap="square" lIns="0" tIns="0" rIns="0" bIns="0" rtlCol="0">
            <a:noAutofit/>
          </a:bodyPr>
          <a:lstStyle/>
          <a:p>
            <a:pPr marL="342900" indent="-342900">
              <a:lnSpc>
                <a:spcPct val="90000"/>
              </a:lnSpc>
              <a:buFont typeface="+mj-lt"/>
              <a:buAutoNum type="arabicPeriod"/>
            </a:pPr>
            <a:r>
              <a:rPr lang="en-US" dirty="0"/>
              <a:t>yum install git</a:t>
            </a:r>
          </a:p>
          <a:p>
            <a:pPr marL="342900" indent="-342900">
              <a:lnSpc>
                <a:spcPct val="90000"/>
              </a:lnSpc>
              <a:buFont typeface="+mj-lt"/>
              <a:buAutoNum type="arabicPeriod"/>
            </a:pPr>
            <a:r>
              <a:rPr lang="en-US" dirty="0" smtClean="0"/>
              <a:t>mkdir </a:t>
            </a:r>
            <a:r>
              <a:rPr lang="en-US" dirty="0"/>
              <a:t>-p /opt/</a:t>
            </a:r>
            <a:r>
              <a:rPr lang="en-US" dirty="0" err="1"/>
              <a:t>gitdemo</a:t>
            </a:r>
            <a:endParaRPr lang="en-US" dirty="0"/>
          </a:p>
          <a:p>
            <a:pPr marL="342900" indent="-342900">
              <a:lnSpc>
                <a:spcPct val="90000"/>
              </a:lnSpc>
              <a:buFont typeface="+mj-lt"/>
              <a:buAutoNum type="arabicPeriod"/>
            </a:pPr>
            <a:r>
              <a:rPr lang="en-US" dirty="0" smtClean="0"/>
              <a:t>cd </a:t>
            </a:r>
            <a:r>
              <a:rPr lang="en-US" dirty="0"/>
              <a:t>/opt/</a:t>
            </a:r>
            <a:r>
              <a:rPr lang="en-US" dirty="0" err="1"/>
              <a:t>gitdemo</a:t>
            </a:r>
            <a:endParaRPr lang="en-US" dirty="0"/>
          </a:p>
          <a:p>
            <a:pPr marL="342900" indent="-342900">
              <a:lnSpc>
                <a:spcPct val="90000"/>
              </a:lnSpc>
              <a:buFont typeface="+mj-lt"/>
              <a:buAutoNum type="arabicPeriod"/>
            </a:pPr>
            <a:r>
              <a:rPr lang="en-US" dirty="0" smtClean="0"/>
              <a:t>git </a:t>
            </a:r>
            <a:r>
              <a:rPr lang="en-US" dirty="0"/>
              <a:t>init</a:t>
            </a:r>
          </a:p>
          <a:p>
            <a:pPr marL="342900" indent="-342900">
              <a:lnSpc>
                <a:spcPct val="90000"/>
              </a:lnSpc>
              <a:buFont typeface="+mj-lt"/>
              <a:buAutoNum type="arabicPeriod"/>
            </a:pPr>
            <a:r>
              <a:rPr lang="en-US" dirty="0" smtClean="0"/>
              <a:t>ls </a:t>
            </a:r>
            <a:r>
              <a:rPr lang="en-US" dirty="0"/>
              <a:t>-a</a:t>
            </a:r>
          </a:p>
          <a:p>
            <a:pPr marL="342900" indent="-342900">
              <a:lnSpc>
                <a:spcPct val="90000"/>
              </a:lnSpc>
              <a:buFont typeface="+mj-lt"/>
              <a:buAutoNum type="arabicPeriod"/>
            </a:pPr>
            <a:r>
              <a:rPr lang="en-US" dirty="0" smtClean="0"/>
              <a:t>vim </a:t>
            </a:r>
            <a:r>
              <a:rPr lang="en-US" dirty="0"/>
              <a:t>problem_solver.rb</a:t>
            </a:r>
          </a:p>
          <a:p>
            <a:pPr marL="342900" indent="-342900">
              <a:lnSpc>
                <a:spcPct val="90000"/>
              </a:lnSpc>
              <a:buFont typeface="+mj-lt"/>
              <a:buAutoNum type="arabicPeriod"/>
            </a:pPr>
            <a:r>
              <a:rPr lang="en-US" dirty="0" smtClean="0"/>
              <a:t>git </a:t>
            </a:r>
            <a:r>
              <a:rPr lang="en-US" dirty="0"/>
              <a:t>status</a:t>
            </a:r>
          </a:p>
          <a:p>
            <a:pPr marL="342900" indent="-342900">
              <a:lnSpc>
                <a:spcPct val="90000"/>
              </a:lnSpc>
              <a:buFont typeface="+mj-lt"/>
              <a:buAutoNum type="arabicPeriod"/>
            </a:pPr>
            <a:r>
              <a:rPr lang="en-US" dirty="0" smtClean="0"/>
              <a:t>git </a:t>
            </a:r>
            <a:r>
              <a:rPr lang="en-US" dirty="0"/>
              <a:t>add problem_solver.rb</a:t>
            </a:r>
          </a:p>
          <a:p>
            <a:pPr marL="342900" indent="-342900">
              <a:lnSpc>
                <a:spcPct val="90000"/>
              </a:lnSpc>
              <a:buFont typeface="+mj-lt"/>
              <a:buAutoNum type="arabicPeriod"/>
            </a:pPr>
            <a:r>
              <a:rPr lang="en-US" dirty="0" smtClean="0"/>
              <a:t>git </a:t>
            </a:r>
            <a:r>
              <a:rPr lang="en-US" dirty="0"/>
              <a:t>status</a:t>
            </a:r>
          </a:p>
          <a:p>
            <a:pPr>
              <a:lnSpc>
                <a:spcPct val="90000"/>
              </a:lnSpc>
            </a:pPr>
            <a:endParaRPr lang="en-US" dirty="0"/>
          </a:p>
        </p:txBody>
      </p:sp>
    </p:spTree>
    <p:extLst>
      <p:ext uri="{BB962C8B-B14F-4D97-AF65-F5344CB8AC3E}">
        <p14:creationId xmlns:p14="http://schemas.microsoft.com/office/powerpoint/2010/main" val="226643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The First Commit</a:t>
            </a:r>
          </a:p>
        </p:txBody>
      </p:sp>
      <p:sp>
        <p:nvSpPr>
          <p:cNvPr id="3" name="TextBox 2"/>
          <p:cNvSpPr txBox="1"/>
          <p:nvPr/>
        </p:nvSpPr>
        <p:spPr>
          <a:xfrm>
            <a:off x="762000" y="1524000"/>
            <a:ext cx="7772400" cy="4267200"/>
          </a:xfrm>
          <a:prstGeom prst="rect">
            <a:avLst/>
          </a:prstGeom>
          <a:noFill/>
        </p:spPr>
        <p:txBody>
          <a:bodyPr wrap="square" lIns="0" tIns="0" rIns="0" bIns="0" rtlCol="0">
            <a:noAutofit/>
          </a:bodyPr>
          <a:lstStyle/>
          <a:p>
            <a:pPr>
              <a:lnSpc>
                <a:spcPct val="90000"/>
              </a:lnSpc>
            </a:pPr>
            <a:endParaRPr lang="en-US" dirty="0"/>
          </a:p>
        </p:txBody>
      </p:sp>
      <p:sp>
        <p:nvSpPr>
          <p:cNvPr id="5" name="TextBox 4"/>
          <p:cNvSpPr txBox="1"/>
          <p:nvPr/>
        </p:nvSpPr>
        <p:spPr>
          <a:xfrm>
            <a:off x="762000" y="1752600"/>
            <a:ext cx="6172200" cy="40386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Make changes in working directory</a:t>
            </a:r>
          </a:p>
          <a:p>
            <a:pPr marL="285750" indent="-285750">
              <a:lnSpc>
                <a:spcPct val="90000"/>
              </a:lnSpc>
              <a:buFont typeface="Wingdings" panose="05000000000000000000" pitchFamily="2" charset="2"/>
              <a:buChar char="Ø"/>
            </a:pPr>
            <a:r>
              <a:rPr lang="en-US" dirty="0" smtClean="0"/>
              <a:t>Move changes to staging area</a:t>
            </a:r>
          </a:p>
          <a:p>
            <a:pPr marL="285750" indent="-285750">
              <a:lnSpc>
                <a:spcPct val="90000"/>
              </a:lnSpc>
              <a:buFont typeface="Wingdings" panose="05000000000000000000" pitchFamily="2" charset="2"/>
              <a:buChar char="Ø"/>
            </a:pPr>
            <a:r>
              <a:rPr lang="en-US" dirty="0" smtClean="0"/>
              <a:t>Commit the changes to the repository</a:t>
            </a:r>
          </a:p>
          <a:p>
            <a:pPr marL="285750" indent="-285750">
              <a:lnSpc>
                <a:spcPct val="90000"/>
              </a:lnSpc>
              <a:buFont typeface="Wingdings" panose="05000000000000000000" pitchFamily="2" charset="2"/>
              <a:buChar char="Ø"/>
            </a:pPr>
            <a:r>
              <a:rPr lang="en-US" dirty="0" smtClean="0"/>
              <a:t>README.md</a:t>
            </a:r>
          </a:p>
          <a:p>
            <a:pPr marL="742950" lvl="1" indent="-285750">
              <a:lnSpc>
                <a:spcPct val="90000"/>
              </a:lnSpc>
              <a:buFont typeface="Wingdings" panose="05000000000000000000" pitchFamily="2" charset="2"/>
              <a:buChar char="q"/>
            </a:pPr>
            <a:r>
              <a:rPr lang="en-US" dirty="0" smtClean="0"/>
              <a:t>What it does exactly</a:t>
            </a:r>
          </a:p>
          <a:p>
            <a:pPr marL="742950" lvl="1" indent="-285750">
              <a:lnSpc>
                <a:spcPct val="90000"/>
              </a:lnSpc>
              <a:buFont typeface="Wingdings" panose="05000000000000000000" pitchFamily="2" charset="2"/>
              <a:buChar char="q"/>
            </a:pPr>
            <a:r>
              <a:rPr lang="en-US" dirty="0" smtClean="0"/>
              <a:t>System requirements</a:t>
            </a:r>
          </a:p>
          <a:p>
            <a:pPr marL="742950" lvl="1" indent="-285750">
              <a:lnSpc>
                <a:spcPct val="90000"/>
              </a:lnSpc>
              <a:buFont typeface="Wingdings" panose="05000000000000000000" pitchFamily="2" charset="2"/>
              <a:buChar char="q"/>
            </a:pPr>
            <a:r>
              <a:rPr lang="en-US" dirty="0" smtClean="0"/>
              <a:t>Installation and running instructions</a:t>
            </a:r>
          </a:p>
          <a:p>
            <a:pPr marL="742950" lvl="1" indent="-285750">
              <a:lnSpc>
                <a:spcPct val="90000"/>
              </a:lnSpc>
              <a:buFont typeface="Wingdings" panose="05000000000000000000" pitchFamily="2" charset="2"/>
              <a:buChar char="q"/>
            </a:pPr>
            <a:r>
              <a:rPr lang="en-US" dirty="0" smtClean="0"/>
              <a:t>How to contribute to the project</a:t>
            </a:r>
          </a:p>
          <a:p>
            <a:pPr marL="742950" lvl="1" indent="-285750">
              <a:lnSpc>
                <a:spcPct val="90000"/>
              </a:lnSpc>
              <a:buFont typeface="Wingdings" panose="05000000000000000000" pitchFamily="2" charset="2"/>
              <a:buChar char="q"/>
            </a:pPr>
            <a:r>
              <a:rPr lang="en-US" dirty="0" smtClean="0"/>
              <a:t>md stands for </a:t>
            </a:r>
            <a:r>
              <a:rPr lang="en-US" b="1" dirty="0" smtClean="0"/>
              <a:t>markdown</a:t>
            </a:r>
            <a:r>
              <a:rPr lang="en-US" dirty="0" smtClean="0"/>
              <a:t> which is a simple syntax for providing semantic information and representing common formatting in plain text</a:t>
            </a:r>
          </a:p>
          <a:p>
            <a:pPr marL="285750" indent="-285750">
              <a:lnSpc>
                <a:spcPct val="90000"/>
              </a:lnSpc>
              <a:buFont typeface="Wingdings" panose="05000000000000000000" pitchFamily="2" charset="2"/>
              <a:buChar char="Ø"/>
            </a:pPr>
            <a:r>
              <a:rPr lang="en-US" dirty="0" smtClean="0"/>
              <a:t>.gitignore is a hidden file which lists the files to ignored while </a:t>
            </a:r>
            <a:r>
              <a:rPr lang="en-US" dirty="0" err="1" smtClean="0"/>
              <a:t>commiting</a:t>
            </a:r>
            <a:endParaRPr lang="en-US" dirty="0" smtClean="0"/>
          </a:p>
          <a:p>
            <a:pPr marL="742950" lvl="1" indent="-285750">
              <a:lnSpc>
                <a:spcPct val="90000"/>
              </a:lnSpc>
              <a:buFont typeface="Wingdings" panose="05000000000000000000" pitchFamily="2" charset="2"/>
              <a:buChar char="Ø"/>
            </a:pPr>
            <a:endParaRPr lang="en-US" dirty="0"/>
          </a:p>
          <a:p>
            <a:pPr marL="742950" lvl="1" indent="-285750">
              <a:lnSpc>
                <a:spcPct val="9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2554902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a:solidFill>
                  <a:schemeClr val="tx1">
                    <a:lumMod val="85000"/>
                    <a:lumOff val="15000"/>
                  </a:schemeClr>
                </a:solidFill>
              </a:rPr>
              <a:t>The First </a:t>
            </a:r>
            <a:r>
              <a:rPr lang="en-US" sz="3000" dirty="0" smtClean="0">
                <a:solidFill>
                  <a:schemeClr val="tx1">
                    <a:lumMod val="85000"/>
                    <a:lumOff val="15000"/>
                  </a:schemeClr>
                </a:solidFill>
              </a:rPr>
              <a:t>Commit (Commands)</a:t>
            </a:r>
            <a:endParaRPr lang="en-US" sz="3000" dirty="0">
              <a:solidFill>
                <a:schemeClr val="tx1">
                  <a:lumMod val="85000"/>
                  <a:lumOff val="15000"/>
                </a:schemeClr>
              </a:solidFill>
            </a:endParaRPr>
          </a:p>
        </p:txBody>
      </p:sp>
      <p:sp>
        <p:nvSpPr>
          <p:cNvPr id="4" name="TextBox 3"/>
          <p:cNvSpPr txBox="1"/>
          <p:nvPr/>
        </p:nvSpPr>
        <p:spPr>
          <a:xfrm>
            <a:off x="762000" y="1600200"/>
            <a:ext cx="7543800" cy="3962400"/>
          </a:xfrm>
          <a:prstGeom prst="rect">
            <a:avLst/>
          </a:prstGeom>
          <a:noFill/>
        </p:spPr>
        <p:txBody>
          <a:bodyPr wrap="square" lIns="0" tIns="0" rIns="0" bIns="0" rtlCol="0">
            <a:noAutofit/>
          </a:bodyPr>
          <a:lstStyle/>
          <a:p>
            <a:pPr>
              <a:lnSpc>
                <a:spcPct val="90000"/>
              </a:lnSpc>
            </a:pPr>
            <a:endParaRPr lang="en-US" dirty="0"/>
          </a:p>
          <a:p>
            <a:pPr marL="342900" indent="-342900">
              <a:lnSpc>
                <a:spcPct val="90000"/>
              </a:lnSpc>
              <a:buFont typeface="+mj-lt"/>
              <a:buAutoNum type="arabicPeriod"/>
            </a:pPr>
            <a:r>
              <a:rPr lang="en-US" dirty="0"/>
              <a:t>vim problem_solver.rb</a:t>
            </a:r>
          </a:p>
          <a:p>
            <a:pPr marL="857250" lvl="1" indent="-400050">
              <a:lnSpc>
                <a:spcPct val="90000"/>
              </a:lnSpc>
              <a:buFont typeface="+mj-lt"/>
              <a:buAutoNum type="romanUcPeriod"/>
            </a:pPr>
            <a:r>
              <a:rPr lang="en-US" dirty="0"/>
              <a:t>class Problem Solver</a:t>
            </a:r>
          </a:p>
          <a:p>
            <a:pPr marL="857250" lvl="1" indent="-400050">
              <a:lnSpc>
                <a:spcPct val="90000"/>
              </a:lnSpc>
              <a:buFont typeface="+mj-lt"/>
              <a:buAutoNum type="romanUcPeriod"/>
            </a:pPr>
            <a:r>
              <a:rPr lang="en-US" dirty="0" err="1"/>
              <a:t>def</a:t>
            </a:r>
            <a:r>
              <a:rPr lang="en-US" dirty="0"/>
              <a:t> </a:t>
            </a:r>
            <a:r>
              <a:rPr lang="en-US" dirty="0" err="1"/>
              <a:t>solve_easy_problem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a:t>end</a:t>
            </a:r>
          </a:p>
          <a:p>
            <a:pPr marL="342900" indent="-342900">
              <a:lnSpc>
                <a:spcPct val="90000"/>
              </a:lnSpc>
              <a:buFont typeface="+mj-lt"/>
              <a:buAutoNum type="arabicPeriod"/>
            </a:pPr>
            <a:r>
              <a:rPr lang="en-US" dirty="0" smtClean="0"/>
              <a:t>vim </a:t>
            </a:r>
            <a:r>
              <a:rPr lang="en-US" dirty="0"/>
              <a:t>README.md</a:t>
            </a:r>
          </a:p>
          <a:p>
            <a:pPr marL="857250" lvl="1" indent="-400050">
              <a:lnSpc>
                <a:spcPct val="90000"/>
              </a:lnSpc>
              <a:buFont typeface="+mj-lt"/>
              <a:buAutoNum type="romanUcPeriod"/>
            </a:pPr>
            <a:r>
              <a:rPr lang="en-US" dirty="0"/>
              <a:t>Install Ruby</a:t>
            </a:r>
          </a:p>
          <a:p>
            <a:pPr marL="342900" indent="-342900">
              <a:lnSpc>
                <a:spcPct val="90000"/>
              </a:lnSpc>
              <a:buFont typeface="+mj-lt"/>
              <a:buAutoNum type="arabicPeriod"/>
            </a:pPr>
            <a:r>
              <a:rPr lang="en-US" dirty="0" smtClean="0"/>
              <a:t>Vim </a:t>
            </a:r>
            <a:r>
              <a:rPr lang="en-US" dirty="0"/>
              <a:t>.gitignore</a:t>
            </a:r>
          </a:p>
          <a:p>
            <a:pPr marL="857250" lvl="1" indent="-400050">
              <a:lnSpc>
                <a:spcPct val="90000"/>
              </a:lnSpc>
              <a:buFont typeface="+mj-lt"/>
              <a:buAutoNum type="romanUcPeriod"/>
            </a:pPr>
            <a:r>
              <a:rPr lang="en-US" dirty="0"/>
              <a:t>*.</a:t>
            </a:r>
            <a:r>
              <a:rPr lang="en-US" dirty="0" err="1"/>
              <a:t>swp</a:t>
            </a:r>
            <a:endParaRPr lang="en-US" dirty="0"/>
          </a:p>
          <a:p>
            <a:pPr marL="342900" indent="-342900">
              <a:lnSpc>
                <a:spcPct val="90000"/>
              </a:lnSpc>
              <a:buFont typeface="+mj-lt"/>
              <a:buAutoNum type="arabicPeriod"/>
            </a:pPr>
            <a:r>
              <a:rPr lang="en-US" dirty="0" err="1" smtClean="0"/>
              <a:t>gt</a:t>
            </a:r>
            <a:r>
              <a:rPr lang="en-US" dirty="0" smtClean="0"/>
              <a:t> </a:t>
            </a:r>
            <a:r>
              <a:rPr lang="en-US" dirty="0"/>
              <a:t>status</a:t>
            </a:r>
          </a:p>
          <a:p>
            <a:pPr marL="342900" indent="-342900">
              <a:lnSpc>
                <a:spcPct val="90000"/>
              </a:lnSpc>
              <a:buFont typeface="+mj-lt"/>
              <a:buAutoNum type="arabicPeriod"/>
            </a:pPr>
            <a:r>
              <a:rPr lang="en-US" dirty="0" smtClean="0"/>
              <a:t>git </a:t>
            </a:r>
            <a:r>
              <a:rPr lang="en-US" dirty="0"/>
              <a:t>diff problem_solver.rb</a:t>
            </a:r>
          </a:p>
          <a:p>
            <a:pPr marL="342900" indent="-342900">
              <a:lnSpc>
                <a:spcPct val="90000"/>
              </a:lnSpc>
              <a:buFont typeface="+mj-lt"/>
              <a:buAutoNum type="arabicPeriod"/>
            </a:pPr>
            <a:r>
              <a:rPr lang="en-US" dirty="0" smtClean="0"/>
              <a:t>git config --global </a:t>
            </a:r>
            <a:r>
              <a:rPr lang="en-US" dirty="0" err="1" smtClean="0"/>
              <a:t>user.mail</a:t>
            </a:r>
            <a:r>
              <a:rPr lang="en-US" dirty="0" smtClean="0"/>
              <a:t> “mahesh.s.kharwadkar@gmail.com”</a:t>
            </a:r>
          </a:p>
          <a:p>
            <a:pPr marL="342900" indent="-342900">
              <a:lnSpc>
                <a:spcPct val="90000"/>
              </a:lnSpc>
              <a:buFont typeface="+mj-lt"/>
              <a:buAutoNum type="arabicPeriod"/>
            </a:pPr>
            <a:r>
              <a:rPr lang="en-US" dirty="0" smtClean="0"/>
              <a:t>git config –global user.name “</a:t>
            </a:r>
            <a:r>
              <a:rPr lang="en-US" dirty="0" err="1" smtClean="0"/>
              <a:t>maheshkharwadkar</a:t>
            </a:r>
            <a:r>
              <a:rPr lang="en-US" dirty="0" smtClean="0"/>
              <a:t>”</a:t>
            </a:r>
          </a:p>
          <a:p>
            <a:pPr marL="342900" indent="-342900">
              <a:lnSpc>
                <a:spcPct val="90000"/>
              </a:lnSpc>
              <a:buFont typeface="+mj-lt"/>
              <a:buAutoNum type="arabicPeriod"/>
            </a:pPr>
            <a:r>
              <a:rPr lang="en-US" dirty="0" smtClean="0"/>
              <a:t>git </a:t>
            </a:r>
            <a:r>
              <a:rPr lang="en-US" dirty="0" smtClean="0"/>
              <a:t>add .</a:t>
            </a:r>
            <a:endParaRPr lang="en-US" dirty="0"/>
          </a:p>
          <a:p>
            <a:pPr marL="342900" indent="-342900">
              <a:lnSpc>
                <a:spcPct val="90000"/>
              </a:lnSpc>
              <a:buFont typeface="+mj-lt"/>
              <a:buAutoNum type="arabicPeriod"/>
            </a:pPr>
            <a:r>
              <a:rPr lang="en-US" dirty="0" smtClean="0"/>
              <a:t>git </a:t>
            </a:r>
            <a:r>
              <a:rPr lang="en-US" dirty="0"/>
              <a:t>commit -m "first commit"</a:t>
            </a:r>
          </a:p>
        </p:txBody>
      </p:sp>
    </p:spTree>
    <p:extLst>
      <p:ext uri="{BB962C8B-B14F-4D97-AF65-F5344CB8AC3E}">
        <p14:creationId xmlns:p14="http://schemas.microsoft.com/office/powerpoint/2010/main" val="1026435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The First Commit</a:t>
            </a:r>
          </a:p>
        </p:txBody>
      </p:sp>
      <p:pic>
        <p:nvPicPr>
          <p:cNvPr id="4" name="Picture 3"/>
          <p:cNvPicPr>
            <a:picLocks noChangeAspect="1"/>
          </p:cNvPicPr>
          <p:nvPr/>
        </p:nvPicPr>
        <p:blipFill>
          <a:blip r:embed="rId2"/>
          <a:stretch>
            <a:fillRect/>
          </a:stretch>
        </p:blipFill>
        <p:spPr>
          <a:xfrm>
            <a:off x="1643062" y="1638300"/>
            <a:ext cx="5857875" cy="3581400"/>
          </a:xfrm>
          <a:prstGeom prst="rect">
            <a:avLst/>
          </a:prstGeom>
        </p:spPr>
      </p:pic>
    </p:spTree>
    <p:extLst>
      <p:ext uri="{BB962C8B-B14F-4D97-AF65-F5344CB8AC3E}">
        <p14:creationId xmlns:p14="http://schemas.microsoft.com/office/powerpoint/2010/main" val="201147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a:solidFill>
                  <a:schemeClr val="tx1">
                    <a:lumMod val="85000"/>
                    <a:lumOff val="15000"/>
                  </a:schemeClr>
                </a:solidFill>
                <a:latin typeface="+mj-lt"/>
                <a:ea typeface="+mj-ea"/>
                <a:cs typeface="+mj-cs"/>
              </a:rPr>
              <a:t>Basics of version control</a:t>
            </a: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762000" y="1676400"/>
            <a:ext cx="82296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Keeping history of working versions of your projects</a:t>
            </a:r>
          </a:p>
          <a:p>
            <a:pPr marL="285750" indent="-285750">
              <a:buFont typeface="Wingdings" panose="05000000000000000000" pitchFamily="2" charset="2"/>
              <a:buChar char="Ø"/>
            </a:pPr>
            <a:r>
              <a:rPr lang="en-US" dirty="0"/>
              <a:t>know who made changes as well as when and why</a:t>
            </a:r>
          </a:p>
          <a:p>
            <a:pPr marL="285750" indent="-285750">
              <a:buFont typeface="Wingdings" panose="05000000000000000000" pitchFamily="2" charset="2"/>
              <a:buChar char="Ø"/>
            </a:pPr>
            <a:r>
              <a:rPr lang="en-US" dirty="0"/>
              <a:t>Merge Conflicting </a:t>
            </a:r>
            <a:r>
              <a:rPr lang="en-US" dirty="0" smtClean="0"/>
              <a:t>changes</a:t>
            </a:r>
            <a:endParaRPr lang="en-US" dirty="0"/>
          </a:p>
        </p:txBody>
      </p:sp>
    </p:spTree>
    <p:extLst>
      <p:ext uri="{BB962C8B-B14F-4D97-AF65-F5344CB8AC3E}">
        <p14:creationId xmlns:p14="http://schemas.microsoft.com/office/powerpoint/2010/main" val="558074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a:solidFill>
                  <a:schemeClr val="tx1">
                    <a:lumMod val="85000"/>
                    <a:lumOff val="15000"/>
                  </a:schemeClr>
                </a:solidFill>
              </a:rPr>
              <a:t>The First </a:t>
            </a:r>
            <a:r>
              <a:rPr lang="en-US" sz="3000" dirty="0" smtClean="0">
                <a:solidFill>
                  <a:schemeClr val="tx1">
                    <a:lumMod val="85000"/>
                    <a:lumOff val="15000"/>
                  </a:schemeClr>
                </a:solidFill>
              </a:rPr>
              <a:t>Commit (Commands)</a:t>
            </a:r>
            <a:endParaRPr lang="en-US" sz="3000" dirty="0">
              <a:solidFill>
                <a:schemeClr val="tx1">
                  <a:lumMod val="85000"/>
                  <a:lumOff val="15000"/>
                </a:schemeClr>
              </a:solidFill>
            </a:endParaRPr>
          </a:p>
        </p:txBody>
      </p:sp>
      <p:sp>
        <p:nvSpPr>
          <p:cNvPr id="3" name="TextBox 2"/>
          <p:cNvSpPr txBox="1"/>
          <p:nvPr/>
        </p:nvSpPr>
        <p:spPr>
          <a:xfrm>
            <a:off x="609600" y="1219200"/>
            <a:ext cx="7772400" cy="4876800"/>
          </a:xfrm>
          <a:prstGeom prst="rect">
            <a:avLst/>
          </a:prstGeom>
          <a:noFill/>
        </p:spPr>
        <p:txBody>
          <a:bodyPr wrap="square" lIns="0" tIns="0" rIns="0" bIns="0" rtlCol="0">
            <a:noAutofit/>
          </a:bodyPr>
          <a:lstStyle/>
          <a:p>
            <a:pPr marL="342900" indent="-342900">
              <a:lnSpc>
                <a:spcPct val="90000"/>
              </a:lnSpc>
              <a:buFont typeface="+mj-lt"/>
              <a:buAutoNum type="arabicPeriod"/>
            </a:pPr>
            <a:r>
              <a:rPr lang="en-US" dirty="0" smtClean="0"/>
              <a:t>vim </a:t>
            </a:r>
            <a:r>
              <a:rPr lang="en-US" dirty="0"/>
              <a:t>problem_solver.rb</a:t>
            </a:r>
          </a:p>
          <a:p>
            <a:pPr marL="857250" lvl="1" indent="-400050">
              <a:lnSpc>
                <a:spcPct val="90000"/>
              </a:lnSpc>
              <a:buFont typeface="+mj-lt"/>
              <a:buAutoNum type="romanUcPeriod"/>
            </a:pPr>
            <a:r>
              <a:rPr lang="en-US" dirty="0"/>
              <a:t>class Problem Solver</a:t>
            </a:r>
          </a:p>
          <a:p>
            <a:pPr marL="857250" lvl="1" indent="-400050">
              <a:lnSpc>
                <a:spcPct val="90000"/>
              </a:lnSpc>
              <a:buFont typeface="+mj-lt"/>
              <a:buAutoNum type="romanUcPeriod"/>
            </a:pPr>
            <a:r>
              <a:rPr lang="en-US" dirty="0" err="1"/>
              <a:t>def</a:t>
            </a:r>
            <a:r>
              <a:rPr lang="en-US" dirty="0"/>
              <a:t> </a:t>
            </a:r>
            <a:r>
              <a:rPr lang="en-US" dirty="0" err="1"/>
              <a:t>solve_easy_problem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err="1"/>
              <a:t>def</a:t>
            </a:r>
            <a:r>
              <a:rPr lang="en-US" dirty="0"/>
              <a:t> </a:t>
            </a:r>
            <a:r>
              <a:rPr lang="en-US" dirty="0" err="1"/>
              <a:t>solve_hard_problem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a:t>end</a:t>
            </a:r>
          </a:p>
          <a:p>
            <a:pPr marL="342900" indent="-342900">
              <a:lnSpc>
                <a:spcPct val="90000"/>
              </a:lnSpc>
              <a:buFont typeface="+mj-lt"/>
              <a:buAutoNum type="arabicPeriod"/>
            </a:pPr>
            <a:r>
              <a:rPr lang="en-US" dirty="0" smtClean="0"/>
              <a:t>git </a:t>
            </a:r>
            <a:r>
              <a:rPr lang="en-US" dirty="0"/>
              <a:t>add .</a:t>
            </a:r>
          </a:p>
          <a:p>
            <a:pPr marL="342900" indent="-342900">
              <a:lnSpc>
                <a:spcPct val="90000"/>
              </a:lnSpc>
              <a:buFont typeface="+mj-lt"/>
              <a:buAutoNum type="arabicPeriod"/>
            </a:pPr>
            <a:r>
              <a:rPr lang="en-US" dirty="0" smtClean="0"/>
              <a:t>git </a:t>
            </a:r>
            <a:r>
              <a:rPr lang="en-US" dirty="0"/>
              <a:t>diff</a:t>
            </a:r>
          </a:p>
          <a:p>
            <a:pPr marL="342900" indent="-342900">
              <a:lnSpc>
                <a:spcPct val="90000"/>
              </a:lnSpc>
              <a:buFont typeface="+mj-lt"/>
              <a:buAutoNum type="arabicPeriod"/>
            </a:pPr>
            <a:r>
              <a:rPr lang="en-US" dirty="0" smtClean="0"/>
              <a:t>vim </a:t>
            </a:r>
            <a:r>
              <a:rPr lang="en-US" dirty="0"/>
              <a:t>problem_solver.rb</a:t>
            </a:r>
          </a:p>
          <a:p>
            <a:pPr marL="857250" lvl="1" indent="-400050">
              <a:lnSpc>
                <a:spcPct val="90000"/>
              </a:lnSpc>
              <a:buFont typeface="+mj-lt"/>
              <a:buAutoNum type="romanUcPeriod"/>
            </a:pPr>
            <a:r>
              <a:rPr lang="en-US" dirty="0"/>
              <a:t>class Problem Solver</a:t>
            </a:r>
          </a:p>
          <a:p>
            <a:pPr marL="857250" lvl="1" indent="-400050">
              <a:lnSpc>
                <a:spcPct val="90000"/>
              </a:lnSpc>
              <a:buFont typeface="+mj-lt"/>
              <a:buAutoNum type="romanUcPeriod"/>
            </a:pPr>
            <a:r>
              <a:rPr lang="en-US" dirty="0" err="1"/>
              <a:t>def</a:t>
            </a:r>
            <a:r>
              <a:rPr lang="en-US" dirty="0"/>
              <a:t> </a:t>
            </a:r>
            <a:r>
              <a:rPr lang="en-US" dirty="0" err="1"/>
              <a:t>solve_easy_problem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err="1"/>
              <a:t>def</a:t>
            </a:r>
            <a:r>
              <a:rPr lang="en-US" dirty="0"/>
              <a:t> </a:t>
            </a:r>
            <a:r>
              <a:rPr lang="en-US" dirty="0" err="1"/>
              <a:t>solve_hard_problem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err="1"/>
              <a:t>def</a:t>
            </a:r>
            <a:r>
              <a:rPr lang="en-US" dirty="0"/>
              <a:t> </a:t>
            </a:r>
            <a:r>
              <a:rPr lang="en-US" dirty="0" err="1"/>
              <a:t>solve_tougher_problem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a:t>end</a:t>
            </a:r>
          </a:p>
          <a:p>
            <a:pPr marL="342900" indent="-342900">
              <a:lnSpc>
                <a:spcPct val="90000"/>
              </a:lnSpc>
              <a:buFont typeface="+mj-lt"/>
              <a:buAutoNum type="arabicPeriod"/>
            </a:pPr>
            <a:r>
              <a:rPr lang="en-US" dirty="0"/>
              <a:t>git diff </a:t>
            </a:r>
            <a:r>
              <a:rPr lang="en-US" b="1" dirty="0" smtClean="0"/>
              <a:t>HEAD</a:t>
            </a:r>
          </a:p>
          <a:p>
            <a:pPr marL="342900" indent="-342900">
              <a:lnSpc>
                <a:spcPct val="90000"/>
              </a:lnSpc>
              <a:buFont typeface="+mj-lt"/>
              <a:buAutoNum type="arabicPeriod"/>
            </a:pPr>
            <a:r>
              <a:rPr lang="en-US" dirty="0" smtClean="0"/>
              <a:t>git diff</a:t>
            </a:r>
            <a:endParaRPr lang="en-US" dirty="0"/>
          </a:p>
          <a:p>
            <a:pPr>
              <a:lnSpc>
                <a:spcPct val="90000"/>
              </a:lnSpc>
            </a:pPr>
            <a:endParaRPr lang="en-US" dirty="0"/>
          </a:p>
        </p:txBody>
      </p:sp>
    </p:spTree>
    <p:extLst>
      <p:ext uri="{BB962C8B-B14F-4D97-AF65-F5344CB8AC3E}">
        <p14:creationId xmlns:p14="http://schemas.microsoft.com/office/powerpoint/2010/main" val="3011571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Managing the Remotes</a:t>
            </a:r>
          </a:p>
        </p:txBody>
      </p:sp>
      <p:sp>
        <p:nvSpPr>
          <p:cNvPr id="3" name="TextBox 2"/>
          <p:cNvSpPr txBox="1"/>
          <p:nvPr/>
        </p:nvSpPr>
        <p:spPr>
          <a:xfrm>
            <a:off x="762000" y="1295400"/>
            <a:ext cx="7924800" cy="4953000"/>
          </a:xfrm>
          <a:prstGeom prst="rect">
            <a:avLst/>
          </a:prstGeom>
          <a:noFill/>
        </p:spPr>
        <p:txBody>
          <a:bodyPr wrap="square" lIns="0" tIns="0" rIns="0" bIns="0" rtlCol="0">
            <a:noAutofit/>
          </a:bodyPr>
          <a:lstStyle/>
          <a:p>
            <a:pPr lvl="1">
              <a:lnSpc>
                <a:spcPct val="90000"/>
              </a:lnSpc>
            </a:pPr>
            <a:endParaRPr lang="en-US" dirty="0" smtClean="0"/>
          </a:p>
          <a:p>
            <a:pPr marL="285750" indent="-285750">
              <a:lnSpc>
                <a:spcPct val="90000"/>
              </a:lnSpc>
              <a:buFont typeface="Wingdings" panose="05000000000000000000" pitchFamily="2" charset="2"/>
              <a:buChar char="Ø"/>
            </a:pPr>
            <a:r>
              <a:rPr lang="en-US" dirty="0" smtClean="0"/>
              <a:t>What a Remote is</a:t>
            </a:r>
          </a:p>
          <a:p>
            <a:pPr marL="742950" lvl="1" indent="-285750">
              <a:lnSpc>
                <a:spcPct val="90000"/>
              </a:lnSpc>
              <a:buFont typeface="Wingdings" panose="05000000000000000000" pitchFamily="2" charset="2"/>
              <a:buChar char="Ø"/>
            </a:pPr>
            <a:r>
              <a:rPr lang="en-US" dirty="0" smtClean="0"/>
              <a:t>A copy of your repository hosted online</a:t>
            </a:r>
          </a:p>
          <a:p>
            <a:pPr marL="742950" lvl="1" indent="-285750">
              <a:lnSpc>
                <a:spcPct val="90000"/>
              </a:lnSpc>
              <a:buFont typeface="Wingdings" panose="05000000000000000000" pitchFamily="2" charset="2"/>
              <a:buChar char="Ø"/>
            </a:pPr>
            <a:r>
              <a:rPr lang="en-US" dirty="0" smtClean="0"/>
              <a:t>Makes your repository available for collaboration</a:t>
            </a:r>
          </a:p>
          <a:p>
            <a:pPr marL="742950" lvl="1" indent="-285750">
              <a:lnSpc>
                <a:spcPct val="90000"/>
              </a:lnSpc>
              <a:buFont typeface="Wingdings" panose="05000000000000000000" pitchFamily="2" charset="2"/>
              <a:buChar char="Ø"/>
            </a:pPr>
            <a:r>
              <a:rPr lang="en-US" dirty="0" smtClean="0"/>
              <a:t>E.g. </a:t>
            </a:r>
            <a:r>
              <a:rPr lang="en-US" dirty="0" err="1" smtClean="0"/>
              <a:t>Github</a:t>
            </a:r>
            <a:r>
              <a:rPr lang="en-US" dirty="0" smtClean="0"/>
              <a:t>, </a:t>
            </a:r>
            <a:r>
              <a:rPr lang="en-US" dirty="0" err="1" smtClean="0"/>
              <a:t>Bitbucket,beanstalk</a:t>
            </a:r>
            <a:r>
              <a:rPr lang="en-US" dirty="0" smtClean="0"/>
              <a:t> and codebase</a:t>
            </a:r>
          </a:p>
          <a:p>
            <a:pPr marL="285750" indent="-285750">
              <a:lnSpc>
                <a:spcPct val="90000"/>
              </a:lnSpc>
              <a:buFont typeface="Wingdings" panose="05000000000000000000" pitchFamily="2" charset="2"/>
              <a:buChar char="Ø"/>
            </a:pPr>
            <a:r>
              <a:rPr lang="en-US" dirty="0" smtClean="0"/>
              <a:t>Adding a remote and pushing changes</a:t>
            </a:r>
          </a:p>
          <a:p>
            <a:pPr marL="742950" lvl="1" indent="-285750">
              <a:lnSpc>
                <a:spcPct val="90000"/>
              </a:lnSpc>
              <a:buFont typeface="Wingdings" panose="05000000000000000000" pitchFamily="2" charset="2"/>
              <a:buChar char="Ø"/>
            </a:pPr>
            <a:r>
              <a:rPr lang="en-US" dirty="0" smtClean="0"/>
              <a:t>Create your repository in github.com</a:t>
            </a:r>
          </a:p>
          <a:p>
            <a:pPr marL="800100" lvl="1" indent="-342900">
              <a:lnSpc>
                <a:spcPct val="90000"/>
              </a:lnSpc>
              <a:buFont typeface="+mj-lt"/>
              <a:buAutoNum type="arabicPeriod"/>
            </a:pPr>
            <a:r>
              <a:rPr lang="en-US" dirty="0"/>
              <a:t>git remote add origin https</a:t>
            </a:r>
            <a:r>
              <a:rPr lang="en-US" dirty="0" smtClean="0"/>
              <a:t>://github.com/maheshkharwadkar/gitdemo.git</a:t>
            </a:r>
            <a:endParaRPr lang="en-US" dirty="0"/>
          </a:p>
          <a:p>
            <a:pPr marL="800100" lvl="1" indent="-342900">
              <a:lnSpc>
                <a:spcPct val="90000"/>
              </a:lnSpc>
              <a:buFont typeface="+mj-lt"/>
              <a:buAutoNum type="arabicPeriod"/>
            </a:pPr>
            <a:r>
              <a:rPr lang="en-US" dirty="0"/>
              <a:t>git </a:t>
            </a:r>
            <a:r>
              <a:rPr lang="en-US" dirty="0" smtClean="0"/>
              <a:t>remote</a:t>
            </a:r>
            <a:endParaRPr lang="en-US" dirty="0"/>
          </a:p>
          <a:p>
            <a:pPr marL="800100" lvl="1" indent="-342900">
              <a:lnSpc>
                <a:spcPct val="90000"/>
              </a:lnSpc>
              <a:buFont typeface="+mj-lt"/>
              <a:buAutoNum type="arabicPeriod"/>
            </a:pPr>
            <a:r>
              <a:rPr lang="en-US" dirty="0"/>
              <a:t>git push origin master</a:t>
            </a:r>
            <a:endParaRPr lang="en-US" dirty="0" smtClean="0"/>
          </a:p>
          <a:p>
            <a:pPr marL="285750" indent="-285750">
              <a:lnSpc>
                <a:spcPct val="90000"/>
              </a:lnSpc>
              <a:buFont typeface="Wingdings" panose="05000000000000000000" pitchFamily="2" charset="2"/>
              <a:buChar char="Ø"/>
            </a:pPr>
            <a:r>
              <a:rPr lang="en-US" dirty="0" smtClean="0"/>
              <a:t>Authentication options</a:t>
            </a:r>
          </a:p>
          <a:p>
            <a:pPr marL="800100" lvl="1" indent="-342900">
              <a:lnSpc>
                <a:spcPct val="90000"/>
              </a:lnSpc>
              <a:buFont typeface="+mj-lt"/>
              <a:buAutoNum type="arabicPeriod"/>
            </a:pPr>
            <a:r>
              <a:rPr lang="en-US" dirty="0" smtClean="0"/>
              <a:t>ssh-</a:t>
            </a:r>
            <a:r>
              <a:rPr lang="en-US" dirty="0" err="1" smtClean="0"/>
              <a:t>keygen</a:t>
            </a:r>
            <a:r>
              <a:rPr lang="en-US" dirty="0" smtClean="0"/>
              <a:t> </a:t>
            </a:r>
            <a:r>
              <a:rPr lang="en-US" dirty="0"/>
              <a:t>-t </a:t>
            </a:r>
            <a:r>
              <a:rPr lang="en-US" dirty="0" err="1"/>
              <a:t>rsa</a:t>
            </a:r>
            <a:r>
              <a:rPr lang="en-US" dirty="0"/>
              <a:t> -C "mahesh.s.kharwadkar@gmail.com"</a:t>
            </a:r>
          </a:p>
          <a:p>
            <a:pPr marL="800100" lvl="1" indent="-342900">
              <a:lnSpc>
                <a:spcPct val="90000"/>
              </a:lnSpc>
              <a:buFont typeface="+mj-lt"/>
              <a:buAutoNum type="arabicPeriod"/>
            </a:pPr>
            <a:r>
              <a:rPr lang="en-US" dirty="0"/>
              <a:t>cat ~/.ssh/id_rsa.pub</a:t>
            </a:r>
          </a:p>
          <a:p>
            <a:pPr marL="800100" lvl="1" indent="-342900">
              <a:lnSpc>
                <a:spcPct val="90000"/>
              </a:lnSpc>
              <a:buFont typeface="+mj-lt"/>
              <a:buAutoNum type="arabicPeriod"/>
            </a:pPr>
            <a:r>
              <a:rPr lang="en-US" dirty="0" smtClean="0"/>
              <a:t>copy </a:t>
            </a:r>
            <a:r>
              <a:rPr lang="en-US" dirty="0"/>
              <a:t>ssh key to git hub -&gt; settings -&gt; New SSH key</a:t>
            </a:r>
          </a:p>
          <a:p>
            <a:pPr marL="800100" lvl="1" indent="-342900">
              <a:lnSpc>
                <a:spcPct val="90000"/>
              </a:lnSpc>
              <a:buFont typeface="+mj-lt"/>
              <a:buAutoNum type="arabicPeriod"/>
            </a:pPr>
            <a:r>
              <a:rPr lang="en-US" dirty="0" smtClean="0"/>
              <a:t>git </a:t>
            </a:r>
            <a:r>
              <a:rPr lang="en-US" dirty="0"/>
              <a:t>remote set-url origin </a:t>
            </a:r>
            <a:r>
              <a:rPr lang="en-US" dirty="0" err="1" smtClean="0">
                <a:hlinkClick r:id="rId2"/>
              </a:rPr>
              <a:t>git@github.com:maheshkharwadkar</a:t>
            </a:r>
            <a:r>
              <a:rPr lang="en-US" dirty="0" smtClean="0">
                <a:hlinkClick r:id="rId2"/>
              </a:rPr>
              <a:t>/</a:t>
            </a:r>
            <a:r>
              <a:rPr lang="en-US" dirty="0" err="1" smtClean="0">
                <a:hlinkClick r:id="rId2"/>
              </a:rPr>
              <a:t>gitdemo.git</a:t>
            </a:r>
            <a:endParaRPr lang="en-US" dirty="0" smtClean="0"/>
          </a:p>
          <a:p>
            <a:pPr marL="800100" lvl="1" indent="-342900">
              <a:lnSpc>
                <a:spcPct val="90000"/>
              </a:lnSpc>
              <a:buFont typeface="+mj-lt"/>
              <a:buAutoNum type="arabicPeriod"/>
            </a:pPr>
            <a:r>
              <a:rPr lang="en-US" dirty="0" smtClean="0"/>
              <a:t>touch new_file.txt</a:t>
            </a:r>
          </a:p>
          <a:p>
            <a:pPr marL="800100" lvl="1" indent="-342900">
              <a:lnSpc>
                <a:spcPct val="90000"/>
              </a:lnSpc>
              <a:buFont typeface="+mj-lt"/>
              <a:buAutoNum type="arabicPeriod"/>
            </a:pPr>
            <a:r>
              <a:rPr lang="en-US" dirty="0" smtClean="0"/>
              <a:t>git add new_file.txt</a:t>
            </a:r>
          </a:p>
          <a:p>
            <a:pPr marL="800100" lvl="1" indent="-342900">
              <a:lnSpc>
                <a:spcPct val="90000"/>
              </a:lnSpc>
              <a:buFont typeface="+mj-lt"/>
              <a:buAutoNum type="arabicPeriod"/>
            </a:pPr>
            <a:r>
              <a:rPr lang="en-US" dirty="0" smtClean="0"/>
              <a:t>git commit -m “new blank file”</a:t>
            </a:r>
          </a:p>
          <a:p>
            <a:pPr marL="800100" lvl="1" indent="-342900">
              <a:lnSpc>
                <a:spcPct val="90000"/>
              </a:lnSpc>
              <a:buFont typeface="+mj-lt"/>
              <a:buAutoNum type="arabicPeriod"/>
            </a:pPr>
            <a:r>
              <a:rPr lang="en-US" dirty="0" smtClean="0"/>
              <a:t>git push origin master</a:t>
            </a:r>
            <a:endParaRPr lang="en-US" dirty="0"/>
          </a:p>
          <a:p>
            <a:pPr marL="285750" indent="-285750">
              <a:lnSpc>
                <a:spcPct val="90000"/>
              </a:lnSpc>
              <a:buFont typeface="Wingdings" panose="05000000000000000000" pitchFamily="2" charset="2"/>
              <a:buChar char="Ø"/>
            </a:pPr>
            <a:endParaRPr lang="en-US" dirty="0" smtClean="0"/>
          </a:p>
          <a:p>
            <a:pPr marL="285750" indent="-285750">
              <a:lnSpc>
                <a:spcPct val="90000"/>
              </a:lnSpc>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561594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Viewing History</a:t>
            </a:r>
          </a:p>
        </p:txBody>
      </p:sp>
      <p:sp>
        <p:nvSpPr>
          <p:cNvPr id="3" name="TextBox 2"/>
          <p:cNvSpPr txBox="1"/>
          <p:nvPr/>
        </p:nvSpPr>
        <p:spPr>
          <a:xfrm>
            <a:off x="762000" y="1524000"/>
            <a:ext cx="7772400" cy="11430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Origin/master – points to tip of master branch on remote</a:t>
            </a:r>
          </a:p>
          <a:p>
            <a:pPr marL="285750" indent="-285750">
              <a:lnSpc>
                <a:spcPct val="90000"/>
              </a:lnSpc>
              <a:buFont typeface="Wingdings" panose="05000000000000000000" pitchFamily="2" charset="2"/>
              <a:buChar char="Ø"/>
            </a:pPr>
            <a:r>
              <a:rPr lang="en-US" dirty="0" smtClean="0"/>
              <a:t>HEAD – points to tip of current local branch</a:t>
            </a:r>
          </a:p>
          <a:p>
            <a:pPr marL="285750" indent="-285750">
              <a:lnSpc>
                <a:spcPct val="90000"/>
              </a:lnSpc>
              <a:buFont typeface="Wingdings" panose="05000000000000000000" pitchFamily="2" charset="2"/>
              <a:buChar char="Ø"/>
            </a:pPr>
            <a:r>
              <a:rPr lang="en-US" dirty="0" smtClean="0"/>
              <a:t>git log command used to see the history</a:t>
            </a:r>
          </a:p>
          <a:p>
            <a:pPr marL="285750" indent="-285750">
              <a:lnSpc>
                <a:spcPct val="90000"/>
              </a:lnSpc>
              <a:buFont typeface="Wingdings" panose="05000000000000000000" pitchFamily="2" charset="2"/>
              <a:buChar char="Ø"/>
            </a:pPr>
            <a:r>
              <a:rPr lang="en-US" dirty="0" smtClean="0"/>
              <a:t>Use Commit hash to view the state of the project at any point in history</a:t>
            </a:r>
          </a:p>
          <a:p>
            <a:pPr marL="285750" indent="-285750">
              <a:lnSpc>
                <a:spcPct val="90000"/>
              </a:lnSpc>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1295400" y="2636520"/>
            <a:ext cx="6705600" cy="3781425"/>
          </a:xfrm>
          <a:prstGeom prst="rect">
            <a:avLst/>
          </a:prstGeom>
        </p:spPr>
      </p:pic>
    </p:spTree>
    <p:extLst>
      <p:ext uri="{BB962C8B-B14F-4D97-AF65-F5344CB8AC3E}">
        <p14:creationId xmlns:p14="http://schemas.microsoft.com/office/powerpoint/2010/main" val="519980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Branching and Forking</a:t>
            </a:r>
          </a:p>
        </p:txBody>
      </p:sp>
      <p:sp>
        <p:nvSpPr>
          <p:cNvPr id="3" name="TextBox 2"/>
          <p:cNvSpPr txBox="1"/>
          <p:nvPr/>
        </p:nvSpPr>
        <p:spPr>
          <a:xfrm>
            <a:off x="762000" y="1524000"/>
            <a:ext cx="7772400" cy="11430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Origin/master –     points to tip of master branch on remote</a:t>
            </a:r>
          </a:p>
          <a:p>
            <a:pPr marL="285750" indent="-285750">
              <a:lnSpc>
                <a:spcPct val="90000"/>
              </a:lnSpc>
              <a:buFont typeface="Wingdings" panose="05000000000000000000" pitchFamily="2" charset="2"/>
              <a:buChar char="Ø"/>
            </a:pPr>
            <a:r>
              <a:rPr lang="en-US" dirty="0" smtClean="0"/>
              <a:t>HEAD – points to tip of current local branch</a:t>
            </a:r>
          </a:p>
          <a:p>
            <a:pPr marL="285750" indent="-285750">
              <a:lnSpc>
                <a:spcPct val="90000"/>
              </a:lnSpc>
              <a:buFont typeface="Wingdings" panose="05000000000000000000" pitchFamily="2" charset="2"/>
              <a:buChar char="Ø"/>
            </a:pPr>
            <a:r>
              <a:rPr lang="en-US" dirty="0" smtClean="0"/>
              <a:t>git log command used to see the history</a:t>
            </a:r>
          </a:p>
          <a:p>
            <a:pPr marL="285750" indent="-285750">
              <a:lnSpc>
                <a:spcPct val="90000"/>
              </a:lnSpc>
              <a:buFont typeface="Wingdings" panose="05000000000000000000" pitchFamily="2" charset="2"/>
              <a:buChar char="Ø"/>
            </a:pPr>
            <a:r>
              <a:rPr lang="en-US" dirty="0" smtClean="0"/>
              <a:t>Use Commit hash to view the state of the project at any point in history</a:t>
            </a:r>
          </a:p>
          <a:p>
            <a:pPr marL="285750" indent="-285750">
              <a:lnSpc>
                <a:spcPct val="90000"/>
              </a:lnSpc>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754380" y="2667000"/>
            <a:ext cx="7677150" cy="3419475"/>
          </a:xfrm>
          <a:prstGeom prst="rect">
            <a:avLst/>
          </a:prstGeom>
        </p:spPr>
      </p:pic>
    </p:spTree>
    <p:extLst>
      <p:ext uri="{BB962C8B-B14F-4D97-AF65-F5344CB8AC3E}">
        <p14:creationId xmlns:p14="http://schemas.microsoft.com/office/powerpoint/2010/main" val="3938795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8662" y="1566862"/>
            <a:ext cx="7686675" cy="3724275"/>
          </a:xfrm>
          <a:prstGeom prst="rect">
            <a:avLst/>
          </a:prstGeom>
        </p:spPr>
      </p:pic>
    </p:spTree>
    <p:extLst>
      <p:ext uri="{BB962C8B-B14F-4D97-AF65-F5344CB8AC3E}">
        <p14:creationId xmlns:p14="http://schemas.microsoft.com/office/powerpoint/2010/main" val="2097504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1524000"/>
            <a:ext cx="8534400" cy="4114800"/>
          </a:xfrm>
          <a:prstGeom prst="rect">
            <a:avLst/>
          </a:prstGeom>
        </p:spPr>
      </p:pic>
    </p:spTree>
    <p:extLst>
      <p:ext uri="{BB962C8B-B14F-4D97-AF65-F5344CB8AC3E}">
        <p14:creationId xmlns:p14="http://schemas.microsoft.com/office/powerpoint/2010/main" val="3305548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752600"/>
            <a:ext cx="7620000" cy="3352800"/>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dirty="0"/>
              <a:t>--Branching Example</a:t>
            </a:r>
          </a:p>
          <a:p>
            <a:pPr marL="285750" indent="-285750">
              <a:lnSpc>
                <a:spcPct val="90000"/>
              </a:lnSpc>
              <a:buFont typeface="Arial" panose="020B0604020202020204" pitchFamily="34" charset="0"/>
              <a:buChar char="•"/>
            </a:pPr>
            <a:r>
              <a:rPr lang="en-US" dirty="0"/>
              <a:t>git branch my-</a:t>
            </a:r>
            <a:r>
              <a:rPr lang="en-US" dirty="0" err="1"/>
              <a:t>awsome</a:t>
            </a:r>
            <a:r>
              <a:rPr lang="en-US" dirty="0"/>
              <a:t>-feature</a:t>
            </a:r>
          </a:p>
          <a:p>
            <a:pPr marL="285750" indent="-285750">
              <a:lnSpc>
                <a:spcPct val="90000"/>
              </a:lnSpc>
              <a:buFont typeface="Arial" panose="020B0604020202020204" pitchFamily="34" charset="0"/>
              <a:buChar char="•"/>
            </a:pPr>
            <a:r>
              <a:rPr lang="en-US" dirty="0"/>
              <a:t>git push origin my-</a:t>
            </a:r>
            <a:r>
              <a:rPr lang="en-US" dirty="0" err="1"/>
              <a:t>awsome</a:t>
            </a:r>
            <a:r>
              <a:rPr lang="en-US" dirty="0"/>
              <a:t>-feature</a:t>
            </a:r>
          </a:p>
          <a:p>
            <a:pPr marL="285750" indent="-285750">
              <a:lnSpc>
                <a:spcPct val="90000"/>
              </a:lnSpc>
              <a:buFont typeface="Arial" panose="020B0604020202020204" pitchFamily="34" charset="0"/>
              <a:buChar char="•"/>
            </a:pPr>
            <a:endParaRPr lang="en-US" dirty="0"/>
          </a:p>
          <a:p>
            <a:pPr marL="285750" indent="-285750">
              <a:lnSpc>
                <a:spcPct val="90000"/>
              </a:lnSpc>
              <a:buFont typeface="Arial" panose="020B0604020202020204" pitchFamily="34" charset="0"/>
              <a:buChar char="•"/>
            </a:pPr>
            <a:r>
              <a:rPr lang="en-US" dirty="0"/>
              <a:t>---Forking Example</a:t>
            </a:r>
          </a:p>
          <a:p>
            <a:pPr marL="285750" indent="-285750">
              <a:lnSpc>
                <a:spcPct val="90000"/>
              </a:lnSpc>
              <a:buFont typeface="Arial" panose="020B0604020202020204" pitchFamily="34" charset="0"/>
              <a:buChar char="•"/>
            </a:pPr>
            <a:r>
              <a:rPr lang="en-US" dirty="0"/>
              <a:t>git clone </a:t>
            </a:r>
            <a:r>
              <a:rPr lang="en-US" dirty="0" err="1"/>
              <a:t>git@github.com:shyamkharwadkar</a:t>
            </a:r>
            <a:r>
              <a:rPr lang="en-US" dirty="0"/>
              <a:t>/gitdem02.git</a:t>
            </a:r>
          </a:p>
          <a:p>
            <a:pPr marL="285750" indent="-285750">
              <a:lnSpc>
                <a:spcPct val="90000"/>
              </a:lnSpc>
              <a:buFont typeface="Arial" panose="020B0604020202020204" pitchFamily="34" charset="0"/>
              <a:buChar char="•"/>
            </a:pPr>
            <a:r>
              <a:rPr lang="en-US" dirty="0"/>
              <a:t>git remote add upstream https://github.com/maheshkharwadkar/gitdem02.git</a:t>
            </a:r>
          </a:p>
          <a:p>
            <a:pPr marL="285750" indent="-285750">
              <a:lnSpc>
                <a:spcPct val="90000"/>
              </a:lnSpc>
              <a:buFont typeface="Arial" panose="020B0604020202020204" pitchFamily="34" charset="0"/>
              <a:buChar char="•"/>
            </a:pPr>
            <a:r>
              <a:rPr lang="en-US" dirty="0"/>
              <a:t>git remote show</a:t>
            </a:r>
          </a:p>
          <a:p>
            <a:pPr>
              <a:lnSpc>
                <a:spcPct val="90000"/>
              </a:lnSpc>
            </a:pPr>
            <a:endParaRPr lang="en-US" dirty="0"/>
          </a:p>
        </p:txBody>
      </p:sp>
    </p:spTree>
    <p:extLst>
      <p:ext uri="{BB962C8B-B14F-4D97-AF65-F5344CB8AC3E}">
        <p14:creationId xmlns:p14="http://schemas.microsoft.com/office/powerpoint/2010/main" val="2047916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5850" y="1543050"/>
            <a:ext cx="6972300" cy="3771900"/>
          </a:xfrm>
          <a:prstGeom prst="rect">
            <a:avLst/>
          </a:prstGeom>
        </p:spPr>
      </p:pic>
    </p:spTree>
    <p:extLst>
      <p:ext uri="{BB962C8B-B14F-4D97-AF65-F5344CB8AC3E}">
        <p14:creationId xmlns:p14="http://schemas.microsoft.com/office/powerpoint/2010/main" val="127856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0" y="1695450"/>
            <a:ext cx="6858000" cy="3467100"/>
          </a:xfrm>
          <a:prstGeom prst="rect">
            <a:avLst/>
          </a:prstGeom>
        </p:spPr>
      </p:pic>
    </p:spTree>
    <p:extLst>
      <p:ext uri="{BB962C8B-B14F-4D97-AF65-F5344CB8AC3E}">
        <p14:creationId xmlns:p14="http://schemas.microsoft.com/office/powerpoint/2010/main" val="1525555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0675" y="1233487"/>
            <a:ext cx="5962650" cy="4391025"/>
          </a:xfrm>
          <a:prstGeom prst="rect">
            <a:avLst/>
          </a:prstGeom>
        </p:spPr>
      </p:pic>
    </p:spTree>
    <p:extLst>
      <p:ext uri="{BB962C8B-B14F-4D97-AF65-F5344CB8AC3E}">
        <p14:creationId xmlns:p14="http://schemas.microsoft.com/office/powerpoint/2010/main" val="407210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a:solidFill>
                  <a:schemeClr val="tx1">
                    <a:lumMod val="85000"/>
                    <a:lumOff val="15000"/>
                  </a:schemeClr>
                </a:solidFill>
                <a:latin typeface="+mj-lt"/>
                <a:ea typeface="+mj-ea"/>
                <a:cs typeface="+mj-cs"/>
              </a:rPr>
              <a:t>How Git approaches version control</a:t>
            </a:r>
            <a:endParaRPr lang="en-US" sz="3000" dirty="0" smtClean="0">
              <a:solidFill>
                <a:schemeClr val="tx1">
                  <a:lumMod val="85000"/>
                  <a:lumOff val="15000"/>
                </a:schemeClr>
              </a:solidFill>
              <a:latin typeface="+mj-lt"/>
              <a:ea typeface="+mj-ea"/>
              <a:cs typeface="+mj-cs"/>
            </a:endParaRPr>
          </a:p>
        </p:txBody>
      </p:sp>
      <p:sp>
        <p:nvSpPr>
          <p:cNvPr id="4" name="TextBox 3"/>
          <p:cNvSpPr txBox="1"/>
          <p:nvPr/>
        </p:nvSpPr>
        <p:spPr>
          <a:xfrm>
            <a:off x="457200" y="1524000"/>
            <a:ext cx="8001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Each commit is a snapshot of entire project not just the changes </a:t>
            </a:r>
            <a:r>
              <a:rPr lang="en-US" dirty="0" smtClean="0"/>
              <a:t>made</a:t>
            </a:r>
          </a:p>
          <a:p>
            <a:pPr marL="285750" indent="-285750">
              <a:buFont typeface="Wingdings" panose="05000000000000000000" pitchFamily="2" charset="2"/>
              <a:buChar char="Ø"/>
            </a:pPr>
            <a:r>
              <a:rPr lang="en-US" dirty="0"/>
              <a:t>Developers works on clones of the repository with complete access to history</a:t>
            </a:r>
          </a:p>
        </p:txBody>
      </p:sp>
    </p:spTree>
    <p:extLst>
      <p:ext uri="{BB962C8B-B14F-4D97-AF65-F5344CB8AC3E}">
        <p14:creationId xmlns:p14="http://schemas.microsoft.com/office/powerpoint/2010/main" val="1978416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5638800" cy="1477328"/>
          </a:xfrm>
          <a:prstGeom prst="rect">
            <a:avLst/>
          </a:prstGeom>
        </p:spPr>
        <p:txBody>
          <a:bodyPr wrap="square">
            <a:spAutoFit/>
          </a:bodyPr>
          <a:lstStyle/>
          <a:p>
            <a:pPr marL="285750" indent="-285750">
              <a:buFont typeface="Arial" panose="020B0604020202020204" pitchFamily="34" charset="0"/>
              <a:buChar char="•"/>
            </a:pPr>
            <a:r>
              <a:rPr lang="en-US" dirty="0"/>
              <a:t>git fetch upstream</a:t>
            </a:r>
          </a:p>
          <a:p>
            <a:pPr marL="285750" indent="-285750">
              <a:buFont typeface="Arial" panose="020B0604020202020204" pitchFamily="34" charset="0"/>
              <a:buChar char="•"/>
            </a:pPr>
            <a:r>
              <a:rPr lang="en-US" dirty="0"/>
              <a:t>git checkout --track upstream/my-</a:t>
            </a:r>
            <a:r>
              <a:rPr lang="en-US" dirty="0" err="1"/>
              <a:t>awssome</a:t>
            </a:r>
            <a:r>
              <a:rPr lang="en-US" dirty="0"/>
              <a:t>-feature</a:t>
            </a:r>
          </a:p>
          <a:p>
            <a:pPr marL="285750" indent="-285750">
              <a:buFont typeface="Arial" panose="020B0604020202020204" pitchFamily="34" charset="0"/>
              <a:buChar char="•"/>
            </a:pPr>
            <a:r>
              <a:rPr lang="en-US" dirty="0"/>
              <a:t>git pull &lt;&lt; Update local branch&gt;&gt;</a:t>
            </a:r>
          </a:p>
          <a:p>
            <a:pPr marL="285750" indent="-285750">
              <a:buFont typeface="Arial" panose="020B0604020202020204" pitchFamily="34" charset="0"/>
              <a:buChar char="•"/>
            </a:pPr>
            <a:r>
              <a:rPr lang="en-US" dirty="0"/>
              <a:t>git fetch</a:t>
            </a:r>
          </a:p>
          <a:p>
            <a:pPr marL="285750" indent="-285750">
              <a:buFont typeface="Arial" panose="020B0604020202020204" pitchFamily="34" charset="0"/>
              <a:buChar char="•"/>
            </a:pPr>
            <a:r>
              <a:rPr lang="en-US" dirty="0"/>
              <a:t>git status</a:t>
            </a:r>
          </a:p>
        </p:txBody>
      </p:sp>
    </p:spTree>
    <p:extLst>
      <p:ext uri="{BB962C8B-B14F-4D97-AF65-F5344CB8AC3E}">
        <p14:creationId xmlns:p14="http://schemas.microsoft.com/office/powerpoint/2010/main" val="3369781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66837" y="1390650"/>
            <a:ext cx="6410325" cy="4076700"/>
          </a:xfrm>
          <a:prstGeom prst="rect">
            <a:avLst/>
          </a:prstGeom>
        </p:spPr>
      </p:pic>
    </p:spTree>
    <p:extLst>
      <p:ext uri="{BB962C8B-B14F-4D97-AF65-F5344CB8AC3E}">
        <p14:creationId xmlns:p14="http://schemas.microsoft.com/office/powerpoint/2010/main" val="375498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752600"/>
            <a:ext cx="6248400" cy="2667000"/>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dirty="0" smtClean="0"/>
              <a:t>Rebasing - Detaching your commits from the point of divergence </a:t>
            </a:r>
          </a:p>
          <a:p>
            <a:pPr marL="285750" indent="-285750">
              <a:lnSpc>
                <a:spcPct val="90000"/>
              </a:lnSpc>
              <a:buFont typeface="Arial" panose="020B0604020202020204" pitchFamily="34" charset="0"/>
              <a:buChar char="•"/>
            </a:pPr>
            <a:r>
              <a:rPr lang="en-US" b="1" dirty="0" smtClean="0"/>
              <a:t>git pull --rebase</a:t>
            </a:r>
            <a:endParaRPr lang="en-US" b="1" dirty="0"/>
          </a:p>
        </p:txBody>
      </p:sp>
    </p:spTree>
    <p:extLst>
      <p:ext uri="{BB962C8B-B14F-4D97-AF65-F5344CB8AC3E}">
        <p14:creationId xmlns:p14="http://schemas.microsoft.com/office/powerpoint/2010/main" val="3786902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33700" y="1338262"/>
            <a:ext cx="3276600" cy="4181475"/>
          </a:xfrm>
          <a:prstGeom prst="rect">
            <a:avLst/>
          </a:prstGeom>
        </p:spPr>
      </p:pic>
    </p:spTree>
    <p:extLst>
      <p:ext uri="{BB962C8B-B14F-4D97-AF65-F5344CB8AC3E}">
        <p14:creationId xmlns:p14="http://schemas.microsoft.com/office/powerpoint/2010/main" val="2481320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1752600"/>
            <a:ext cx="5805487" cy="2705100"/>
          </a:xfrm>
          <a:prstGeom prst="rect">
            <a:avLst/>
          </a:prstGeom>
        </p:spPr>
      </p:pic>
      <p:sp>
        <p:nvSpPr>
          <p:cNvPr id="3" name="Rectangle 2"/>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Maven</a:t>
            </a:r>
          </a:p>
        </p:txBody>
      </p:sp>
    </p:spTree>
    <p:extLst>
      <p:ext uri="{BB962C8B-B14F-4D97-AF65-F5344CB8AC3E}">
        <p14:creationId xmlns:p14="http://schemas.microsoft.com/office/powerpoint/2010/main" val="3740299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What is Maven Plugin</a:t>
            </a:r>
          </a:p>
        </p:txBody>
      </p:sp>
      <p:pic>
        <p:nvPicPr>
          <p:cNvPr id="3" name="Picture 2"/>
          <p:cNvPicPr>
            <a:picLocks noChangeAspect="1"/>
          </p:cNvPicPr>
          <p:nvPr/>
        </p:nvPicPr>
        <p:blipFill>
          <a:blip r:embed="rId2"/>
          <a:stretch>
            <a:fillRect/>
          </a:stretch>
        </p:blipFill>
        <p:spPr>
          <a:xfrm>
            <a:off x="1009650" y="1914525"/>
            <a:ext cx="7124700" cy="3028950"/>
          </a:xfrm>
          <a:prstGeom prst="rect">
            <a:avLst/>
          </a:prstGeom>
        </p:spPr>
      </p:pic>
    </p:spTree>
    <p:extLst>
      <p:ext uri="{BB962C8B-B14F-4D97-AF65-F5344CB8AC3E}">
        <p14:creationId xmlns:p14="http://schemas.microsoft.com/office/powerpoint/2010/main" val="3000679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What is Maven Plugin</a:t>
            </a:r>
          </a:p>
        </p:txBody>
      </p:sp>
      <p:pic>
        <p:nvPicPr>
          <p:cNvPr id="3" name="Picture 2"/>
          <p:cNvPicPr>
            <a:picLocks noChangeAspect="1"/>
          </p:cNvPicPr>
          <p:nvPr/>
        </p:nvPicPr>
        <p:blipFill>
          <a:blip r:embed="rId2"/>
          <a:stretch>
            <a:fillRect/>
          </a:stretch>
        </p:blipFill>
        <p:spPr>
          <a:xfrm>
            <a:off x="800100" y="1719262"/>
            <a:ext cx="7543800" cy="3419475"/>
          </a:xfrm>
          <a:prstGeom prst="rect">
            <a:avLst/>
          </a:prstGeom>
        </p:spPr>
      </p:pic>
    </p:spTree>
    <p:extLst>
      <p:ext uri="{BB962C8B-B14F-4D97-AF65-F5344CB8AC3E}">
        <p14:creationId xmlns:p14="http://schemas.microsoft.com/office/powerpoint/2010/main" val="1859888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Maven Plugin Architecture</a:t>
            </a:r>
          </a:p>
        </p:txBody>
      </p:sp>
      <p:pic>
        <p:nvPicPr>
          <p:cNvPr id="3" name="Picture 2"/>
          <p:cNvPicPr>
            <a:picLocks noChangeAspect="1"/>
          </p:cNvPicPr>
          <p:nvPr/>
        </p:nvPicPr>
        <p:blipFill>
          <a:blip r:embed="rId2"/>
          <a:stretch>
            <a:fillRect/>
          </a:stretch>
        </p:blipFill>
        <p:spPr>
          <a:xfrm>
            <a:off x="876300" y="1447800"/>
            <a:ext cx="7391400" cy="4038599"/>
          </a:xfrm>
          <a:prstGeom prst="rect">
            <a:avLst/>
          </a:prstGeom>
        </p:spPr>
      </p:pic>
    </p:spTree>
    <p:extLst>
      <p:ext uri="{BB962C8B-B14F-4D97-AF65-F5344CB8AC3E}">
        <p14:creationId xmlns:p14="http://schemas.microsoft.com/office/powerpoint/2010/main" val="1778769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What is Maven Lifecycle</a:t>
            </a:r>
          </a:p>
        </p:txBody>
      </p:sp>
      <p:pic>
        <p:nvPicPr>
          <p:cNvPr id="3" name="Picture 2"/>
          <p:cNvPicPr>
            <a:picLocks noChangeAspect="1"/>
          </p:cNvPicPr>
          <p:nvPr/>
        </p:nvPicPr>
        <p:blipFill>
          <a:blip r:embed="rId2"/>
          <a:stretch>
            <a:fillRect/>
          </a:stretch>
        </p:blipFill>
        <p:spPr>
          <a:xfrm>
            <a:off x="85725" y="1219200"/>
            <a:ext cx="8972550" cy="5091112"/>
          </a:xfrm>
          <a:prstGeom prst="rect">
            <a:avLst/>
          </a:prstGeom>
        </p:spPr>
      </p:pic>
    </p:spTree>
    <p:extLst>
      <p:ext uri="{BB962C8B-B14F-4D97-AF65-F5344CB8AC3E}">
        <p14:creationId xmlns:p14="http://schemas.microsoft.com/office/powerpoint/2010/main" val="2995703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Execution of Default Lifecycle</a:t>
            </a:r>
          </a:p>
        </p:txBody>
      </p:sp>
      <p:pic>
        <p:nvPicPr>
          <p:cNvPr id="3" name="Picture 2"/>
          <p:cNvPicPr>
            <a:picLocks noChangeAspect="1"/>
          </p:cNvPicPr>
          <p:nvPr/>
        </p:nvPicPr>
        <p:blipFill>
          <a:blip r:embed="rId2"/>
          <a:stretch>
            <a:fillRect/>
          </a:stretch>
        </p:blipFill>
        <p:spPr>
          <a:xfrm>
            <a:off x="685800" y="1447800"/>
            <a:ext cx="7239000" cy="3490912"/>
          </a:xfrm>
          <a:prstGeom prst="rect">
            <a:avLst/>
          </a:prstGeom>
        </p:spPr>
      </p:pic>
    </p:spTree>
    <p:extLst>
      <p:ext uri="{BB962C8B-B14F-4D97-AF65-F5344CB8AC3E}">
        <p14:creationId xmlns:p14="http://schemas.microsoft.com/office/powerpoint/2010/main" val="424502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5532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Advantages </a:t>
            </a:r>
            <a:r>
              <a:rPr lang="en-US" sz="3000" dirty="0">
                <a:solidFill>
                  <a:schemeClr val="tx1">
                    <a:lumMod val="85000"/>
                    <a:lumOff val="15000"/>
                  </a:schemeClr>
                </a:solidFill>
                <a:latin typeface="+mj-lt"/>
                <a:ea typeface="+mj-ea"/>
                <a:cs typeface="+mj-cs"/>
              </a:rPr>
              <a:t>of distributed version control</a:t>
            </a:r>
            <a:endParaRPr lang="en-US" sz="3000" dirty="0" smtClean="0">
              <a:solidFill>
                <a:schemeClr val="tx1">
                  <a:lumMod val="85000"/>
                  <a:lumOff val="15000"/>
                </a:schemeClr>
              </a:solidFill>
              <a:latin typeface="+mj-lt"/>
              <a:ea typeface="+mj-ea"/>
              <a:cs typeface="+mj-cs"/>
            </a:endParaRPr>
          </a:p>
        </p:txBody>
      </p:sp>
      <p:sp>
        <p:nvSpPr>
          <p:cNvPr id="4" name="TextBox 3"/>
          <p:cNvSpPr txBox="1"/>
          <p:nvPr/>
        </p:nvSpPr>
        <p:spPr>
          <a:xfrm>
            <a:off x="762000" y="1752600"/>
            <a:ext cx="5867400" cy="16002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endParaRPr lang="en-US" dirty="0"/>
          </a:p>
          <a:p>
            <a:pPr marL="285750" indent="-285750">
              <a:lnSpc>
                <a:spcPct val="90000"/>
              </a:lnSpc>
              <a:buFont typeface="Wingdings" panose="05000000000000000000" pitchFamily="2" charset="2"/>
              <a:buChar char="Ø"/>
            </a:pPr>
            <a:r>
              <a:rPr lang="en-US" dirty="0" smtClean="0"/>
              <a:t>Multiple </a:t>
            </a:r>
            <a:r>
              <a:rPr lang="en-US" dirty="0"/>
              <a:t>clones means multiple backups</a:t>
            </a:r>
          </a:p>
          <a:p>
            <a:pPr marL="285750" indent="-285750">
              <a:lnSpc>
                <a:spcPct val="90000"/>
              </a:lnSpc>
              <a:buFont typeface="Wingdings" panose="05000000000000000000" pitchFamily="2" charset="2"/>
              <a:buChar char="Ø"/>
            </a:pPr>
            <a:r>
              <a:rPr lang="en-US" dirty="0"/>
              <a:t>Ability to work offline</a:t>
            </a:r>
          </a:p>
          <a:p>
            <a:pPr marL="285750" indent="-285750">
              <a:lnSpc>
                <a:spcPct val="90000"/>
              </a:lnSpc>
              <a:buFont typeface="Wingdings" panose="05000000000000000000" pitchFamily="2" charset="2"/>
              <a:buChar char="Ø"/>
            </a:pPr>
            <a:r>
              <a:rPr lang="en-US" dirty="0"/>
              <a:t>Setup multiple independent workstation</a:t>
            </a:r>
          </a:p>
        </p:txBody>
      </p:sp>
    </p:spTree>
    <p:extLst>
      <p:ext uri="{BB962C8B-B14F-4D97-AF65-F5344CB8AC3E}">
        <p14:creationId xmlns:p14="http://schemas.microsoft.com/office/powerpoint/2010/main" val="1881667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990600"/>
            <a:ext cx="8267700" cy="5191125"/>
          </a:xfrm>
          <a:prstGeom prst="rect">
            <a:avLst/>
          </a:prstGeom>
        </p:spPr>
      </p:pic>
    </p:spTree>
    <p:extLst>
      <p:ext uri="{BB962C8B-B14F-4D97-AF65-F5344CB8AC3E}">
        <p14:creationId xmlns:p14="http://schemas.microsoft.com/office/powerpoint/2010/main" val="3008517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6725" y="833437"/>
            <a:ext cx="8210550" cy="5191125"/>
          </a:xfrm>
          <a:prstGeom prst="rect">
            <a:avLst/>
          </a:prstGeom>
        </p:spPr>
      </p:pic>
    </p:spTree>
    <p:extLst>
      <p:ext uri="{BB962C8B-B14F-4D97-AF65-F5344CB8AC3E}">
        <p14:creationId xmlns:p14="http://schemas.microsoft.com/office/powerpoint/2010/main" val="2923441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Choosing </a:t>
            </a:r>
            <a:r>
              <a:rPr lang="en-US" sz="3000" dirty="0">
                <a:solidFill>
                  <a:schemeClr val="tx1">
                    <a:lumMod val="85000"/>
                    <a:lumOff val="15000"/>
                  </a:schemeClr>
                </a:solidFill>
                <a:latin typeface="+mj-lt"/>
                <a:ea typeface="+mj-ea"/>
                <a:cs typeface="+mj-cs"/>
              </a:rPr>
              <a:t>Workflow</a:t>
            </a:r>
            <a:endParaRPr lang="en-US" sz="3000" dirty="0" smtClean="0">
              <a:solidFill>
                <a:schemeClr val="tx1">
                  <a:lumMod val="85000"/>
                  <a:lumOff val="15000"/>
                </a:schemeClr>
              </a:solidFill>
              <a:latin typeface="+mj-lt"/>
              <a:ea typeface="+mj-ea"/>
              <a:cs typeface="+mj-cs"/>
            </a:endParaRPr>
          </a:p>
        </p:txBody>
      </p:sp>
      <p:sp>
        <p:nvSpPr>
          <p:cNvPr id="4" name="TextBox 3"/>
          <p:cNvSpPr txBox="1"/>
          <p:nvPr/>
        </p:nvSpPr>
        <p:spPr>
          <a:xfrm>
            <a:off x="990600" y="1600200"/>
            <a:ext cx="5715000" cy="25908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a:t>Centralized Workflow</a:t>
            </a:r>
          </a:p>
          <a:p>
            <a:pPr marL="285750" indent="-285750">
              <a:lnSpc>
                <a:spcPct val="90000"/>
              </a:lnSpc>
              <a:buFont typeface="Wingdings" panose="05000000000000000000" pitchFamily="2" charset="2"/>
              <a:buChar char="Ø"/>
            </a:pPr>
            <a:r>
              <a:rPr lang="en-US" dirty="0"/>
              <a:t>Feature branch workflow</a:t>
            </a:r>
          </a:p>
          <a:p>
            <a:pPr marL="285750" indent="-285750">
              <a:lnSpc>
                <a:spcPct val="90000"/>
              </a:lnSpc>
              <a:buFont typeface="Wingdings" panose="05000000000000000000" pitchFamily="2" charset="2"/>
              <a:buChar char="Ø"/>
            </a:pPr>
            <a:r>
              <a:rPr lang="en-US" dirty="0"/>
              <a:t>Forking workflow</a:t>
            </a:r>
          </a:p>
        </p:txBody>
      </p:sp>
    </p:spTree>
    <p:extLst>
      <p:ext uri="{BB962C8B-B14F-4D97-AF65-F5344CB8AC3E}">
        <p14:creationId xmlns:p14="http://schemas.microsoft.com/office/powerpoint/2010/main" val="1985390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rPr>
              <a:t>Centralized </a:t>
            </a:r>
            <a:r>
              <a:rPr lang="en-US" sz="3000" dirty="0">
                <a:solidFill>
                  <a:schemeClr val="tx1">
                    <a:lumMod val="85000"/>
                    <a:lumOff val="15000"/>
                  </a:schemeClr>
                </a:solidFill>
              </a:rPr>
              <a:t>Workflow</a:t>
            </a:r>
          </a:p>
        </p:txBody>
      </p:sp>
      <p:sp>
        <p:nvSpPr>
          <p:cNvPr id="4" name="TextBox 3"/>
          <p:cNvSpPr txBox="1"/>
          <p:nvPr/>
        </p:nvSpPr>
        <p:spPr>
          <a:xfrm>
            <a:off x="762000" y="1676400"/>
            <a:ext cx="6705600" cy="21336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It is similar to CVCS repository</a:t>
            </a:r>
          </a:p>
          <a:p>
            <a:pPr marL="285750" indent="-285750">
              <a:lnSpc>
                <a:spcPct val="90000"/>
              </a:lnSpc>
              <a:buFont typeface="Wingdings" panose="05000000000000000000" pitchFamily="2" charset="2"/>
              <a:buChar char="Ø"/>
            </a:pPr>
            <a:r>
              <a:rPr lang="en-US" dirty="0" smtClean="0"/>
              <a:t>Team members all work off  a single branch in a central repository</a:t>
            </a:r>
          </a:p>
          <a:p>
            <a:pPr marL="285750" indent="-285750">
              <a:lnSpc>
                <a:spcPct val="90000"/>
              </a:lnSpc>
              <a:buFont typeface="Wingdings" panose="05000000000000000000" pitchFamily="2" charset="2"/>
              <a:buChar char="Ø"/>
            </a:pPr>
            <a:r>
              <a:rPr lang="en-US" dirty="0" smtClean="0"/>
              <a:t>Rebase unpushed commits on top of updates to the master branch</a:t>
            </a:r>
          </a:p>
          <a:p>
            <a:pPr marL="285750" indent="-285750">
              <a:lnSpc>
                <a:spcPct val="90000"/>
              </a:lnSpc>
              <a:buFont typeface="Wingdings" panose="05000000000000000000" pitchFamily="2" charset="2"/>
              <a:buChar char="Ø"/>
            </a:pPr>
            <a:r>
              <a:rPr lang="en-US" dirty="0" smtClean="0"/>
              <a:t>Requires frequent synchronization on larger team</a:t>
            </a:r>
          </a:p>
          <a:p>
            <a:pPr marL="285750" indent="-285750">
              <a:lnSpc>
                <a:spcPct val="90000"/>
              </a:lnSpc>
              <a:buFont typeface="Wingdings" panose="05000000000000000000" pitchFamily="2" charset="2"/>
              <a:buChar char="Ø"/>
            </a:pPr>
            <a:r>
              <a:rPr lang="en-US" dirty="0" smtClean="0"/>
              <a:t>It is suitable for smaller team but in larger team it required frequent synchronization to keep divergence manageable</a:t>
            </a:r>
            <a:endParaRPr lang="en-US" dirty="0"/>
          </a:p>
        </p:txBody>
      </p:sp>
    </p:spTree>
    <p:extLst>
      <p:ext uri="{BB962C8B-B14F-4D97-AF65-F5344CB8AC3E}">
        <p14:creationId xmlns:p14="http://schemas.microsoft.com/office/powerpoint/2010/main" val="2913037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Tom’s Local Branch</a:t>
            </a:r>
          </a:p>
        </p:txBody>
      </p:sp>
      <p:pic>
        <p:nvPicPr>
          <p:cNvPr id="6" name="Picture 5"/>
          <p:cNvPicPr>
            <a:picLocks noChangeAspect="1"/>
          </p:cNvPicPr>
          <p:nvPr/>
        </p:nvPicPr>
        <p:blipFill>
          <a:blip r:embed="rId2"/>
          <a:stretch>
            <a:fillRect/>
          </a:stretch>
        </p:blipFill>
        <p:spPr>
          <a:xfrm>
            <a:off x="914400" y="2514600"/>
            <a:ext cx="7124700" cy="2281237"/>
          </a:xfrm>
          <a:prstGeom prst="rect">
            <a:avLst/>
          </a:prstGeom>
        </p:spPr>
      </p:pic>
    </p:spTree>
    <p:extLst>
      <p:ext uri="{BB962C8B-B14F-4D97-AF65-F5344CB8AC3E}">
        <p14:creationId xmlns:p14="http://schemas.microsoft.com/office/powerpoint/2010/main" val="1901415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
            <a:ext cx="64008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Tom’s Diverged Branch</a:t>
            </a:r>
          </a:p>
        </p:txBody>
      </p:sp>
      <p:sp>
        <p:nvSpPr>
          <p:cNvPr id="4" name="TextBox 3"/>
          <p:cNvSpPr txBox="1"/>
          <p:nvPr/>
        </p:nvSpPr>
        <p:spPr>
          <a:xfrm>
            <a:off x="762000" y="1371600"/>
            <a:ext cx="6248400" cy="990600"/>
          </a:xfrm>
          <a:prstGeom prst="rect">
            <a:avLst/>
          </a:prstGeom>
          <a:noFill/>
        </p:spPr>
        <p:txBody>
          <a:bodyPr wrap="square" lIns="0" tIns="0" rIns="0" bIns="0" rtlCol="0">
            <a:noAutofit/>
          </a:bodyPr>
          <a:lstStyle/>
          <a:p>
            <a:pPr>
              <a:lnSpc>
                <a:spcPct val="90000"/>
              </a:lnSpc>
            </a:pPr>
            <a:r>
              <a:rPr lang="en-US" dirty="0" smtClean="0"/>
              <a:t>Branch get diverged cause of bob’s commit</a:t>
            </a:r>
          </a:p>
          <a:p>
            <a:pPr>
              <a:lnSpc>
                <a:spcPct val="90000"/>
              </a:lnSpc>
            </a:pPr>
            <a:endParaRPr lang="en-US" dirty="0"/>
          </a:p>
          <a:p>
            <a:pPr>
              <a:lnSpc>
                <a:spcPct val="90000"/>
              </a:lnSpc>
            </a:pPr>
            <a:endParaRPr lang="en-US" dirty="0"/>
          </a:p>
        </p:txBody>
      </p:sp>
      <p:pic>
        <p:nvPicPr>
          <p:cNvPr id="5" name="Picture 4"/>
          <p:cNvPicPr>
            <a:picLocks noChangeAspect="1"/>
          </p:cNvPicPr>
          <p:nvPr/>
        </p:nvPicPr>
        <p:blipFill>
          <a:blip r:embed="rId2"/>
          <a:stretch>
            <a:fillRect/>
          </a:stretch>
        </p:blipFill>
        <p:spPr>
          <a:xfrm>
            <a:off x="1214437" y="2486025"/>
            <a:ext cx="6715125" cy="1885950"/>
          </a:xfrm>
          <a:prstGeom prst="rect">
            <a:avLst/>
          </a:prstGeom>
        </p:spPr>
      </p:pic>
    </p:spTree>
    <p:extLst>
      <p:ext uri="{BB962C8B-B14F-4D97-AF65-F5344CB8AC3E}">
        <p14:creationId xmlns:p14="http://schemas.microsoft.com/office/powerpoint/2010/main" val="4105394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Tom’s Rebased Branch</a:t>
            </a:r>
          </a:p>
        </p:txBody>
      </p:sp>
      <p:sp>
        <p:nvSpPr>
          <p:cNvPr id="3" name="TextBox 2"/>
          <p:cNvSpPr txBox="1"/>
          <p:nvPr/>
        </p:nvSpPr>
        <p:spPr>
          <a:xfrm>
            <a:off x="762000" y="1600200"/>
            <a:ext cx="5486400" cy="3048000"/>
          </a:xfrm>
          <a:prstGeom prst="rect">
            <a:avLst/>
          </a:prstGeom>
          <a:noFill/>
        </p:spPr>
        <p:txBody>
          <a:bodyPr wrap="square" lIns="0" tIns="0" rIns="0" bIns="0" rtlCol="0">
            <a:noAutofit/>
          </a:bodyPr>
          <a:lstStyle/>
          <a:p>
            <a:pPr>
              <a:lnSpc>
                <a:spcPct val="90000"/>
              </a:lnSpc>
            </a:pPr>
            <a:endParaRPr lang="en-US" dirty="0"/>
          </a:p>
        </p:txBody>
      </p:sp>
      <p:sp>
        <p:nvSpPr>
          <p:cNvPr id="4" name="TextBox 3"/>
          <p:cNvSpPr txBox="1"/>
          <p:nvPr/>
        </p:nvSpPr>
        <p:spPr>
          <a:xfrm>
            <a:off x="762000" y="2743200"/>
            <a:ext cx="7162800" cy="1905000"/>
          </a:xfrm>
          <a:prstGeom prst="rect">
            <a:avLst/>
          </a:prstGeom>
          <a:noFill/>
        </p:spPr>
        <p:txBody>
          <a:bodyPr wrap="square" lIns="0" tIns="0" rIns="0" bIns="0" rtlCol="0">
            <a:noAutofit/>
          </a:bodyPr>
          <a:lstStyle/>
          <a:p>
            <a:pPr>
              <a:lnSpc>
                <a:spcPct val="90000"/>
              </a:lnSpc>
            </a:pPr>
            <a:endParaRPr lang="en-US" dirty="0"/>
          </a:p>
        </p:txBody>
      </p:sp>
      <p:pic>
        <p:nvPicPr>
          <p:cNvPr id="6" name="Picture 5"/>
          <p:cNvPicPr>
            <a:picLocks noChangeAspect="1"/>
          </p:cNvPicPr>
          <p:nvPr/>
        </p:nvPicPr>
        <p:blipFill>
          <a:blip r:embed="rId2"/>
          <a:stretch>
            <a:fillRect/>
          </a:stretch>
        </p:blipFill>
        <p:spPr>
          <a:xfrm>
            <a:off x="1160145" y="3678909"/>
            <a:ext cx="6734175" cy="752475"/>
          </a:xfrm>
          <a:prstGeom prst="rect">
            <a:avLst/>
          </a:prstGeom>
        </p:spPr>
      </p:pic>
      <p:sp>
        <p:nvSpPr>
          <p:cNvPr id="7" name="TextBox 6"/>
          <p:cNvSpPr txBox="1"/>
          <p:nvPr/>
        </p:nvSpPr>
        <p:spPr>
          <a:xfrm>
            <a:off x="1371600" y="1600199"/>
            <a:ext cx="5105400" cy="609599"/>
          </a:xfrm>
          <a:prstGeom prst="rect">
            <a:avLst/>
          </a:prstGeom>
          <a:noFill/>
        </p:spPr>
        <p:txBody>
          <a:bodyPr wrap="square" lIns="0" tIns="0" rIns="0" bIns="0" rtlCol="0">
            <a:noAutofit/>
          </a:bodyPr>
          <a:lstStyle/>
          <a:p>
            <a:pPr>
              <a:lnSpc>
                <a:spcPct val="90000"/>
              </a:lnSpc>
            </a:pPr>
            <a:r>
              <a:rPr lang="en-US" dirty="0" smtClean="0"/>
              <a:t>Tom needs to incorporate Bob’s changes</a:t>
            </a:r>
            <a:endParaRPr lang="en-US" dirty="0"/>
          </a:p>
        </p:txBody>
      </p:sp>
    </p:spTree>
    <p:extLst>
      <p:ext uri="{BB962C8B-B14F-4D97-AF65-F5344CB8AC3E}">
        <p14:creationId xmlns:p14="http://schemas.microsoft.com/office/powerpoint/2010/main" val="880883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ymantec_Light_4x3 (1)">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lumMod val="75000"/>
            </a:schemeClr>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b="1">
            <a:solidFill>
              <a:schemeClr val="bg1"/>
            </a:solidFill>
            <a:latin typeface="+mn-lt"/>
          </a:defRPr>
        </a:defPPr>
      </a:lst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R130 G130 B130">
      <a:srgbClr val="828282"/>
    </a:custClr>
    <a:custClr name="R49 G86 B93">
      <a:srgbClr val="31565D"/>
    </a:custClr>
    <a:custClr name="R152 G96 B28">
      <a:srgbClr val="98601C"/>
    </a:custClr>
    <a:custClr name="R140 G41 B14">
      <a:srgbClr val="8C290E"/>
    </a:custClr>
    <a:custClr name="R134 G124 B80">
      <a:srgbClr val="867C50"/>
    </a:custClr>
    <a:custClr name="R72 G116 B99">
      <a:srgbClr val="487463"/>
    </a:custClr>
  </a:custClrLst>
  <a:extLst>
    <a:ext uri="{05A4C25C-085E-4340-85A3-A5531E510DB2}">
      <thm15:themeFamily xmlns:thm15="http://schemas.microsoft.com/office/thememl/2012/main" name="2014 Corporate Template Light 4x3.pptx" id="{CA2676C2-75B1-4EA0-A811-F54F180CA95D}" vid="{34944ACF-627C-4B11-9BBE-64BDEEBDA86C}"/>
    </a:ext>
  </a:extLst>
</a:theme>
</file>

<file path=ppt/theme/theme2.xml><?xml version="1.0" encoding="utf-8"?>
<a:theme xmlns:a="http://schemas.openxmlformats.org/drawingml/2006/main" name="Office Theme">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lumMod val="75000"/>
            </a:schemeClr>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b="1">
            <a:solidFill>
              <a:schemeClr val="bg1"/>
            </a:solidFill>
            <a:latin typeface="+mn-lt"/>
          </a:defRPr>
        </a:defPPr>
      </a:lst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R130 G130 B130">
      <a:srgbClr val="828282"/>
    </a:custClr>
    <a:custClr name="R49 G86 B93">
      <a:srgbClr val="31565D"/>
    </a:custClr>
    <a:custClr name="R152 G96 B28">
      <a:srgbClr val="98601C"/>
    </a:custClr>
    <a:custClr name="R140 G41 B14">
      <a:srgbClr val="8C290E"/>
    </a:custClr>
    <a:custClr name="R134 G124 B80">
      <a:srgbClr val="867C50"/>
    </a:custClr>
    <a:custClr name="R72 G116 B99">
      <a:srgbClr val="487463"/>
    </a:custClr>
  </a:custClrLst>
</a:theme>
</file>

<file path=ppt/theme/theme3.xml><?xml version="1.0" encoding="utf-8"?>
<a:theme xmlns:a="http://schemas.openxmlformats.org/drawingml/2006/main" name="Office Theme">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lumMod val="75000"/>
            </a:schemeClr>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b="1">
            <a:solidFill>
              <a:schemeClr val="bg1"/>
            </a:solidFill>
            <a:latin typeface="+mn-lt"/>
          </a:defRPr>
        </a:defPPr>
      </a:lst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R130 G130 B130">
      <a:srgbClr val="828282"/>
    </a:custClr>
    <a:custClr name="R49 G86 B93">
      <a:srgbClr val="31565D"/>
    </a:custClr>
    <a:custClr name="R152 G96 B28">
      <a:srgbClr val="98601C"/>
    </a:custClr>
    <a:custClr name="R140 G41 B14">
      <a:srgbClr val="8C290E"/>
    </a:custClr>
    <a:custClr name="R134 G124 B80">
      <a:srgbClr val="867C50"/>
    </a:custClr>
    <a:custClr name="R72 G116 B99">
      <a:srgbClr val="487463"/>
    </a:custClr>
  </a:custClrLst>
</a:theme>
</file>

<file path=docProps/app.xml><?xml version="1.0" encoding="utf-8"?>
<Properties xmlns="http://schemas.openxmlformats.org/officeDocument/2006/extended-properties" xmlns:vt="http://schemas.openxmlformats.org/officeDocument/2006/docPropsVTypes">
  <Template>blank</Template>
  <TotalTime>15311</TotalTime>
  <Words>877</Words>
  <Application>Microsoft Office PowerPoint</Application>
  <PresentationFormat>On-screen Show (4:3)</PresentationFormat>
  <Paragraphs>176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Tahoma</vt:lpstr>
      <vt:lpstr>Wingdings</vt:lpstr>
      <vt:lpstr>Symantec_Light_4x3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Symantec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Kharwadkar</dc:creator>
  <cp:lastModifiedBy>Mahesh Kharwadkar</cp:lastModifiedBy>
  <cp:revision>147</cp:revision>
  <dcterms:created xsi:type="dcterms:W3CDTF">2016-06-04T17:22:02Z</dcterms:created>
  <dcterms:modified xsi:type="dcterms:W3CDTF">2017-09-16T03:23:26Z</dcterms:modified>
</cp:coreProperties>
</file>