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7556500" cy="10680700"/>
  <p:notesSz cx="7556500" cy="10680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228"/>
            <a:ext cx="680085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ibm.com/topics/natural-language-processing" TargetMode="External"/><Relationship Id="rId3" Type="http://schemas.openxmlformats.org/officeDocument/2006/relationships/hyperlink" Target="https://www.ibm.com/topics/machine-learning" TargetMode="External"/><Relationship Id="rId4" Type="http://schemas.openxmlformats.org/officeDocument/2006/relationships/hyperlink" Target="https://www.ibm.com/topics/deep-learning" TargetMode="External"/><Relationship Id="rId5" Type="http://schemas.openxmlformats.org/officeDocument/2006/relationships/hyperlink" Target="https://www.ibm.com/topics/text-generation#f02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python.org/doc/essays/comparisons" TargetMode="External"/><Relationship Id="rId3" Type="http://schemas.openxmlformats.org/officeDocument/2006/relationships/hyperlink" Target="https://en.wikipedia.org/wiki/Recurrent_neural_network" TargetMode="External"/><Relationship Id="rId4" Type="http://schemas.openxmlformats.org/officeDocument/2006/relationships/hyperlink" Target="https://en.wikipedia.org/wiki/Vanishing_gradient_problem" TargetMode="External"/><Relationship Id="rId5" Type="http://schemas.openxmlformats.org/officeDocument/2006/relationships/hyperlink" Target="https://en.wikipedia.org/wiki/Long_short-term_memory#cite_note-hochreiter1991-2" TargetMode="External"/><Relationship Id="rId6" Type="http://schemas.openxmlformats.org/officeDocument/2006/relationships/hyperlink" Target="https://en.wikipedia.org/wiki/Hidden_Markov_models" TargetMode="External"/><Relationship Id="rId7" Type="http://schemas.openxmlformats.org/officeDocument/2006/relationships/hyperlink" Target="https://en.wikipedia.org/wiki/Long-term_memory" TargetMode="External"/><Relationship Id="rId8" Type="http://schemas.openxmlformats.org/officeDocument/2006/relationships/hyperlink" Target="https://en.wikipedia.org/wiki/Short-term_memory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Relationship Id="rId23" Type="http://schemas.openxmlformats.org/officeDocument/2006/relationships/image" Target="../media/image2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ibm.com/docs/en/SS8PJ7_9.6.1/com.ibm.xtools.modeler.doc/topics/cuc.html" TargetMode="External"/><Relationship Id="rId3" Type="http://schemas.openxmlformats.org/officeDocument/2006/relationships/hyperlink" Target="https://www.ibm.com/docs/en/SS8PJ7_9.6.1/com.ibm.xtools.modeler.doc/topics/cactor.html" TargetMode="External"/><Relationship Id="rId4" Type="http://schemas.openxmlformats.org/officeDocument/2006/relationships/hyperlink" Target="https://www.ibm.com/docs/en/SS8PJ7_9.6.1/com.ibm.xtools.modeler.doc/topics/csubsys.html" TargetMode="External"/><Relationship Id="rId5" Type="http://schemas.openxmlformats.org/officeDocument/2006/relationships/hyperlink" Target="https://www.ibm.com/docs/en/SS8PJ7_9.6.1/com.ibm.xtools.modeler.doc/topics/crelsme_ucd.html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Relationship Id="rId10" Type="http://schemas.openxmlformats.org/officeDocument/2006/relationships/image" Target="../media/image51.png"/><Relationship Id="rId11" Type="http://schemas.openxmlformats.org/officeDocument/2006/relationships/image" Target="../media/image52.png"/><Relationship Id="rId12" Type="http://schemas.openxmlformats.org/officeDocument/2006/relationships/image" Target="../media/image53.png"/><Relationship Id="rId13" Type="http://schemas.openxmlformats.org/officeDocument/2006/relationships/image" Target="../media/image54.png"/><Relationship Id="rId14" Type="http://schemas.openxmlformats.org/officeDocument/2006/relationships/image" Target="../media/image55.png"/><Relationship Id="rId15" Type="http://schemas.openxmlformats.org/officeDocument/2006/relationships/image" Target="../media/image56.png"/><Relationship Id="rId16" Type="http://schemas.openxmlformats.org/officeDocument/2006/relationships/image" Target="../media/image57.png"/><Relationship Id="rId17" Type="http://schemas.openxmlformats.org/officeDocument/2006/relationships/image" Target="../media/image58.png"/><Relationship Id="rId18" Type="http://schemas.openxmlformats.org/officeDocument/2006/relationships/image" Target="../media/image59.png"/><Relationship Id="rId19" Type="http://schemas.openxmlformats.org/officeDocument/2006/relationships/image" Target="../media/image60.png"/><Relationship Id="rId20" Type="http://schemas.openxmlformats.org/officeDocument/2006/relationships/image" Target="../media/image6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jpg"/><Relationship Id="rId3" Type="http://schemas.openxmlformats.org/officeDocument/2006/relationships/image" Target="../media/image8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7.jpg"/><Relationship Id="rId3" Type="http://schemas.openxmlformats.org/officeDocument/2006/relationships/image" Target="../media/image88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9.jpg"/><Relationship Id="rId3" Type="http://schemas.openxmlformats.org/officeDocument/2006/relationships/image" Target="../media/image9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jpg"/><Relationship Id="rId3" Type="http://schemas.openxmlformats.org/officeDocument/2006/relationships/image" Target="../media/image9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w3schools.com/g" TargetMode="External"/><Relationship Id="rId3" Type="http://schemas.openxmlformats.org/officeDocument/2006/relationships/hyperlink" Target="https://en.wikipedia.org/wiki/Long_short-term_memory" TargetMode="External"/><Relationship Id="rId4" Type="http://schemas.openxmlformats.org/officeDocument/2006/relationships/hyperlink" Target="http://www.apl.jhu.edu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1000" y="380492"/>
            <a:ext cx="6798309" cy="9921240"/>
            <a:chOff x="381000" y="380492"/>
            <a:chExt cx="6798309" cy="9921240"/>
          </a:xfrm>
        </p:grpSpPr>
        <p:sp>
          <p:nvSpPr>
            <p:cNvPr id="3" name="object 3" descr=""/>
            <p:cNvSpPr/>
            <p:nvPr/>
          </p:nvSpPr>
          <p:spPr>
            <a:xfrm>
              <a:off x="381000" y="380491"/>
              <a:ext cx="6798309" cy="9921240"/>
            </a:xfrm>
            <a:custGeom>
              <a:avLst/>
              <a:gdLst/>
              <a:ahLst/>
              <a:cxnLst/>
              <a:rect l="l" t="t" r="r" b="b"/>
              <a:pathLst>
                <a:path w="6798309" h="9921240">
                  <a:moveTo>
                    <a:pt x="6731254" y="67183"/>
                  </a:moveTo>
                  <a:lnTo>
                    <a:pt x="6721729" y="67183"/>
                  </a:lnTo>
                  <a:lnTo>
                    <a:pt x="6721729" y="67310"/>
                  </a:lnTo>
                  <a:lnTo>
                    <a:pt x="6721729" y="76200"/>
                  </a:lnTo>
                  <a:lnTo>
                    <a:pt x="6721729" y="9845040"/>
                  </a:lnTo>
                  <a:lnTo>
                    <a:pt x="76212" y="9845040"/>
                  </a:lnTo>
                  <a:lnTo>
                    <a:pt x="76212" y="76200"/>
                  </a:lnTo>
                  <a:lnTo>
                    <a:pt x="6721729" y="76200"/>
                  </a:lnTo>
                  <a:lnTo>
                    <a:pt x="6721729" y="67310"/>
                  </a:lnTo>
                  <a:lnTo>
                    <a:pt x="66687" y="67310"/>
                  </a:lnTo>
                  <a:lnTo>
                    <a:pt x="66687" y="76200"/>
                  </a:lnTo>
                  <a:lnTo>
                    <a:pt x="66687" y="9845040"/>
                  </a:lnTo>
                  <a:lnTo>
                    <a:pt x="66687" y="9855200"/>
                  </a:lnTo>
                  <a:lnTo>
                    <a:pt x="6721729" y="9855200"/>
                  </a:lnTo>
                  <a:lnTo>
                    <a:pt x="6721729" y="9855073"/>
                  </a:lnTo>
                  <a:lnTo>
                    <a:pt x="6731254" y="9855073"/>
                  </a:lnTo>
                  <a:lnTo>
                    <a:pt x="6731254" y="67183"/>
                  </a:lnTo>
                  <a:close/>
                </a:path>
                <a:path w="6798309" h="9921240">
                  <a:moveTo>
                    <a:pt x="6778879" y="19050"/>
                  </a:moveTo>
                  <a:lnTo>
                    <a:pt x="6740779" y="19050"/>
                  </a:lnTo>
                  <a:lnTo>
                    <a:pt x="6740779" y="57150"/>
                  </a:lnTo>
                  <a:lnTo>
                    <a:pt x="6740779" y="9864090"/>
                  </a:lnTo>
                  <a:lnTo>
                    <a:pt x="6721729" y="9864090"/>
                  </a:lnTo>
                  <a:lnTo>
                    <a:pt x="57162" y="9864090"/>
                  </a:lnTo>
                  <a:lnTo>
                    <a:pt x="57162" y="57150"/>
                  </a:lnTo>
                  <a:lnTo>
                    <a:pt x="6721729" y="57150"/>
                  </a:lnTo>
                  <a:lnTo>
                    <a:pt x="6740779" y="57150"/>
                  </a:lnTo>
                  <a:lnTo>
                    <a:pt x="6740779" y="19050"/>
                  </a:lnTo>
                  <a:lnTo>
                    <a:pt x="6721729" y="19050"/>
                  </a:lnTo>
                  <a:lnTo>
                    <a:pt x="19050" y="19050"/>
                  </a:lnTo>
                  <a:lnTo>
                    <a:pt x="19050" y="57150"/>
                  </a:lnTo>
                  <a:lnTo>
                    <a:pt x="19050" y="9864090"/>
                  </a:lnTo>
                  <a:lnTo>
                    <a:pt x="19050" y="9902190"/>
                  </a:lnTo>
                  <a:lnTo>
                    <a:pt x="6721729" y="9902190"/>
                  </a:lnTo>
                  <a:lnTo>
                    <a:pt x="6778879" y="9902190"/>
                  </a:lnTo>
                  <a:lnTo>
                    <a:pt x="6778879" y="9864090"/>
                  </a:lnTo>
                  <a:lnTo>
                    <a:pt x="6778879" y="57150"/>
                  </a:lnTo>
                  <a:lnTo>
                    <a:pt x="6778879" y="19050"/>
                  </a:lnTo>
                  <a:close/>
                </a:path>
                <a:path w="6798309" h="9921240">
                  <a:moveTo>
                    <a:pt x="6797929" y="0"/>
                  </a:moveTo>
                  <a:lnTo>
                    <a:pt x="6788404" y="0"/>
                  </a:lnTo>
                  <a:lnTo>
                    <a:pt x="6788404" y="10160"/>
                  </a:lnTo>
                  <a:lnTo>
                    <a:pt x="6788404" y="9912350"/>
                  </a:lnTo>
                  <a:lnTo>
                    <a:pt x="6721729" y="9912350"/>
                  </a:lnTo>
                  <a:lnTo>
                    <a:pt x="9525" y="9912350"/>
                  </a:lnTo>
                  <a:lnTo>
                    <a:pt x="9525" y="10160"/>
                  </a:lnTo>
                  <a:lnTo>
                    <a:pt x="6721729" y="10160"/>
                  </a:lnTo>
                  <a:lnTo>
                    <a:pt x="6788404" y="10160"/>
                  </a:lnTo>
                  <a:lnTo>
                    <a:pt x="6788404" y="0"/>
                  </a:lnTo>
                  <a:lnTo>
                    <a:pt x="672172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9912350"/>
                  </a:lnTo>
                  <a:lnTo>
                    <a:pt x="0" y="9921240"/>
                  </a:lnTo>
                  <a:lnTo>
                    <a:pt x="6721729" y="9921240"/>
                  </a:lnTo>
                  <a:lnTo>
                    <a:pt x="6797929" y="9921240"/>
                  </a:lnTo>
                  <a:lnTo>
                    <a:pt x="6797929" y="9912350"/>
                  </a:lnTo>
                  <a:lnTo>
                    <a:pt x="6797929" y="10160"/>
                  </a:lnTo>
                  <a:lnTo>
                    <a:pt x="6797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53928" y="1530853"/>
              <a:ext cx="4043940" cy="76519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1200" y="457581"/>
            <a:ext cx="6747509" cy="10160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4420">
              <a:lnSpc>
                <a:spcPct val="100000"/>
              </a:lnSpc>
              <a:spcBef>
                <a:spcPts val="100"/>
              </a:spcBef>
              <a:tabLst>
                <a:tab pos="4622800" algn="l"/>
              </a:tabLst>
            </a:pPr>
            <a:r>
              <a:rPr dirty="0" u="sng" sz="14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400" spc="-30" b="1" i="1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dirty="0" sz="1400" spc="-15" b="1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 i="1">
                <a:solidFill>
                  <a:srgbClr val="404040"/>
                </a:solidFill>
                <a:latin typeface="Times New Roman"/>
                <a:cs typeface="Times New Roman"/>
              </a:rPr>
              <a:t>generation</a:t>
            </a:r>
            <a:r>
              <a:rPr dirty="0" sz="1400" spc="-35" b="1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 i="1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1400" spc="-90" b="1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 i="1">
                <a:solidFill>
                  <a:srgbClr val="404040"/>
                </a:solid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35560">
              <a:lnSpc>
                <a:spcPct val="100000"/>
              </a:lnSpc>
            </a:pP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dirty="0" u="heavy" sz="16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SCOPE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600">
              <a:latin typeface="Times New Roman"/>
              <a:cs typeface="Times New Roman"/>
            </a:endParaRPr>
          </a:p>
          <a:p>
            <a:pPr marL="126364" marR="371475">
              <a:lnSpc>
                <a:spcPct val="143000"/>
              </a:lnSpc>
            </a:pP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Txt</a:t>
            </a:r>
            <a:r>
              <a:rPr dirty="0" sz="1400" spc="-3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generation</a:t>
            </a:r>
            <a:r>
              <a:rPr dirty="0" sz="1400" spc="-4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is the</a:t>
            </a:r>
            <a:r>
              <a:rPr dirty="0" sz="1400" spc="-2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process</a:t>
            </a:r>
            <a:r>
              <a:rPr dirty="0" sz="1400" spc="-4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of</a:t>
            </a:r>
            <a:r>
              <a:rPr dirty="0" sz="1400" spc="-2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automatically</a:t>
            </a:r>
            <a:r>
              <a:rPr dirty="0" sz="1400" spc="-4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producing</a:t>
            </a:r>
            <a:r>
              <a:rPr dirty="0" sz="1400" spc="-5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coherent</a:t>
            </a:r>
            <a:r>
              <a:rPr dirty="0" sz="1400" spc="-5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and</a:t>
            </a:r>
            <a:r>
              <a:rPr dirty="0" sz="1400" spc="-1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meaningful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text,</a:t>
            </a:r>
            <a:r>
              <a:rPr dirty="0" sz="1400" spc="-4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which</a:t>
            </a:r>
            <a:r>
              <a:rPr dirty="0" sz="1400" spc="-4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can</a:t>
            </a:r>
            <a:r>
              <a:rPr dirty="0" sz="1400" spc="-2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be</a:t>
            </a:r>
            <a:r>
              <a:rPr dirty="0" sz="1400" spc="-3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in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the</a:t>
            </a:r>
            <a:r>
              <a:rPr dirty="0" sz="1400" spc="-2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form</a:t>
            </a:r>
            <a:r>
              <a:rPr dirty="0" sz="1400" spc="-4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of</a:t>
            </a:r>
            <a:r>
              <a:rPr dirty="0" sz="1400" spc="-2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sentences,</a:t>
            </a:r>
            <a:r>
              <a:rPr dirty="0" sz="1400" spc="-5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paragraphs,</a:t>
            </a:r>
            <a:r>
              <a:rPr dirty="0" sz="1400" spc="-5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or</a:t>
            </a:r>
            <a:r>
              <a:rPr dirty="0" sz="1400" spc="-2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even</a:t>
            </a:r>
            <a:r>
              <a:rPr dirty="0" sz="1400" spc="-2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entire</a:t>
            </a:r>
            <a:r>
              <a:rPr dirty="0" sz="1400" spc="-4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documents.</a:t>
            </a:r>
            <a:r>
              <a:rPr dirty="0" sz="1400" spc="-5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161616"/>
                </a:solidFill>
                <a:latin typeface="Calibri"/>
                <a:cs typeface="Calibri"/>
              </a:rPr>
              <a:t>It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involves</a:t>
            </a:r>
            <a:r>
              <a:rPr dirty="0" sz="1400" spc="-2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various</a:t>
            </a:r>
            <a:r>
              <a:rPr dirty="0" sz="1400" spc="-2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techniques,</a:t>
            </a:r>
            <a:r>
              <a:rPr dirty="0" sz="1400" spc="-45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which</a:t>
            </a:r>
            <a:r>
              <a:rPr dirty="0" sz="1400" spc="-3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can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be</a:t>
            </a:r>
            <a:r>
              <a:rPr dirty="0" sz="1400" spc="-3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found</a:t>
            </a:r>
            <a:r>
              <a:rPr dirty="0" sz="1400" spc="-35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under</a:t>
            </a:r>
            <a:r>
              <a:rPr dirty="0" sz="1400" spc="-25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the</a:t>
            </a:r>
            <a:r>
              <a:rPr dirty="0" sz="1400" spc="-35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field</a:t>
            </a:r>
            <a:r>
              <a:rPr dirty="0" sz="1400" spc="-2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such</a:t>
            </a:r>
            <a:r>
              <a:rPr dirty="0" sz="1400" spc="-15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as</a:t>
            </a:r>
            <a:r>
              <a:rPr dirty="0" sz="1400" spc="15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natural</a:t>
            </a:r>
            <a:r>
              <a:rPr dirty="0" sz="1400" spc="-10" b="1">
                <a:latin typeface="Calibri"/>
                <a:cs typeface="Calibri"/>
                <a:hlinkClick r:id="rId2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language</a:t>
            </a:r>
            <a:r>
              <a:rPr dirty="0" u="sng" sz="1400" spc="-5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processing</a:t>
            </a:r>
            <a:r>
              <a:rPr dirty="0" u="sng" sz="1400" spc="-5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(NLP)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,</a:t>
            </a:r>
            <a:r>
              <a:rPr dirty="0" sz="1400" spc="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machine</a:t>
            </a:r>
            <a:r>
              <a:rPr dirty="0" u="sng" sz="1400" spc="-35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3"/>
              </a:rPr>
              <a:t>learning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,</a:t>
            </a:r>
            <a:r>
              <a:rPr dirty="0" sz="1400" spc="-4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and</a:t>
            </a:r>
            <a:r>
              <a:rPr dirty="0" sz="1400" spc="-3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/>
              </a:rPr>
              <a:t>deep</a:t>
            </a:r>
            <a:r>
              <a:rPr dirty="0" u="sng" sz="1400" spc="-4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4"/>
              </a:rPr>
              <a:t>learning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algorithms,</a:t>
            </a:r>
            <a:r>
              <a:rPr dirty="0" sz="1400" spc="-55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z="1400" spc="-25" b="1">
                <a:solidFill>
                  <a:srgbClr val="161616"/>
                </a:solidFill>
                <a:latin typeface="Calibri"/>
                <a:cs typeface="Calibri"/>
                <a:hlinkClick r:id="rId2"/>
              </a:rPr>
              <a:t>to</a:t>
            </a:r>
            <a:r>
              <a:rPr dirty="0" sz="1400" spc="-2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analyze</a:t>
            </a:r>
            <a:r>
              <a:rPr dirty="0" sz="1400" spc="-5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input</a:t>
            </a:r>
            <a:r>
              <a:rPr dirty="0" sz="1400" spc="-4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data</a:t>
            </a:r>
            <a:r>
              <a:rPr dirty="0" sz="1400" spc="-4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and</a:t>
            </a:r>
            <a:r>
              <a:rPr dirty="0" sz="1400" spc="-4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20" b="1">
                <a:solidFill>
                  <a:srgbClr val="161616"/>
                </a:solidFill>
                <a:latin typeface="Calibri"/>
                <a:cs typeface="Calibri"/>
              </a:rPr>
              <a:t>generate</a:t>
            </a:r>
            <a:r>
              <a:rPr dirty="0" sz="1400" spc="-6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human-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like</a:t>
            </a:r>
            <a:r>
              <a:rPr dirty="0" sz="1400" spc="-5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text.</a:t>
            </a:r>
            <a:r>
              <a:rPr dirty="0" sz="1400" spc="-5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The</a:t>
            </a:r>
            <a:r>
              <a:rPr dirty="0" sz="1400" spc="-4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goal</a:t>
            </a:r>
            <a:r>
              <a:rPr dirty="0" sz="1400" spc="-2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is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to</a:t>
            </a:r>
            <a:r>
              <a:rPr dirty="0" sz="1400" spc="-3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create</a:t>
            </a:r>
            <a:r>
              <a:rPr dirty="0" sz="1400" spc="-6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text</a:t>
            </a:r>
            <a:r>
              <a:rPr dirty="0" sz="1400" spc="-3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that</a:t>
            </a:r>
            <a:r>
              <a:rPr dirty="0" sz="1400" spc="-4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is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161616"/>
                </a:solidFill>
                <a:latin typeface="Calibri"/>
                <a:cs typeface="Calibri"/>
              </a:rPr>
              <a:t>not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only</a:t>
            </a:r>
            <a:r>
              <a:rPr dirty="0" sz="1400" spc="-2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grammatically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correct</a:t>
            </a:r>
            <a:r>
              <a:rPr dirty="0" sz="1400" spc="-2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but</a:t>
            </a:r>
            <a:r>
              <a:rPr dirty="0" sz="1400" spc="-1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also</a:t>
            </a:r>
            <a:r>
              <a:rPr dirty="0" sz="1400" spc="-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contextually</a:t>
            </a:r>
            <a:r>
              <a:rPr dirty="0" sz="1400" spc="-40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appropriate</a:t>
            </a:r>
            <a:r>
              <a:rPr dirty="0" sz="1400" spc="-4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and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 engaging</a:t>
            </a:r>
            <a:r>
              <a:rPr dirty="0" sz="1400" spc="-2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61616"/>
                </a:solidFill>
                <a:latin typeface="Calibri"/>
                <a:cs typeface="Calibri"/>
              </a:rPr>
              <a:t>for</a:t>
            </a:r>
            <a:r>
              <a:rPr dirty="0" sz="1400" spc="-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25" b="1">
                <a:solidFill>
                  <a:srgbClr val="161616"/>
                </a:solidFill>
                <a:latin typeface="Calibri"/>
                <a:cs typeface="Calibri"/>
              </a:rPr>
              <a:t>the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intended</a:t>
            </a:r>
            <a:r>
              <a:rPr dirty="0" sz="1400" spc="-15" b="1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Calibri"/>
                <a:cs typeface="Calibri"/>
              </a:rPr>
              <a:t>audience</a:t>
            </a:r>
            <a:r>
              <a:rPr dirty="0" sz="1400" spc="-10">
                <a:solidFill>
                  <a:srgbClr val="161616"/>
                </a:solidFill>
                <a:latin typeface="Segoe UI Symbol"/>
                <a:cs typeface="Segoe UI Symbol"/>
              </a:rPr>
              <a:t>.</a:t>
            </a:r>
            <a:endParaRPr sz="140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400">
              <a:latin typeface="Segoe UI Symbol"/>
              <a:cs typeface="Segoe UI Symbol"/>
            </a:endParaRPr>
          </a:p>
          <a:p>
            <a:pPr marL="286385" marR="106680" indent="-172720">
              <a:lnSpc>
                <a:spcPct val="100000"/>
              </a:lnSpc>
              <a:buFont typeface="Wingdings"/>
              <a:buChar char=""/>
              <a:tabLst>
                <a:tab pos="286385" algn="l"/>
              </a:tabLst>
            </a:pP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Improved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Efficiency: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Text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generation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can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significantly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reduce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the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time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and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effort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required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to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produce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large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volumes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of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text.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For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instance,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it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can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be</a:t>
            </a:r>
            <a:r>
              <a:rPr dirty="0" sz="1400" spc="50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used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to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automate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the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creation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of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product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descriptions,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social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media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posts,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or</a:t>
            </a:r>
            <a:r>
              <a:rPr dirty="0" sz="1400" spc="-1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technical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documentation.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This</a:t>
            </a:r>
            <a:r>
              <a:rPr dirty="0" sz="1400" spc="-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not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only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saves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time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but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also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allows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teams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to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focus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on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more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strategic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tasks.</a:t>
            </a:r>
            <a:r>
              <a:rPr dirty="0" u="sng" baseline="24691" sz="135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2</a:t>
            </a:r>
            <a:endParaRPr baseline="24691" sz="1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161616"/>
              </a:buClr>
              <a:buFont typeface="Wingdings"/>
              <a:buChar char=""/>
            </a:pPr>
            <a:endParaRPr sz="1400">
              <a:latin typeface="Arial"/>
              <a:cs typeface="Arial"/>
            </a:endParaRPr>
          </a:p>
          <a:p>
            <a:pPr marL="286385" marR="90170" indent="-172720">
              <a:lnSpc>
                <a:spcPct val="100000"/>
              </a:lnSpc>
              <a:buFont typeface="Wingdings"/>
              <a:buChar char=""/>
              <a:tabLst>
                <a:tab pos="286385" algn="l"/>
              </a:tabLst>
            </a:pP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Enhanced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Creativity: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Artificial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intelligence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can</a:t>
            </a:r>
            <a:r>
              <a:rPr dirty="0" sz="1400" spc="-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generate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unique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original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content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with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high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speed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that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may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not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be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possible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for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humans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to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produce manually.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This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can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lead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to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more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innovative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engaging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content,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such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as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stories,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poems,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or</a:t>
            </a:r>
            <a:r>
              <a:rPr dirty="0" sz="1400" spc="-1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music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notes.</a:t>
            </a:r>
            <a:r>
              <a:rPr dirty="0" sz="1400" spc="-8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Additionally,</a:t>
            </a:r>
            <a:r>
              <a:rPr dirty="0" sz="1400" spc="1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text</a:t>
            </a:r>
            <a:r>
              <a:rPr dirty="0" sz="1400" spc="-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generation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can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help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overcome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writer's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block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by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providing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new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ideas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perspectives.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61616"/>
              </a:buClr>
              <a:buFont typeface="Wingdings"/>
              <a:buChar char=""/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161616"/>
              </a:buClr>
              <a:buFont typeface="Wingdings"/>
              <a:buChar char=""/>
            </a:pPr>
            <a:endParaRPr sz="1400">
              <a:latin typeface="Arial"/>
              <a:cs typeface="Arial"/>
            </a:endParaRPr>
          </a:p>
          <a:p>
            <a:pPr marL="342900" marR="79375" indent="-228600">
              <a:lnSpc>
                <a:spcPct val="100000"/>
              </a:lnSpc>
              <a:buFont typeface="Wingdings"/>
              <a:buChar char=""/>
              <a:tabLst>
                <a:tab pos="342900" algn="l"/>
              </a:tabLst>
            </a:pP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Increased</a:t>
            </a:r>
            <a:r>
              <a:rPr dirty="0" sz="1400" spc="-10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Accessibility:</a:t>
            </a:r>
            <a:r>
              <a:rPr dirty="0" sz="1400" spc="1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Text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generation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can</a:t>
            </a:r>
            <a:r>
              <a:rPr dirty="0" sz="1400" spc="-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assist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individuals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with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disabilities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or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language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barriers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by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generating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text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in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alternative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formats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or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languages.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This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can</a:t>
            </a:r>
            <a:r>
              <a:rPr dirty="0" sz="1400" spc="-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help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make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information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more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accessible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to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dirty="0" sz="1400" spc="-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wider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range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of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people,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including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those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who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are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deaf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or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hard</a:t>
            </a:r>
            <a:r>
              <a:rPr dirty="0" sz="1400" spc="-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of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hearing,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non-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native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speakers,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or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visually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impaired.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161616"/>
              </a:buClr>
              <a:buFont typeface="Wingdings"/>
              <a:buChar char=""/>
            </a:pPr>
            <a:endParaRPr sz="1400">
              <a:latin typeface="Arial"/>
              <a:cs typeface="Arial"/>
            </a:endParaRPr>
          </a:p>
          <a:p>
            <a:pPr marL="286385" marR="157480" indent="-172720">
              <a:lnSpc>
                <a:spcPct val="100000"/>
              </a:lnSpc>
              <a:buFont typeface="Wingdings"/>
              <a:buChar char=""/>
              <a:tabLst>
                <a:tab pos="286385" algn="l"/>
              </a:tabLst>
            </a:pP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Better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Customer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Engagement: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Personalized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customized</a:t>
            </a:r>
            <a:r>
              <a:rPr dirty="0" sz="1400" spc="-8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text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generation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can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help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businesses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organizations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better</a:t>
            </a:r>
            <a:r>
              <a:rPr dirty="0" sz="1400" spc="-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engage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with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their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customers.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By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tailoring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content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to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individual</a:t>
            </a:r>
            <a:r>
              <a:rPr dirty="0" sz="1400" spc="-5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preferences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behaviors,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companies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can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create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more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meaningful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relevant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interactions,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leading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to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increased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customer</a:t>
            </a:r>
            <a:r>
              <a:rPr dirty="0" sz="1400" spc="-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satisfaction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400" spc="-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loyalty.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161616"/>
              </a:buClr>
              <a:buFont typeface="Wingdings"/>
              <a:buChar char=""/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161616"/>
              </a:buClr>
              <a:buFont typeface="Wingdings"/>
              <a:buChar char=""/>
            </a:pPr>
            <a:endParaRPr sz="1400">
              <a:latin typeface="Arial"/>
              <a:cs typeface="Arial"/>
            </a:endParaRPr>
          </a:p>
          <a:p>
            <a:pPr marL="286385" marR="275590" indent="-172720">
              <a:lnSpc>
                <a:spcPct val="100000"/>
              </a:lnSpc>
              <a:buFont typeface="Wingdings"/>
              <a:buChar char=""/>
              <a:tabLst>
                <a:tab pos="286385" algn="l"/>
              </a:tabLst>
            </a:pP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Enhanced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Language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Learning: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161616"/>
                </a:solidFill>
                <a:latin typeface="Arial"/>
                <a:cs typeface="Arial"/>
              </a:rPr>
              <a:t>Text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generation</a:t>
            </a:r>
            <a:r>
              <a:rPr dirty="0" sz="1400" spc="-7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can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be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useful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tool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for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language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learners</a:t>
            </a:r>
            <a:r>
              <a:rPr dirty="0" sz="1400" spc="-7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by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providing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feedback</a:t>
            </a:r>
            <a:r>
              <a:rPr dirty="0" sz="1400" spc="-7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suggestions</a:t>
            </a:r>
            <a:r>
              <a:rPr dirty="0" sz="1400" spc="-8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for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improvement.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By</a:t>
            </a:r>
            <a:r>
              <a:rPr dirty="0" sz="1400" spc="-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generating</a:t>
            </a:r>
            <a:r>
              <a:rPr dirty="0" sz="1400" spc="-7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text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in</a:t>
            </a:r>
            <a:r>
              <a:rPr dirty="0" sz="1400" spc="-4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specific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language</a:t>
            </a:r>
            <a:r>
              <a:rPr dirty="0" sz="1400" spc="-6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style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or</a:t>
            </a:r>
            <a:r>
              <a:rPr dirty="0" sz="1400" spc="-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genre,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learners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can</a:t>
            </a:r>
            <a:r>
              <a:rPr dirty="0" sz="1400" spc="-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practice</a:t>
            </a:r>
            <a:r>
              <a:rPr dirty="0" sz="1400" spc="-5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and</a:t>
            </a:r>
            <a:r>
              <a:rPr dirty="0" sz="1400" spc="-4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develop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their</a:t>
            </a:r>
            <a:r>
              <a:rPr dirty="0" sz="1400" spc="-3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writing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skills</a:t>
            </a:r>
            <a:r>
              <a:rPr dirty="0" sz="1400" spc="-60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in</a:t>
            </a:r>
            <a:r>
              <a:rPr dirty="0" sz="1400" spc="-3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a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61616"/>
                </a:solidFill>
                <a:latin typeface="Arial"/>
                <a:cs typeface="Arial"/>
              </a:rPr>
              <a:t>more</a:t>
            </a:r>
            <a:r>
              <a:rPr dirty="0" sz="1400" spc="-25" b="1">
                <a:solidFill>
                  <a:srgbClr val="161616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61616"/>
                </a:solidFill>
                <a:latin typeface="Arial"/>
                <a:cs typeface="Arial"/>
              </a:rPr>
              <a:t>structured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272796" y="379221"/>
            <a:ext cx="7103109" cy="9921240"/>
          </a:xfrm>
          <a:custGeom>
            <a:avLst/>
            <a:gdLst/>
            <a:ahLst/>
            <a:cxnLst/>
            <a:rect l="l" t="t" r="r" b="b"/>
            <a:pathLst>
              <a:path w="7103109" h="9921240">
                <a:moveTo>
                  <a:pt x="7033133" y="66929"/>
                </a:moveTo>
                <a:lnTo>
                  <a:pt x="7023100" y="66929"/>
                </a:lnTo>
                <a:lnTo>
                  <a:pt x="7023100" y="67310"/>
                </a:lnTo>
                <a:lnTo>
                  <a:pt x="7023100" y="76200"/>
                </a:lnTo>
                <a:lnTo>
                  <a:pt x="7023100" y="9845040"/>
                </a:lnTo>
                <a:lnTo>
                  <a:pt x="79629" y="9845040"/>
                </a:lnTo>
                <a:lnTo>
                  <a:pt x="79629" y="76200"/>
                </a:lnTo>
                <a:lnTo>
                  <a:pt x="7023100" y="76200"/>
                </a:lnTo>
                <a:lnTo>
                  <a:pt x="7023100" y="67310"/>
                </a:lnTo>
                <a:lnTo>
                  <a:pt x="69672" y="67310"/>
                </a:lnTo>
                <a:lnTo>
                  <a:pt x="69672" y="76200"/>
                </a:lnTo>
                <a:lnTo>
                  <a:pt x="69672" y="9845040"/>
                </a:lnTo>
                <a:lnTo>
                  <a:pt x="69672" y="9855200"/>
                </a:lnTo>
                <a:lnTo>
                  <a:pt x="7023100" y="9855200"/>
                </a:lnTo>
                <a:lnTo>
                  <a:pt x="7023100" y="9854819"/>
                </a:lnTo>
                <a:lnTo>
                  <a:pt x="7033133" y="9854819"/>
                </a:lnTo>
                <a:lnTo>
                  <a:pt x="7033133" y="66929"/>
                </a:lnTo>
                <a:close/>
              </a:path>
              <a:path w="7103109" h="9921240">
                <a:moveTo>
                  <a:pt x="7082917" y="19050"/>
                </a:moveTo>
                <a:lnTo>
                  <a:pt x="7043039" y="19050"/>
                </a:lnTo>
                <a:lnTo>
                  <a:pt x="7043039" y="57150"/>
                </a:lnTo>
                <a:lnTo>
                  <a:pt x="7043039" y="9864090"/>
                </a:lnTo>
                <a:lnTo>
                  <a:pt x="7023100" y="9864090"/>
                </a:lnTo>
                <a:lnTo>
                  <a:pt x="59715" y="9864090"/>
                </a:lnTo>
                <a:lnTo>
                  <a:pt x="59715" y="57150"/>
                </a:lnTo>
                <a:lnTo>
                  <a:pt x="7023100" y="57150"/>
                </a:lnTo>
                <a:lnTo>
                  <a:pt x="7043039" y="57150"/>
                </a:lnTo>
                <a:lnTo>
                  <a:pt x="7043039" y="19050"/>
                </a:lnTo>
                <a:lnTo>
                  <a:pt x="7023100" y="19050"/>
                </a:lnTo>
                <a:lnTo>
                  <a:pt x="19900" y="19050"/>
                </a:lnTo>
                <a:lnTo>
                  <a:pt x="19900" y="57150"/>
                </a:lnTo>
                <a:lnTo>
                  <a:pt x="19900" y="9864090"/>
                </a:lnTo>
                <a:lnTo>
                  <a:pt x="19900" y="9902190"/>
                </a:lnTo>
                <a:lnTo>
                  <a:pt x="7023100" y="9902190"/>
                </a:lnTo>
                <a:lnTo>
                  <a:pt x="7082917" y="9902190"/>
                </a:lnTo>
                <a:lnTo>
                  <a:pt x="7082917" y="9864090"/>
                </a:lnTo>
                <a:lnTo>
                  <a:pt x="7082917" y="57150"/>
                </a:lnTo>
                <a:lnTo>
                  <a:pt x="7082917" y="19050"/>
                </a:lnTo>
                <a:close/>
              </a:path>
              <a:path w="7103109" h="9921240">
                <a:moveTo>
                  <a:pt x="7102729" y="0"/>
                </a:moveTo>
                <a:lnTo>
                  <a:pt x="7092823" y="0"/>
                </a:lnTo>
                <a:lnTo>
                  <a:pt x="7092823" y="10160"/>
                </a:lnTo>
                <a:lnTo>
                  <a:pt x="7092823" y="9912350"/>
                </a:lnTo>
                <a:lnTo>
                  <a:pt x="7023100" y="9912350"/>
                </a:lnTo>
                <a:lnTo>
                  <a:pt x="9956" y="9912350"/>
                </a:lnTo>
                <a:lnTo>
                  <a:pt x="9956" y="10160"/>
                </a:lnTo>
                <a:lnTo>
                  <a:pt x="7023100" y="10160"/>
                </a:lnTo>
                <a:lnTo>
                  <a:pt x="7092823" y="10160"/>
                </a:lnTo>
                <a:lnTo>
                  <a:pt x="7092823" y="0"/>
                </a:lnTo>
                <a:lnTo>
                  <a:pt x="7023100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7023100" y="9921240"/>
                </a:lnTo>
                <a:lnTo>
                  <a:pt x="7102729" y="9921240"/>
                </a:lnTo>
                <a:lnTo>
                  <a:pt x="7102729" y="9912350"/>
                </a:lnTo>
                <a:lnTo>
                  <a:pt x="7102729" y="10160"/>
                </a:lnTo>
                <a:lnTo>
                  <a:pt x="7102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77850" y="1699640"/>
            <a:ext cx="6422390" cy="4464050"/>
          </a:xfrm>
          <a:custGeom>
            <a:avLst/>
            <a:gdLst/>
            <a:ahLst/>
            <a:cxnLst/>
            <a:rect l="l" t="t" r="r" b="b"/>
            <a:pathLst>
              <a:path w="6422390" h="4464050">
                <a:moveTo>
                  <a:pt x="3209544" y="4053840"/>
                </a:moveTo>
                <a:lnTo>
                  <a:pt x="0" y="4053840"/>
                </a:lnTo>
                <a:lnTo>
                  <a:pt x="0" y="4250436"/>
                </a:lnTo>
                <a:lnTo>
                  <a:pt x="3209544" y="4250436"/>
                </a:lnTo>
                <a:lnTo>
                  <a:pt x="3209544" y="4053840"/>
                </a:lnTo>
                <a:close/>
              </a:path>
              <a:path w="6422390" h="4464050">
                <a:moveTo>
                  <a:pt x="4910328" y="4264152"/>
                </a:moveTo>
                <a:lnTo>
                  <a:pt x="4910328" y="4264152"/>
                </a:lnTo>
                <a:lnTo>
                  <a:pt x="0" y="4264152"/>
                </a:lnTo>
                <a:lnTo>
                  <a:pt x="0" y="4463796"/>
                </a:lnTo>
                <a:lnTo>
                  <a:pt x="4910328" y="4463796"/>
                </a:lnTo>
                <a:lnTo>
                  <a:pt x="4910328" y="4264152"/>
                </a:lnTo>
                <a:close/>
              </a:path>
              <a:path w="6422390" h="4464050">
                <a:moveTo>
                  <a:pt x="5334000" y="1706880"/>
                </a:moveTo>
                <a:lnTo>
                  <a:pt x="0" y="1706880"/>
                </a:lnTo>
                <a:lnTo>
                  <a:pt x="0" y="1903476"/>
                </a:lnTo>
                <a:lnTo>
                  <a:pt x="5334000" y="1903476"/>
                </a:lnTo>
                <a:lnTo>
                  <a:pt x="5334000" y="1706880"/>
                </a:lnTo>
                <a:close/>
              </a:path>
              <a:path w="6422390" h="4464050">
                <a:moveTo>
                  <a:pt x="5687568" y="426720"/>
                </a:moveTo>
                <a:lnTo>
                  <a:pt x="0" y="426720"/>
                </a:lnTo>
                <a:lnTo>
                  <a:pt x="0" y="623316"/>
                </a:lnTo>
                <a:lnTo>
                  <a:pt x="5687568" y="623316"/>
                </a:lnTo>
                <a:lnTo>
                  <a:pt x="5687568" y="426720"/>
                </a:lnTo>
                <a:close/>
              </a:path>
              <a:path w="6422390" h="4464050">
                <a:moveTo>
                  <a:pt x="5899404" y="3413760"/>
                </a:moveTo>
                <a:lnTo>
                  <a:pt x="0" y="3413760"/>
                </a:lnTo>
                <a:lnTo>
                  <a:pt x="0" y="3610356"/>
                </a:lnTo>
                <a:lnTo>
                  <a:pt x="5899404" y="3610356"/>
                </a:lnTo>
                <a:lnTo>
                  <a:pt x="5899404" y="3413760"/>
                </a:lnTo>
                <a:close/>
              </a:path>
              <a:path w="6422390" h="4464050">
                <a:moveTo>
                  <a:pt x="6022848" y="2346960"/>
                </a:moveTo>
                <a:lnTo>
                  <a:pt x="0" y="2346960"/>
                </a:lnTo>
                <a:lnTo>
                  <a:pt x="0" y="2543556"/>
                </a:lnTo>
                <a:lnTo>
                  <a:pt x="6022848" y="2543556"/>
                </a:lnTo>
                <a:lnTo>
                  <a:pt x="6022848" y="2346960"/>
                </a:lnTo>
                <a:close/>
              </a:path>
              <a:path w="6422390" h="4464050">
                <a:moveTo>
                  <a:pt x="6028944" y="1493520"/>
                </a:moveTo>
                <a:lnTo>
                  <a:pt x="0" y="1493520"/>
                </a:lnTo>
                <a:lnTo>
                  <a:pt x="0" y="1690116"/>
                </a:lnTo>
                <a:lnTo>
                  <a:pt x="6028944" y="1690116"/>
                </a:lnTo>
                <a:lnTo>
                  <a:pt x="6028944" y="1493520"/>
                </a:lnTo>
                <a:close/>
              </a:path>
              <a:path w="6422390" h="4464050">
                <a:moveTo>
                  <a:pt x="6074651" y="2560320"/>
                </a:moveTo>
                <a:lnTo>
                  <a:pt x="0" y="2560320"/>
                </a:lnTo>
                <a:lnTo>
                  <a:pt x="0" y="2756916"/>
                </a:lnTo>
                <a:lnTo>
                  <a:pt x="6074651" y="2756916"/>
                </a:lnTo>
                <a:lnTo>
                  <a:pt x="6074651" y="2560320"/>
                </a:lnTo>
                <a:close/>
              </a:path>
              <a:path w="6422390" h="4464050">
                <a:moveTo>
                  <a:pt x="6153912" y="0"/>
                </a:moveTo>
                <a:lnTo>
                  <a:pt x="6153912" y="0"/>
                </a:lnTo>
                <a:lnTo>
                  <a:pt x="0" y="0"/>
                </a:lnTo>
                <a:lnTo>
                  <a:pt x="0" y="196596"/>
                </a:lnTo>
                <a:lnTo>
                  <a:pt x="6153912" y="196596"/>
                </a:lnTo>
                <a:lnTo>
                  <a:pt x="6153912" y="0"/>
                </a:lnTo>
                <a:close/>
              </a:path>
              <a:path w="6422390" h="4464050">
                <a:moveTo>
                  <a:pt x="6201156" y="640080"/>
                </a:moveTo>
                <a:lnTo>
                  <a:pt x="0" y="640080"/>
                </a:lnTo>
                <a:lnTo>
                  <a:pt x="0" y="836676"/>
                </a:lnTo>
                <a:lnTo>
                  <a:pt x="6201156" y="836676"/>
                </a:lnTo>
                <a:lnTo>
                  <a:pt x="6201156" y="640080"/>
                </a:lnTo>
                <a:close/>
              </a:path>
              <a:path w="6422390" h="4464050">
                <a:moveTo>
                  <a:pt x="6210300" y="2133600"/>
                </a:moveTo>
                <a:lnTo>
                  <a:pt x="6210300" y="2133600"/>
                </a:lnTo>
                <a:lnTo>
                  <a:pt x="0" y="2133600"/>
                </a:lnTo>
                <a:lnTo>
                  <a:pt x="0" y="2330196"/>
                </a:lnTo>
                <a:lnTo>
                  <a:pt x="6210300" y="2330196"/>
                </a:lnTo>
                <a:lnTo>
                  <a:pt x="6210300" y="2133600"/>
                </a:lnTo>
                <a:close/>
              </a:path>
              <a:path w="6422390" h="4464050">
                <a:moveTo>
                  <a:pt x="6216396" y="2773680"/>
                </a:moveTo>
                <a:lnTo>
                  <a:pt x="0" y="2773680"/>
                </a:lnTo>
                <a:lnTo>
                  <a:pt x="0" y="2970276"/>
                </a:lnTo>
                <a:lnTo>
                  <a:pt x="6216396" y="2970276"/>
                </a:lnTo>
                <a:lnTo>
                  <a:pt x="6216396" y="2773680"/>
                </a:lnTo>
                <a:close/>
              </a:path>
              <a:path w="6422390" h="4464050">
                <a:moveTo>
                  <a:pt x="6239256" y="213360"/>
                </a:moveTo>
                <a:lnTo>
                  <a:pt x="2165604" y="213360"/>
                </a:lnTo>
                <a:lnTo>
                  <a:pt x="2106168" y="213360"/>
                </a:lnTo>
                <a:lnTo>
                  <a:pt x="0" y="213360"/>
                </a:lnTo>
                <a:lnTo>
                  <a:pt x="0" y="409956"/>
                </a:lnTo>
                <a:lnTo>
                  <a:pt x="2106168" y="409956"/>
                </a:lnTo>
                <a:lnTo>
                  <a:pt x="2165604" y="409956"/>
                </a:lnTo>
                <a:lnTo>
                  <a:pt x="6239256" y="409956"/>
                </a:lnTo>
                <a:lnTo>
                  <a:pt x="6239256" y="213360"/>
                </a:lnTo>
                <a:close/>
              </a:path>
              <a:path w="6422390" h="4464050">
                <a:moveTo>
                  <a:pt x="6246876" y="1280160"/>
                </a:moveTo>
                <a:lnTo>
                  <a:pt x="0" y="1280160"/>
                </a:lnTo>
                <a:lnTo>
                  <a:pt x="0" y="1476756"/>
                </a:lnTo>
                <a:lnTo>
                  <a:pt x="6246876" y="1476756"/>
                </a:lnTo>
                <a:lnTo>
                  <a:pt x="6246876" y="1280160"/>
                </a:lnTo>
                <a:close/>
              </a:path>
              <a:path w="6422390" h="4464050">
                <a:moveTo>
                  <a:pt x="6246876" y="1066800"/>
                </a:moveTo>
                <a:lnTo>
                  <a:pt x="0" y="1066800"/>
                </a:lnTo>
                <a:lnTo>
                  <a:pt x="0" y="1263396"/>
                </a:lnTo>
                <a:lnTo>
                  <a:pt x="6246876" y="1263396"/>
                </a:lnTo>
                <a:lnTo>
                  <a:pt x="6246876" y="1066800"/>
                </a:lnTo>
                <a:close/>
              </a:path>
              <a:path w="6422390" h="4464050">
                <a:moveTo>
                  <a:pt x="6260592" y="853440"/>
                </a:moveTo>
                <a:lnTo>
                  <a:pt x="0" y="853440"/>
                </a:lnTo>
                <a:lnTo>
                  <a:pt x="0" y="1050036"/>
                </a:lnTo>
                <a:lnTo>
                  <a:pt x="6260592" y="1050036"/>
                </a:lnTo>
                <a:lnTo>
                  <a:pt x="6260592" y="853440"/>
                </a:lnTo>
                <a:close/>
              </a:path>
              <a:path w="6422390" h="4464050">
                <a:moveTo>
                  <a:pt x="6292596" y="2987040"/>
                </a:moveTo>
                <a:lnTo>
                  <a:pt x="0" y="2987040"/>
                </a:lnTo>
                <a:lnTo>
                  <a:pt x="0" y="3183636"/>
                </a:lnTo>
                <a:lnTo>
                  <a:pt x="6292596" y="3183636"/>
                </a:lnTo>
                <a:lnTo>
                  <a:pt x="6292596" y="2987040"/>
                </a:lnTo>
                <a:close/>
              </a:path>
              <a:path w="6422390" h="4464050">
                <a:moveTo>
                  <a:pt x="6323076" y="3627120"/>
                </a:moveTo>
                <a:lnTo>
                  <a:pt x="0" y="3627120"/>
                </a:lnTo>
                <a:lnTo>
                  <a:pt x="0" y="3823716"/>
                </a:lnTo>
                <a:lnTo>
                  <a:pt x="6323076" y="3823716"/>
                </a:lnTo>
                <a:lnTo>
                  <a:pt x="6323076" y="3627120"/>
                </a:lnTo>
                <a:close/>
              </a:path>
              <a:path w="6422390" h="4464050">
                <a:moveTo>
                  <a:pt x="6394704" y="3840480"/>
                </a:moveTo>
                <a:lnTo>
                  <a:pt x="6394704" y="3840480"/>
                </a:lnTo>
                <a:lnTo>
                  <a:pt x="0" y="3840480"/>
                </a:lnTo>
                <a:lnTo>
                  <a:pt x="0" y="4037076"/>
                </a:lnTo>
                <a:lnTo>
                  <a:pt x="6394704" y="4037076"/>
                </a:lnTo>
                <a:lnTo>
                  <a:pt x="6394704" y="3840480"/>
                </a:lnTo>
                <a:close/>
              </a:path>
              <a:path w="6422390" h="4464050">
                <a:moveTo>
                  <a:pt x="6414503" y="1920240"/>
                </a:moveTo>
                <a:lnTo>
                  <a:pt x="0" y="1920240"/>
                </a:lnTo>
                <a:lnTo>
                  <a:pt x="0" y="2116836"/>
                </a:lnTo>
                <a:lnTo>
                  <a:pt x="6414503" y="2116836"/>
                </a:lnTo>
                <a:lnTo>
                  <a:pt x="6414503" y="1920240"/>
                </a:lnTo>
                <a:close/>
              </a:path>
              <a:path w="6422390" h="4464050">
                <a:moveTo>
                  <a:pt x="6422136" y="3200400"/>
                </a:moveTo>
                <a:lnTo>
                  <a:pt x="0" y="3200400"/>
                </a:lnTo>
                <a:lnTo>
                  <a:pt x="0" y="3396996"/>
                </a:lnTo>
                <a:lnTo>
                  <a:pt x="6422136" y="3396996"/>
                </a:lnTo>
                <a:lnTo>
                  <a:pt x="6422136" y="320040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613909" y="371983"/>
            <a:ext cx="18300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 b="1" i="1">
                <a:solidFill>
                  <a:srgbClr val="404040"/>
                </a:solidFill>
                <a:latin typeface="Times New Roman"/>
                <a:cs typeface="Times New Roman"/>
              </a:rPr>
              <a:t>Text </a:t>
            </a:r>
            <a:r>
              <a:rPr dirty="0" sz="1400" spc="-10" b="1" i="1">
                <a:solidFill>
                  <a:srgbClr val="404040"/>
                </a:solidFill>
                <a:latin typeface="Times New Roman"/>
                <a:cs typeface="Times New Roman"/>
              </a:rPr>
              <a:t>generation</a:t>
            </a:r>
            <a:r>
              <a:rPr dirty="0" sz="1400" spc="-50" b="1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1400" spc="-110" b="1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 i="1">
                <a:solidFill>
                  <a:srgbClr val="404040"/>
                </a:solid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77850" y="7742301"/>
            <a:ext cx="847725" cy="18415"/>
          </a:xfrm>
          <a:custGeom>
            <a:avLst/>
            <a:gdLst/>
            <a:ahLst/>
            <a:cxnLst/>
            <a:rect l="l" t="t" r="r" b="b"/>
            <a:pathLst>
              <a:path w="847725" h="18415">
                <a:moveTo>
                  <a:pt x="847344" y="0"/>
                </a:moveTo>
                <a:lnTo>
                  <a:pt x="0" y="0"/>
                </a:lnTo>
                <a:lnTo>
                  <a:pt x="0" y="18287"/>
                </a:lnTo>
                <a:lnTo>
                  <a:pt x="847344" y="18287"/>
                </a:lnTo>
                <a:lnTo>
                  <a:pt x="8473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14400" y="1237615"/>
            <a:ext cx="6516370" cy="781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06400" algn="l"/>
              </a:tabLst>
            </a:pPr>
            <a:r>
              <a:rPr dirty="0" sz="1400" b="1">
                <a:latin typeface="Times New Roman"/>
                <a:cs typeface="Times New Roman"/>
              </a:rPr>
              <a:t>PYTHON</a:t>
            </a:r>
            <a:r>
              <a:rPr dirty="0" sz="1400" spc="27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Programming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Language:-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Font typeface="Times New Roman"/>
              <a:buAutoNum type="arabicPeriod"/>
            </a:pPr>
            <a:endParaRPr sz="1400">
              <a:latin typeface="Times New Roman"/>
              <a:cs typeface="Times New Roman"/>
            </a:endParaRPr>
          </a:p>
          <a:p>
            <a:pPr marL="63500" marR="227965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Python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is</a:t>
            </a:r>
            <a:r>
              <a:rPr dirty="0" sz="1400" spc="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an</a:t>
            </a:r>
            <a:r>
              <a:rPr dirty="0" sz="1400" spc="-1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interpreted,</a:t>
            </a:r>
            <a:r>
              <a:rPr dirty="0" sz="1400" spc="-3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object-oriented,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high-level</a:t>
            </a:r>
            <a:r>
              <a:rPr dirty="0" sz="1400" spc="-3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programming</a:t>
            </a:r>
            <a:r>
              <a:rPr dirty="0" sz="1400" spc="-4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language</a:t>
            </a:r>
            <a:r>
              <a:rPr dirty="0" sz="1400" spc="-3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666666"/>
                </a:solidFill>
                <a:latin typeface="Times New Roman"/>
                <a:cs typeface="Times New Roman"/>
              </a:rPr>
              <a:t>with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dynamic</a:t>
            </a:r>
            <a:r>
              <a:rPr dirty="0" sz="1400" spc="-4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semantics.</a:t>
            </a:r>
            <a:r>
              <a:rPr dirty="0" sz="1400" spc="-3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Its</a:t>
            </a:r>
            <a:r>
              <a:rPr dirty="0" sz="1400" spc="-2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high-level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built</a:t>
            </a:r>
            <a:r>
              <a:rPr dirty="0" sz="1400" spc="-5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data</a:t>
            </a:r>
            <a:r>
              <a:rPr dirty="0" sz="1400" spc="-4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structures,</a:t>
            </a:r>
            <a:r>
              <a:rPr dirty="0" sz="1400" spc="-3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combined</a:t>
            </a:r>
            <a:r>
              <a:rPr dirty="0" sz="1400" spc="-2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with</a:t>
            </a:r>
            <a:r>
              <a:rPr dirty="0" sz="1400" spc="-6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dynamic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typing</a:t>
            </a:r>
            <a:r>
              <a:rPr dirty="0" sz="1400" spc="-5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400" spc="-3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dynamic</a:t>
            </a:r>
            <a:r>
              <a:rPr dirty="0" sz="1400" spc="-2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binding,</a:t>
            </a:r>
            <a:r>
              <a:rPr dirty="0" sz="1400" spc="-5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make</a:t>
            </a:r>
            <a:r>
              <a:rPr dirty="0" sz="1400" spc="1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it</a:t>
            </a:r>
            <a:r>
              <a:rPr dirty="0" sz="1400" spc="-2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very</a:t>
            </a:r>
            <a:r>
              <a:rPr dirty="0" sz="1400" spc="-2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attractive</a:t>
            </a:r>
            <a:r>
              <a:rPr dirty="0" sz="1400" spc="-3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for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Rapid</a:t>
            </a:r>
            <a:r>
              <a:rPr dirty="0" sz="1400" spc="-10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Application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Development,</a:t>
            </a:r>
            <a:r>
              <a:rPr dirty="0" sz="1400" spc="-4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as well</a:t>
            </a:r>
            <a:r>
              <a:rPr dirty="0" sz="1400" spc="-4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as</a:t>
            </a:r>
            <a:r>
              <a:rPr dirty="0" sz="1400" spc="-2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for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use</a:t>
            </a:r>
            <a:r>
              <a:rPr dirty="0" sz="1400" spc="-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as</a:t>
            </a:r>
            <a:r>
              <a:rPr dirty="0" sz="1400" spc="-2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 scripting</a:t>
            </a:r>
            <a:r>
              <a:rPr dirty="0" sz="1400" spc="-4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or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glue</a:t>
            </a:r>
            <a:r>
              <a:rPr dirty="0" sz="1400" spc="-2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language</a:t>
            </a:r>
            <a:r>
              <a:rPr dirty="0" sz="1400" spc="-3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400" spc="-1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connect</a:t>
            </a:r>
            <a:r>
              <a:rPr dirty="0" sz="1400" spc="-4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existing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components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together.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Python's</a:t>
            </a:r>
            <a:r>
              <a:rPr dirty="0" sz="1400" spc="-5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simple,</a:t>
            </a:r>
            <a:r>
              <a:rPr dirty="0" sz="1400" spc="-3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easy</a:t>
            </a:r>
            <a:r>
              <a:rPr dirty="0" sz="1400" spc="-3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to</a:t>
            </a:r>
            <a:r>
              <a:rPr dirty="0" sz="1400" spc="-2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learn</a:t>
            </a:r>
            <a:r>
              <a:rPr dirty="0" sz="1400" spc="-5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syntax</a:t>
            </a:r>
            <a:r>
              <a:rPr dirty="0" sz="1400" spc="-5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emphasizes</a:t>
            </a:r>
            <a:r>
              <a:rPr dirty="0" sz="1400" spc="-3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readability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400" spc="-3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therefore</a:t>
            </a:r>
            <a:r>
              <a:rPr dirty="0" sz="1400" spc="-4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reduces</a:t>
            </a:r>
            <a:r>
              <a:rPr dirty="0" sz="1400" spc="-2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400" spc="-2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cost</a:t>
            </a:r>
            <a:r>
              <a:rPr dirty="0" sz="1400" spc="-2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of</a:t>
            </a:r>
            <a:r>
              <a:rPr dirty="0" sz="1400" spc="-2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program</a:t>
            </a:r>
            <a:r>
              <a:rPr dirty="0" sz="1400" spc="-6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maintenance.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Python</a:t>
            </a:r>
            <a:r>
              <a:rPr dirty="0" sz="1400" spc="-3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supports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modules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400" spc="-3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packages,</a:t>
            </a:r>
            <a:r>
              <a:rPr dirty="0" sz="1400" spc="-3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which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encourages</a:t>
            </a:r>
            <a:r>
              <a:rPr dirty="0" sz="1400" spc="-3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program</a:t>
            </a:r>
            <a:r>
              <a:rPr dirty="0" sz="1400" spc="-5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modularity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400" spc="-3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code</a:t>
            </a:r>
            <a:r>
              <a:rPr dirty="0" sz="1400" spc="-2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reuse.</a:t>
            </a:r>
            <a:r>
              <a:rPr dirty="0" sz="1400" spc="-4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400" spc="-2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Python interpreter</a:t>
            </a:r>
            <a:r>
              <a:rPr dirty="0" sz="1400" spc="-5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and</a:t>
            </a:r>
            <a:r>
              <a:rPr dirty="0" sz="1400" spc="-2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the</a:t>
            </a:r>
            <a:r>
              <a:rPr dirty="0" sz="1400" spc="-2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extensive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standard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library</a:t>
            </a:r>
            <a:r>
              <a:rPr dirty="0" sz="1400" spc="-3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are</a:t>
            </a:r>
            <a:r>
              <a:rPr dirty="0" sz="1400" spc="-2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available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in</a:t>
            </a:r>
            <a:r>
              <a:rPr dirty="0" sz="1400" spc="-2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source</a:t>
            </a:r>
            <a:r>
              <a:rPr dirty="0" sz="1400" spc="-2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or</a:t>
            </a:r>
            <a:r>
              <a:rPr dirty="0" sz="1400" spc="-3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binary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form</a:t>
            </a:r>
            <a:r>
              <a:rPr dirty="0" sz="1400" spc="-3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without</a:t>
            </a:r>
            <a:r>
              <a:rPr dirty="0" sz="1400" spc="-6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charge</a:t>
            </a:r>
            <a:r>
              <a:rPr dirty="0" sz="1400" spc="-2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for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all</a:t>
            </a:r>
            <a:r>
              <a:rPr dirty="0" sz="1400" spc="-3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major</a:t>
            </a:r>
            <a:r>
              <a:rPr dirty="0" sz="1400" spc="-4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platforms,</a:t>
            </a:r>
            <a:r>
              <a:rPr dirty="0" sz="1400" spc="-4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can</a:t>
            </a:r>
            <a:r>
              <a:rPr dirty="0" sz="1400" spc="-2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be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666666"/>
                </a:solidFill>
                <a:latin typeface="Times New Roman"/>
                <a:cs typeface="Times New Roman"/>
              </a:rPr>
              <a:t>freely</a:t>
            </a:r>
            <a:r>
              <a:rPr dirty="0" sz="1400" spc="-25" b="1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666666"/>
                </a:solidFill>
                <a:latin typeface="Times New Roman"/>
                <a:cs typeface="Times New Roman"/>
              </a:rPr>
              <a:t>distributed.</a:t>
            </a:r>
            <a:endParaRPr sz="1400">
              <a:latin typeface="Times New Roman"/>
              <a:cs typeface="Times New Roman"/>
            </a:endParaRPr>
          </a:p>
          <a:p>
            <a:pPr marL="63500" marR="70485">
              <a:lnSpc>
                <a:spcPct val="100000"/>
              </a:lnSpc>
            </a:pP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Often,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programmers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 fall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dirty="0" sz="1400" spc="-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love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with</a:t>
            </a:r>
            <a:r>
              <a:rPr dirty="0" sz="1400" spc="-3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Python</a:t>
            </a:r>
            <a:r>
              <a:rPr dirty="0" sz="1400" spc="-3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because</a:t>
            </a:r>
            <a:r>
              <a:rPr dirty="0" sz="1400" spc="-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dirty="0" sz="1400" spc="-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400" spc="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increased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productivity</a:t>
            </a:r>
            <a:r>
              <a:rPr dirty="0" sz="1400" spc="-4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it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provides.</a:t>
            </a:r>
            <a:r>
              <a:rPr dirty="0" sz="1400" spc="-5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Since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there is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no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compilation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step,</a:t>
            </a:r>
            <a:r>
              <a:rPr dirty="0" sz="1400" spc="-4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edit-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test-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debug</a:t>
            </a:r>
            <a:r>
              <a:rPr dirty="0" sz="1400" spc="-5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cycle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is 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incredibly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fast.</a:t>
            </a:r>
            <a:r>
              <a:rPr dirty="0" sz="1400" spc="-3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Debugging</a:t>
            </a:r>
            <a:r>
              <a:rPr dirty="0" sz="1400" spc="-5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Python</a:t>
            </a:r>
            <a:r>
              <a:rPr dirty="0" sz="1400" spc="-3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programs</a:t>
            </a:r>
            <a:r>
              <a:rPr dirty="0" sz="1400" spc="-3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easy: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bug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or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bad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input</a:t>
            </a:r>
            <a:r>
              <a:rPr dirty="0" sz="1400" spc="-3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will</a:t>
            </a:r>
            <a:r>
              <a:rPr dirty="0" sz="1400" spc="-5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never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cause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50" b="1">
                <a:solidFill>
                  <a:srgbClr val="444444"/>
                </a:solidFill>
                <a:latin typeface="Times New Roman"/>
                <a:cs typeface="Times New Roman"/>
              </a:rPr>
              <a:t>a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segmentation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fault.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Instead,</a:t>
            </a:r>
            <a:r>
              <a:rPr dirty="0" sz="1400" spc="-3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when</a:t>
            </a:r>
            <a:r>
              <a:rPr dirty="0" sz="1400" spc="-3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interpreter</a:t>
            </a:r>
            <a:r>
              <a:rPr dirty="0" sz="1400" spc="-6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discovers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an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error,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it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raises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an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exception.</a:t>
            </a:r>
            <a:r>
              <a:rPr dirty="0" sz="1400" spc="-6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When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the program</a:t>
            </a:r>
            <a:r>
              <a:rPr dirty="0" sz="1400" spc="-4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doesn't</a:t>
            </a:r>
            <a:r>
              <a:rPr dirty="0" sz="1400" spc="-3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catch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the exception,</a:t>
            </a:r>
            <a:r>
              <a:rPr dirty="0" sz="1400" spc="-4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interpreter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prints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50" b="1">
                <a:solidFill>
                  <a:srgbClr val="444444"/>
                </a:solidFill>
                <a:latin typeface="Times New Roman"/>
                <a:cs typeface="Times New Roman"/>
              </a:rPr>
              <a:t>a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stack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trace.</a:t>
            </a:r>
            <a:r>
              <a:rPr dirty="0" sz="1400" spc="-9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dirty="0" sz="1400" spc="-8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source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level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debugger</a:t>
            </a:r>
            <a:r>
              <a:rPr dirty="0" sz="1400" spc="-5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allows</a:t>
            </a:r>
            <a:r>
              <a:rPr dirty="0" sz="1400" spc="-3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inspection</a:t>
            </a:r>
            <a:r>
              <a:rPr dirty="0" sz="1400" spc="-4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local</a:t>
            </a:r>
            <a:r>
              <a:rPr dirty="0" sz="1400" spc="-3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global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variables,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evaluation</a:t>
            </a:r>
            <a:r>
              <a:rPr dirty="0" sz="1400" spc="-5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arbitrary</a:t>
            </a:r>
            <a:r>
              <a:rPr dirty="0" sz="1400" spc="-5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expressions,</a:t>
            </a:r>
            <a:r>
              <a:rPr dirty="0" sz="1400" spc="-5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setting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breakpoints,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stepping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through</a:t>
            </a:r>
            <a:r>
              <a:rPr dirty="0" sz="1400" spc="-5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code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50" b="1">
                <a:solidFill>
                  <a:srgbClr val="444444"/>
                </a:solidFill>
                <a:latin typeface="Times New Roman"/>
                <a:cs typeface="Times New Roman"/>
              </a:rPr>
              <a:t>a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line</a:t>
            </a:r>
            <a:r>
              <a:rPr dirty="0" sz="1400" spc="-3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at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dirty="0" sz="1400" spc="-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time,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so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on.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debugger</a:t>
            </a:r>
            <a:r>
              <a:rPr dirty="0" sz="1400" spc="-6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written</a:t>
            </a:r>
            <a:r>
              <a:rPr dirty="0" sz="1400" spc="-5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in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Python</a:t>
            </a:r>
            <a:r>
              <a:rPr dirty="0" sz="1400" spc="-4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itself,</a:t>
            </a:r>
            <a:r>
              <a:rPr dirty="0" sz="1400" spc="-3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testifying</a:t>
            </a:r>
            <a:r>
              <a:rPr dirty="0" sz="1400" spc="-4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to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Python's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introspective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power.</a:t>
            </a:r>
            <a:r>
              <a:rPr dirty="0" sz="1400" spc="-4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On</a:t>
            </a:r>
            <a:r>
              <a:rPr dirty="0" sz="1400" spc="-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400" spc="-3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other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hand,</a:t>
            </a:r>
            <a:r>
              <a:rPr dirty="0" sz="1400" spc="-4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often</a:t>
            </a:r>
            <a:r>
              <a:rPr dirty="0" sz="1400" spc="-3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quickest</a:t>
            </a:r>
            <a:r>
              <a:rPr dirty="0" sz="1400" spc="-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way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debug</a:t>
            </a:r>
            <a:r>
              <a:rPr dirty="0" sz="1400" spc="-3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50" b="1">
                <a:solidFill>
                  <a:srgbClr val="444444"/>
                </a:solidFill>
                <a:latin typeface="Times New Roman"/>
                <a:cs typeface="Times New Roman"/>
              </a:rPr>
              <a:t>a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program</a:t>
            </a:r>
            <a:r>
              <a:rPr dirty="0" sz="1400" spc="-4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is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add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few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print</a:t>
            </a:r>
            <a:r>
              <a:rPr dirty="0" sz="1400" spc="-2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statements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to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source: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fast</a:t>
            </a:r>
            <a:r>
              <a:rPr dirty="0" sz="1400" spc="-1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edit-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test-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debug</a:t>
            </a:r>
            <a:r>
              <a:rPr dirty="0" sz="1400" spc="-4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cycle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makes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this</a:t>
            </a:r>
            <a:r>
              <a:rPr dirty="0" sz="1400" spc="-5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simple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approach</a:t>
            </a:r>
            <a:r>
              <a:rPr dirty="0" sz="1400" spc="-6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very</a:t>
            </a:r>
            <a:r>
              <a:rPr dirty="0" sz="1400" spc="-4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effective.</a:t>
            </a:r>
            <a:endParaRPr sz="14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See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also</a:t>
            </a:r>
            <a:r>
              <a:rPr dirty="0" sz="1400" spc="-3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some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comparisons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between</a:t>
            </a:r>
            <a:r>
              <a:rPr dirty="0" sz="1400" spc="-50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Python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and</a:t>
            </a:r>
            <a:r>
              <a:rPr dirty="0" sz="1400" spc="-2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b="1">
                <a:solidFill>
                  <a:srgbClr val="444444"/>
                </a:solidFill>
                <a:latin typeface="Times New Roman"/>
                <a:cs typeface="Times New Roman"/>
              </a:rPr>
              <a:t>other</a:t>
            </a:r>
            <a:r>
              <a:rPr dirty="0" sz="1400" spc="-45" b="1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>
                <a:solidFill>
                  <a:srgbClr val="444444"/>
                </a:solidFill>
                <a:latin typeface="Times New Roman"/>
                <a:cs typeface="Times New Roman"/>
              </a:rPr>
              <a:t>languages</a:t>
            </a:r>
            <a:r>
              <a:rPr dirty="0" sz="1400" spc="-10" b="1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1400">
              <a:latin typeface="Arial"/>
              <a:cs typeface="Arial"/>
            </a:endParaRPr>
          </a:p>
          <a:p>
            <a:pPr marL="250190" indent="-174625">
              <a:lnSpc>
                <a:spcPct val="100000"/>
              </a:lnSpc>
              <a:buAutoNum type="arabicPeriod" startAt="2"/>
              <a:tabLst>
                <a:tab pos="250190" algn="l"/>
              </a:tabLst>
            </a:pPr>
            <a:r>
              <a:rPr dirty="0" sz="1400" spc="-20" b="1">
                <a:latin typeface="Times New Roman"/>
                <a:cs typeface="Times New Roman"/>
              </a:rPr>
              <a:t>LSTM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400">
              <a:latin typeface="Times New Roman"/>
              <a:cs typeface="Times New Roman"/>
            </a:endParaRPr>
          </a:p>
          <a:p>
            <a:pPr marL="63500" marR="1153795">
              <a:lnSpc>
                <a:spcPct val="100000"/>
              </a:lnSpc>
            </a:pP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Long</a:t>
            </a:r>
            <a:r>
              <a:rPr dirty="0" sz="1400" spc="-25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400" spc="-10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short-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term</a:t>
            </a:r>
            <a:r>
              <a:rPr dirty="0" sz="1400" spc="-55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memory</a:t>
            </a:r>
            <a:r>
              <a:rPr dirty="0" sz="1400" spc="-15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(LSTM)</a:t>
            </a:r>
            <a:r>
              <a:rPr dirty="0" u="sng" baseline="24691" sz="135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[1]</a:t>
            </a:r>
            <a:r>
              <a:rPr dirty="0" baseline="24691" sz="1350" spc="157" b="1">
                <a:latin typeface="Arial"/>
                <a:cs typeface="Arial"/>
                <a:hlinkClick r:id="rId3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is</a:t>
            </a:r>
            <a:r>
              <a:rPr dirty="0" sz="1400" spc="-30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a</a:t>
            </a:r>
            <a:r>
              <a:rPr dirty="0" sz="1400" spc="-20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type of</a:t>
            </a:r>
            <a:r>
              <a:rPr dirty="0" sz="1400" spc="-10" b="1">
                <a:solidFill>
                  <a:srgbClr val="1F2021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recurrent</a:t>
            </a:r>
            <a:r>
              <a:rPr dirty="0" u="sng" sz="14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neural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network</a:t>
            </a:r>
            <a:r>
              <a:rPr dirty="0" sz="1400" spc="-55" b="1">
                <a:latin typeface="Arial"/>
                <a:cs typeface="Arial"/>
                <a:hlinkClick r:id="rId4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(RNN)</a:t>
            </a:r>
            <a:r>
              <a:rPr dirty="0" sz="1400" spc="-5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aimed</a:t>
            </a:r>
            <a:r>
              <a:rPr dirty="0" sz="1400" spc="-55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at</a:t>
            </a:r>
            <a:r>
              <a:rPr dirty="0" sz="1400" spc="-2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dealing</a:t>
            </a:r>
            <a:r>
              <a:rPr dirty="0" sz="1400" spc="-65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with</a:t>
            </a:r>
            <a:r>
              <a:rPr dirty="0" sz="1400" spc="-6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the</a:t>
            </a:r>
            <a:r>
              <a:rPr dirty="0" sz="1400" spc="-2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vanishing</a:t>
            </a:r>
            <a:r>
              <a:rPr dirty="0" u="sng" sz="1400" spc="-5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gradient</a:t>
            </a:r>
            <a:endParaRPr sz="1400">
              <a:latin typeface="Arial"/>
              <a:cs typeface="Arial"/>
            </a:endParaRPr>
          </a:p>
          <a:p>
            <a:pPr marL="63500" marR="55880">
              <a:lnSpc>
                <a:spcPct val="100000"/>
              </a:lnSpc>
            </a:pPr>
            <a:r>
              <a:rPr dirty="0" sz="1400" b="1">
                <a:latin typeface="Arial"/>
                <a:cs typeface="Arial"/>
                <a:hlinkClick r:id="rId4"/>
              </a:rPr>
              <a:t>problem</a:t>
            </a:r>
            <a:r>
              <a:rPr dirty="0" baseline="24691" sz="1350" b="1">
                <a:latin typeface="Arial"/>
                <a:cs typeface="Arial"/>
                <a:hlinkClick r:id="rId5"/>
              </a:rPr>
              <a:t>[2]</a:t>
            </a:r>
            <a:r>
              <a:rPr dirty="0" baseline="24691" sz="1350" spc="165" b="1"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present</a:t>
            </a:r>
            <a:r>
              <a:rPr dirty="0" sz="1400" spc="-25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in</a:t>
            </a:r>
            <a:r>
              <a:rPr dirty="0" sz="1400" spc="-3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traditional</a:t>
            </a:r>
            <a:r>
              <a:rPr dirty="0" sz="1400" spc="-45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RNNs.</a:t>
            </a:r>
            <a:r>
              <a:rPr dirty="0" sz="1400" spc="-5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Its</a:t>
            </a:r>
            <a:r>
              <a:rPr dirty="0" sz="1400" spc="-25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relative</a:t>
            </a:r>
            <a:r>
              <a:rPr dirty="0" sz="1400" spc="-5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4"/>
              </a:rPr>
              <a:t>insensitivi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ty</a:t>
            </a:r>
            <a:r>
              <a:rPr dirty="0" sz="1400" spc="-6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to</a:t>
            </a:r>
            <a:r>
              <a:rPr dirty="0" sz="1400" spc="-2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gap</a:t>
            </a:r>
            <a:r>
              <a:rPr dirty="0" sz="1400" spc="-2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2021"/>
                </a:solidFill>
                <a:latin typeface="Arial"/>
                <a:cs typeface="Arial"/>
              </a:rPr>
              <a:t>length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is</a:t>
            </a:r>
            <a:r>
              <a:rPr dirty="0" sz="1400" spc="-5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its</a:t>
            </a:r>
            <a:r>
              <a:rPr dirty="0" sz="1400" spc="-4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advantage</a:t>
            </a:r>
            <a:r>
              <a:rPr dirty="0" sz="1400" spc="-5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over</a:t>
            </a:r>
            <a:r>
              <a:rPr dirty="0" sz="1400" spc="-2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other</a:t>
            </a:r>
            <a:r>
              <a:rPr dirty="0" sz="1400" spc="-3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RNNs,</a:t>
            </a:r>
            <a:r>
              <a:rPr dirty="0" sz="1400" spc="-1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hidden</a:t>
            </a:r>
            <a:r>
              <a:rPr dirty="0" u="sng" sz="1400" spc="-4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Markov</a:t>
            </a:r>
            <a:r>
              <a:rPr dirty="0" u="sng" sz="1400" spc="-65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models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and</a:t>
            </a:r>
            <a:r>
              <a:rPr dirty="0" sz="1400" spc="-3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2021"/>
                </a:solidFill>
                <a:latin typeface="Arial"/>
                <a:cs typeface="Arial"/>
              </a:rPr>
              <a:t>other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sequence</a:t>
            </a:r>
            <a:r>
              <a:rPr dirty="0" sz="1400" spc="-4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learning</a:t>
            </a:r>
            <a:r>
              <a:rPr dirty="0" sz="1400" spc="-6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methods.</a:t>
            </a:r>
            <a:r>
              <a:rPr dirty="0" sz="1400" spc="-4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It</a:t>
            </a:r>
            <a:r>
              <a:rPr dirty="0" sz="1400" spc="-3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aims</a:t>
            </a:r>
            <a:r>
              <a:rPr dirty="0" sz="1400" spc="-3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to</a:t>
            </a:r>
            <a:r>
              <a:rPr dirty="0" sz="1400" spc="-2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provide</a:t>
            </a:r>
            <a:r>
              <a:rPr dirty="0" sz="1400" spc="-3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a</a:t>
            </a:r>
            <a:r>
              <a:rPr dirty="0" sz="1400" spc="-2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2021"/>
                </a:solidFill>
                <a:latin typeface="Arial"/>
                <a:cs typeface="Arial"/>
              </a:rPr>
              <a:t>short-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term</a:t>
            </a:r>
            <a:r>
              <a:rPr dirty="0" sz="1400" spc="-5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memory</a:t>
            </a:r>
            <a:r>
              <a:rPr dirty="0" sz="1400" spc="-25" b="1">
                <a:solidFill>
                  <a:srgbClr val="1F2021"/>
                </a:solidFill>
                <a:latin typeface="Arial"/>
                <a:cs typeface="Arial"/>
              </a:rPr>
              <a:t> for</a:t>
            </a:r>
            <a:r>
              <a:rPr dirty="0" sz="1400" spc="50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RNN</a:t>
            </a:r>
            <a:r>
              <a:rPr dirty="0" sz="1400" spc="-2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that</a:t>
            </a:r>
            <a:r>
              <a:rPr dirty="0" sz="1400" spc="-3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can</a:t>
            </a:r>
            <a:r>
              <a:rPr dirty="0" sz="1400" spc="-3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last</a:t>
            </a:r>
            <a:r>
              <a:rPr dirty="0" sz="1400" spc="-3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thousands</a:t>
            </a:r>
            <a:r>
              <a:rPr dirty="0" sz="1400" spc="-4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of</a:t>
            </a:r>
            <a:r>
              <a:rPr dirty="0" sz="1400" spc="-3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timesteps,</a:t>
            </a:r>
            <a:r>
              <a:rPr dirty="0" sz="1400" spc="-5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thus</a:t>
            </a:r>
            <a:r>
              <a:rPr dirty="0" sz="1400" spc="-3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"long</a:t>
            </a:r>
            <a:r>
              <a:rPr dirty="0" sz="1400" spc="-2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2021"/>
                </a:solidFill>
                <a:latin typeface="Arial"/>
                <a:cs typeface="Arial"/>
              </a:rPr>
              <a:t>short-</a:t>
            </a:r>
            <a:r>
              <a:rPr dirty="0" sz="1400" spc="-20" b="1">
                <a:solidFill>
                  <a:srgbClr val="1F2021"/>
                </a:solidFill>
                <a:latin typeface="Arial"/>
                <a:cs typeface="Arial"/>
              </a:rPr>
              <a:t>term</a:t>
            </a:r>
            <a:r>
              <a:rPr dirty="0" sz="1400" spc="50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memory".</a:t>
            </a:r>
            <a:r>
              <a:rPr dirty="0" u="sng" baseline="24691" sz="135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7"/>
              </a:rPr>
              <a:t>[1]</a:t>
            </a:r>
            <a:r>
              <a:rPr dirty="0" baseline="24691" sz="1350" spc="254" b="1">
                <a:latin typeface="Arial"/>
                <a:cs typeface="Arial"/>
                <a:hlinkClick r:id="rId7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The</a:t>
            </a:r>
            <a:r>
              <a:rPr dirty="0" sz="1400" spc="-3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name</a:t>
            </a:r>
            <a:r>
              <a:rPr dirty="0" sz="1400" spc="-2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is</a:t>
            </a:r>
            <a:r>
              <a:rPr dirty="0" sz="1400" spc="-25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made</a:t>
            </a:r>
            <a:r>
              <a:rPr dirty="0" sz="1400" spc="-3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in</a:t>
            </a:r>
            <a:r>
              <a:rPr dirty="0" sz="1400" spc="-2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analogy</a:t>
            </a:r>
            <a:r>
              <a:rPr dirty="0" sz="1400" spc="-5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with</a:t>
            </a:r>
            <a:r>
              <a:rPr dirty="0" sz="1400" spc="-5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7"/>
              </a:rPr>
              <a:t>long-</a:t>
            </a:r>
            <a:r>
              <a:rPr dirty="0" u="sng" sz="14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7"/>
              </a:rPr>
              <a:t>term</a:t>
            </a:r>
            <a:endParaRPr sz="1400">
              <a:latin typeface="Arial"/>
              <a:cs typeface="Arial"/>
            </a:endParaRPr>
          </a:p>
          <a:p>
            <a:pPr marL="63500" marR="50165">
              <a:lnSpc>
                <a:spcPts val="1630"/>
              </a:lnSpc>
              <a:spcBef>
                <a:spcPts val="100"/>
              </a:spcBef>
            </a:pPr>
            <a:r>
              <a:rPr dirty="0" u="sng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7"/>
              </a:rPr>
              <a:t>memory</a:t>
            </a:r>
            <a:r>
              <a:rPr dirty="0" sz="1400" spc="-20" b="1">
                <a:latin typeface="Arial"/>
                <a:cs typeface="Arial"/>
                <a:hlinkClick r:id="rId7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and</a:t>
            </a:r>
            <a:r>
              <a:rPr dirty="0" sz="1400" spc="-2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short-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term</a:t>
            </a:r>
            <a:r>
              <a:rPr dirty="0" u="sng" sz="1400" spc="-3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memory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and</a:t>
            </a:r>
            <a:r>
              <a:rPr dirty="0" sz="1400" spc="-1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their</a:t>
            </a:r>
            <a:r>
              <a:rPr dirty="0" sz="1400" spc="-35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 </a:t>
            </a:r>
            <a:r>
              <a:rPr dirty="0" sz="1400" spc="-10" b="1">
                <a:solidFill>
                  <a:srgbClr val="1F2021"/>
                </a:solidFill>
                <a:latin typeface="Arial"/>
                <a:cs typeface="Arial"/>
                <a:hlinkClick r:id="rId7"/>
              </a:rPr>
              <a:t>relationship,</a:t>
            </a:r>
            <a:r>
              <a:rPr dirty="0" sz="1400" spc="-4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studied</a:t>
            </a:r>
            <a:r>
              <a:rPr dirty="0" sz="1400" spc="-4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by</a:t>
            </a:r>
            <a:r>
              <a:rPr dirty="0" sz="1400" spc="-2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2021"/>
                </a:solidFill>
                <a:latin typeface="Arial"/>
                <a:cs typeface="Arial"/>
              </a:rPr>
              <a:t>cognitive psychologists</a:t>
            </a:r>
            <a:r>
              <a:rPr dirty="0" sz="1400" spc="-2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since</a:t>
            </a:r>
            <a:r>
              <a:rPr dirty="0" sz="1400" spc="-2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early</a:t>
            </a:r>
            <a:r>
              <a:rPr dirty="0" sz="1400" spc="-3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1F2021"/>
                </a:solidFill>
                <a:latin typeface="Arial"/>
                <a:cs typeface="Arial"/>
              </a:rPr>
              <a:t>20th</a:t>
            </a:r>
            <a:r>
              <a:rPr dirty="0" sz="1400" spc="-2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1F2021"/>
                </a:solidFill>
                <a:latin typeface="Arial"/>
                <a:cs typeface="Arial"/>
              </a:rPr>
              <a:t>century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79476" y="310641"/>
            <a:ext cx="6796405" cy="9922510"/>
          </a:xfrm>
          <a:custGeom>
            <a:avLst/>
            <a:gdLst/>
            <a:ahLst/>
            <a:cxnLst/>
            <a:rect l="l" t="t" r="r" b="b"/>
            <a:pathLst>
              <a:path w="6796405" h="9922510">
                <a:moveTo>
                  <a:pt x="6720205" y="67310"/>
                </a:moveTo>
                <a:lnTo>
                  <a:pt x="66675" y="67310"/>
                </a:lnTo>
                <a:lnTo>
                  <a:pt x="66675" y="76200"/>
                </a:lnTo>
                <a:lnTo>
                  <a:pt x="66675" y="9846310"/>
                </a:lnTo>
                <a:lnTo>
                  <a:pt x="66675" y="9856470"/>
                </a:lnTo>
                <a:lnTo>
                  <a:pt x="6720205" y="9856470"/>
                </a:lnTo>
                <a:lnTo>
                  <a:pt x="6720205" y="9846310"/>
                </a:lnTo>
                <a:lnTo>
                  <a:pt x="76187" y="9846310"/>
                </a:lnTo>
                <a:lnTo>
                  <a:pt x="76187" y="76200"/>
                </a:lnTo>
                <a:lnTo>
                  <a:pt x="6720205" y="76200"/>
                </a:lnTo>
                <a:lnTo>
                  <a:pt x="6720205" y="67310"/>
                </a:lnTo>
                <a:close/>
              </a:path>
              <a:path w="6796405" h="9922510">
                <a:moveTo>
                  <a:pt x="6720205" y="19050"/>
                </a:moveTo>
                <a:lnTo>
                  <a:pt x="19050" y="19050"/>
                </a:lnTo>
                <a:lnTo>
                  <a:pt x="19050" y="57150"/>
                </a:lnTo>
                <a:lnTo>
                  <a:pt x="19050" y="9865360"/>
                </a:lnTo>
                <a:lnTo>
                  <a:pt x="19050" y="9903460"/>
                </a:lnTo>
                <a:lnTo>
                  <a:pt x="6720205" y="9903460"/>
                </a:lnTo>
                <a:lnTo>
                  <a:pt x="6720205" y="9865360"/>
                </a:lnTo>
                <a:lnTo>
                  <a:pt x="57150" y="9865360"/>
                </a:lnTo>
                <a:lnTo>
                  <a:pt x="57150" y="57150"/>
                </a:lnTo>
                <a:lnTo>
                  <a:pt x="6720205" y="57150"/>
                </a:lnTo>
                <a:lnTo>
                  <a:pt x="6720205" y="19050"/>
                </a:lnTo>
                <a:close/>
              </a:path>
              <a:path w="6796405" h="9922510">
                <a:moveTo>
                  <a:pt x="6720205" y="0"/>
                </a:moveTo>
                <a:lnTo>
                  <a:pt x="0" y="0"/>
                </a:lnTo>
                <a:lnTo>
                  <a:pt x="0" y="10160"/>
                </a:lnTo>
                <a:lnTo>
                  <a:pt x="0" y="9913620"/>
                </a:lnTo>
                <a:lnTo>
                  <a:pt x="0" y="9922510"/>
                </a:lnTo>
                <a:lnTo>
                  <a:pt x="6720205" y="9922510"/>
                </a:lnTo>
                <a:lnTo>
                  <a:pt x="6720205" y="9913620"/>
                </a:lnTo>
                <a:lnTo>
                  <a:pt x="9525" y="9913620"/>
                </a:lnTo>
                <a:lnTo>
                  <a:pt x="9525" y="10160"/>
                </a:lnTo>
                <a:lnTo>
                  <a:pt x="6720205" y="10160"/>
                </a:lnTo>
                <a:lnTo>
                  <a:pt x="6720205" y="0"/>
                </a:lnTo>
                <a:close/>
              </a:path>
              <a:path w="6796405" h="9922510">
                <a:moveTo>
                  <a:pt x="6729857" y="66929"/>
                </a:moveTo>
                <a:lnTo>
                  <a:pt x="6720332" y="66929"/>
                </a:lnTo>
                <a:lnTo>
                  <a:pt x="6720332" y="9856330"/>
                </a:lnTo>
                <a:lnTo>
                  <a:pt x="6729857" y="9856330"/>
                </a:lnTo>
                <a:lnTo>
                  <a:pt x="6729857" y="66929"/>
                </a:lnTo>
                <a:close/>
              </a:path>
              <a:path w="6796405" h="9922510">
                <a:moveTo>
                  <a:pt x="6777482" y="19050"/>
                </a:moveTo>
                <a:lnTo>
                  <a:pt x="6720332" y="19050"/>
                </a:lnTo>
                <a:lnTo>
                  <a:pt x="6720332" y="57150"/>
                </a:lnTo>
                <a:lnTo>
                  <a:pt x="6739382" y="57150"/>
                </a:lnTo>
                <a:lnTo>
                  <a:pt x="6739382" y="9865360"/>
                </a:lnTo>
                <a:lnTo>
                  <a:pt x="6720332" y="9865360"/>
                </a:lnTo>
                <a:lnTo>
                  <a:pt x="6720332" y="9903460"/>
                </a:lnTo>
                <a:lnTo>
                  <a:pt x="6777482" y="9903460"/>
                </a:lnTo>
                <a:lnTo>
                  <a:pt x="6777482" y="9865360"/>
                </a:lnTo>
                <a:lnTo>
                  <a:pt x="6777482" y="57150"/>
                </a:lnTo>
                <a:lnTo>
                  <a:pt x="6777482" y="19050"/>
                </a:lnTo>
                <a:close/>
              </a:path>
              <a:path w="6796405" h="9922510">
                <a:moveTo>
                  <a:pt x="6796405" y="0"/>
                </a:moveTo>
                <a:lnTo>
                  <a:pt x="6720332" y="0"/>
                </a:lnTo>
                <a:lnTo>
                  <a:pt x="6720332" y="10160"/>
                </a:lnTo>
                <a:lnTo>
                  <a:pt x="6786880" y="10160"/>
                </a:lnTo>
                <a:lnTo>
                  <a:pt x="6786880" y="9913620"/>
                </a:lnTo>
                <a:lnTo>
                  <a:pt x="6720332" y="9913620"/>
                </a:lnTo>
                <a:lnTo>
                  <a:pt x="6720332" y="9922510"/>
                </a:lnTo>
                <a:lnTo>
                  <a:pt x="6796405" y="9922510"/>
                </a:lnTo>
                <a:lnTo>
                  <a:pt x="6796405" y="9913620"/>
                </a:lnTo>
                <a:lnTo>
                  <a:pt x="6796405" y="10160"/>
                </a:lnTo>
                <a:lnTo>
                  <a:pt x="6796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7392" y="152781"/>
            <a:ext cx="6490335" cy="822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2025">
              <a:lnSpc>
                <a:spcPct val="100000"/>
              </a:lnSpc>
              <a:spcBef>
                <a:spcPts val="100"/>
              </a:spcBef>
            </a:pPr>
            <a:r>
              <a:rPr dirty="0" u="sng" sz="1400" spc="-3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dirty="0" u="sng" sz="14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400" spc="-5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400" spc="-1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R="5080">
              <a:lnSpc>
                <a:spcPct val="100000"/>
              </a:lnSpc>
            </a:pP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</a:t>
            </a:r>
            <a:r>
              <a:rPr dirty="0" u="heavy" sz="1600" spc="-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dirty="0" sz="1600" spc="-10" b="1">
                <a:latin typeface="Times New Roman"/>
                <a:cs typeface="Times New Roman"/>
              </a:rPr>
              <a:t>3.1.Software</a:t>
            </a:r>
            <a:r>
              <a:rPr dirty="0" sz="1600" spc="-7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Development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Life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Cycle:-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3600"/>
              </a:lnSpc>
              <a:spcBef>
                <a:spcPts val="1425"/>
              </a:spcBef>
            </a:pP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Development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Life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Cycle,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SDLC for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short,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 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well-</a:t>
            </a:r>
            <a:r>
              <a:rPr dirty="0" sz="1400">
                <a:latin typeface="Times New Roman"/>
                <a:cs typeface="Times New Roman"/>
              </a:rPr>
              <a:t>defined,</a:t>
            </a:r>
            <a:r>
              <a:rPr dirty="0" sz="1400" spc="3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structured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sequence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stages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software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engineering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intended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-10">
                <a:latin typeface="Times New Roman"/>
                <a:cs typeface="Times New Roman"/>
              </a:rPr>
              <a:t> product.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400">
                <a:latin typeface="Times New Roman"/>
                <a:cs typeface="Times New Roman"/>
              </a:rPr>
              <a:t>SDLC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3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followed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project,</a:t>
            </a:r>
            <a:r>
              <a:rPr dirty="0" sz="1400" spc="3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within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software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400">
                <a:latin typeface="Times New Roman"/>
                <a:cs typeface="Times New Roman"/>
              </a:rPr>
              <a:t>organization.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consists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detailed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plan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describing</a:t>
            </a:r>
            <a:r>
              <a:rPr dirty="0" sz="1400" spc="1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develop,</a:t>
            </a:r>
            <a:r>
              <a:rPr dirty="0" sz="1400" spc="10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maintain,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replace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alter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enhance</a:t>
            </a:r>
            <a:r>
              <a:rPr dirty="0" sz="1400" spc="-10">
                <a:latin typeface="Times New Roman"/>
                <a:cs typeface="Times New Roman"/>
              </a:rPr>
              <a:t> specific</a:t>
            </a:r>
            <a:endParaRPr sz="1400">
              <a:latin typeface="Times New Roman"/>
              <a:cs typeface="Times New Roman"/>
            </a:endParaRPr>
          </a:p>
          <a:p>
            <a:pPr marL="12700" marR="22225">
              <a:lnSpc>
                <a:spcPct val="143600"/>
              </a:lnSpc>
            </a:pPr>
            <a:r>
              <a:rPr dirty="0" sz="1400">
                <a:latin typeface="Times New Roman"/>
                <a:cs typeface="Times New Roman"/>
              </a:rPr>
              <a:t>software.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life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cycle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defines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methodology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improving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quality of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overall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development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process.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400">
                <a:latin typeface="Times New Roman"/>
                <a:cs typeface="Times New Roman"/>
              </a:rPr>
              <a:t>There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various</a:t>
            </a:r>
            <a:r>
              <a:rPr dirty="0" sz="1400" spc="3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development</a:t>
            </a:r>
            <a:r>
              <a:rPr dirty="0" sz="1400" spc="3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life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cycle</a:t>
            </a:r>
            <a:r>
              <a:rPr dirty="0" sz="1400" spc="3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models</a:t>
            </a:r>
            <a:r>
              <a:rPr dirty="0" sz="1400" spc="3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defined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1400">
                <a:latin typeface="Times New Roman"/>
                <a:cs typeface="Times New Roman"/>
              </a:rPr>
              <a:t>designed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 followed during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software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process.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models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are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4353560" algn="l"/>
              </a:tabLst>
            </a:pP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referred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Development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229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Models.</a:t>
            </a:r>
            <a:r>
              <a:rPr dirty="0" sz="1400">
                <a:latin typeface="Times New Roman"/>
                <a:cs typeface="Times New Roman"/>
              </a:rPr>
              <a:t>	Each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model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folws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marL="12700" marR="9525">
              <a:lnSpc>
                <a:spcPct val="142900"/>
              </a:lnSpc>
              <a:spcBef>
                <a:spcPts val="15"/>
              </a:spcBef>
              <a:tabLst>
                <a:tab pos="3745865" algn="l"/>
              </a:tabLst>
            </a:pPr>
            <a:r>
              <a:rPr dirty="0" sz="1400">
                <a:latin typeface="Times New Roman"/>
                <a:cs typeface="Times New Roman"/>
              </a:rPr>
              <a:t>Series</a:t>
            </a:r>
            <a:r>
              <a:rPr dirty="0" sz="1400" spc="4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4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steps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unique</a:t>
            </a:r>
            <a:r>
              <a:rPr dirty="0" sz="1400" spc="48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7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its</a:t>
            </a:r>
            <a:r>
              <a:rPr dirty="0" sz="1400" spc="4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type</a:t>
            </a:r>
            <a:r>
              <a:rPr dirty="0" sz="1400" spc="4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484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ensure</a:t>
            </a:r>
            <a:r>
              <a:rPr dirty="0" sz="1400">
                <a:latin typeface="Times New Roman"/>
                <a:cs typeface="Times New Roman"/>
              </a:rPr>
              <a:t>	success</a:t>
            </a:r>
            <a:r>
              <a:rPr dirty="0" sz="1400" spc="48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4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48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4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software development.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20" b="1">
                <a:latin typeface="Times New Roman"/>
                <a:cs typeface="Times New Roman"/>
              </a:rPr>
              <a:t>PROTOTYPE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MODEL:-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>
                <a:latin typeface="Times New Roman"/>
                <a:cs typeface="Times New Roman"/>
              </a:rPr>
              <a:t>While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developing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Prototype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Model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followed.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 marR="12700">
              <a:lnSpc>
                <a:spcPct val="144000"/>
              </a:lnSpc>
            </a:pP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prototype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sample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implementation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shows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limited</a:t>
            </a:r>
            <a:r>
              <a:rPr dirty="0" sz="1400" spc="20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main </a:t>
            </a:r>
            <a:r>
              <a:rPr dirty="0" sz="1400">
                <a:latin typeface="Times New Roman"/>
                <a:cs typeface="Times New Roman"/>
              </a:rPr>
              <a:t>functional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capabilities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proposed system. After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prototype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3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built,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delivered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to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customer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evaluation.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prototype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helps</a:t>
            </a:r>
            <a:r>
              <a:rPr dirty="0" sz="1400" spc="19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customer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determine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feature</a:t>
            </a:r>
            <a:r>
              <a:rPr dirty="0" sz="1400" spc="409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final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software.</a:t>
            </a:r>
            <a:r>
              <a:rPr dirty="0" sz="1400" spc="40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customer</a:t>
            </a:r>
            <a:r>
              <a:rPr dirty="0" sz="1400" spc="3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provides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suggestion</a:t>
            </a:r>
            <a:r>
              <a:rPr dirty="0" sz="1400" spc="40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improvements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prototype.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development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team implements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suggestion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prototype,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again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evaluated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customer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79476" y="-508"/>
            <a:ext cx="6903084" cy="10521950"/>
          </a:xfrm>
          <a:custGeom>
            <a:avLst/>
            <a:gdLst/>
            <a:ahLst/>
            <a:cxnLst/>
            <a:rect l="l" t="t" r="r" b="b"/>
            <a:pathLst>
              <a:path w="6903084" h="10521950">
                <a:moveTo>
                  <a:pt x="6835394" y="71247"/>
                </a:moveTo>
                <a:lnTo>
                  <a:pt x="6825742" y="71247"/>
                </a:lnTo>
                <a:lnTo>
                  <a:pt x="6825742" y="81280"/>
                </a:lnTo>
                <a:lnTo>
                  <a:pt x="6825742" y="10441940"/>
                </a:lnTo>
                <a:lnTo>
                  <a:pt x="77393" y="10441940"/>
                </a:lnTo>
                <a:lnTo>
                  <a:pt x="77393" y="81280"/>
                </a:lnTo>
                <a:lnTo>
                  <a:pt x="6825742" y="81280"/>
                </a:lnTo>
                <a:lnTo>
                  <a:pt x="6825742" y="71247"/>
                </a:lnTo>
                <a:lnTo>
                  <a:pt x="6825742" y="71120"/>
                </a:lnTo>
                <a:lnTo>
                  <a:pt x="67716" y="71120"/>
                </a:lnTo>
                <a:lnTo>
                  <a:pt x="67716" y="81280"/>
                </a:lnTo>
                <a:lnTo>
                  <a:pt x="67716" y="10441940"/>
                </a:lnTo>
                <a:lnTo>
                  <a:pt x="67716" y="10452100"/>
                </a:lnTo>
                <a:lnTo>
                  <a:pt x="6825742" y="10452100"/>
                </a:lnTo>
                <a:lnTo>
                  <a:pt x="6825742" y="10451503"/>
                </a:lnTo>
                <a:lnTo>
                  <a:pt x="6835394" y="10451503"/>
                </a:lnTo>
                <a:lnTo>
                  <a:pt x="6835394" y="71247"/>
                </a:lnTo>
                <a:close/>
              </a:path>
              <a:path w="6903084" h="10521950">
                <a:moveTo>
                  <a:pt x="6883781" y="20320"/>
                </a:moveTo>
                <a:lnTo>
                  <a:pt x="6845046" y="20320"/>
                </a:lnTo>
                <a:lnTo>
                  <a:pt x="6845046" y="60960"/>
                </a:lnTo>
                <a:lnTo>
                  <a:pt x="6845046" y="10460990"/>
                </a:lnTo>
                <a:lnTo>
                  <a:pt x="6825742" y="10460990"/>
                </a:lnTo>
                <a:lnTo>
                  <a:pt x="58039" y="10460990"/>
                </a:lnTo>
                <a:lnTo>
                  <a:pt x="58039" y="60960"/>
                </a:lnTo>
                <a:lnTo>
                  <a:pt x="6825742" y="60960"/>
                </a:lnTo>
                <a:lnTo>
                  <a:pt x="6845046" y="60960"/>
                </a:lnTo>
                <a:lnTo>
                  <a:pt x="6845046" y="20320"/>
                </a:lnTo>
                <a:lnTo>
                  <a:pt x="6825742" y="20320"/>
                </a:lnTo>
                <a:lnTo>
                  <a:pt x="19342" y="20320"/>
                </a:lnTo>
                <a:lnTo>
                  <a:pt x="19342" y="60960"/>
                </a:lnTo>
                <a:lnTo>
                  <a:pt x="19342" y="10460990"/>
                </a:lnTo>
                <a:lnTo>
                  <a:pt x="19342" y="10501630"/>
                </a:lnTo>
                <a:lnTo>
                  <a:pt x="6825742" y="10501630"/>
                </a:lnTo>
                <a:lnTo>
                  <a:pt x="6883781" y="10501630"/>
                </a:lnTo>
                <a:lnTo>
                  <a:pt x="6883781" y="10460990"/>
                </a:lnTo>
                <a:lnTo>
                  <a:pt x="6883781" y="60960"/>
                </a:lnTo>
                <a:lnTo>
                  <a:pt x="6883781" y="20320"/>
                </a:lnTo>
                <a:close/>
              </a:path>
              <a:path w="6903084" h="10521950">
                <a:moveTo>
                  <a:pt x="6903085" y="0"/>
                </a:moveTo>
                <a:lnTo>
                  <a:pt x="6893433" y="0"/>
                </a:lnTo>
                <a:lnTo>
                  <a:pt x="6893433" y="10160"/>
                </a:lnTo>
                <a:lnTo>
                  <a:pt x="6893433" y="10511790"/>
                </a:lnTo>
                <a:lnTo>
                  <a:pt x="6825742" y="10511790"/>
                </a:lnTo>
                <a:lnTo>
                  <a:pt x="9677" y="10511790"/>
                </a:lnTo>
                <a:lnTo>
                  <a:pt x="9677" y="10160"/>
                </a:lnTo>
                <a:lnTo>
                  <a:pt x="6825742" y="10160"/>
                </a:lnTo>
                <a:lnTo>
                  <a:pt x="6893433" y="10160"/>
                </a:lnTo>
                <a:lnTo>
                  <a:pt x="6893433" y="0"/>
                </a:lnTo>
                <a:lnTo>
                  <a:pt x="6825742" y="0"/>
                </a:lnTo>
                <a:lnTo>
                  <a:pt x="0" y="0"/>
                </a:lnTo>
                <a:lnTo>
                  <a:pt x="0" y="10160"/>
                </a:lnTo>
                <a:lnTo>
                  <a:pt x="0" y="10511790"/>
                </a:lnTo>
                <a:lnTo>
                  <a:pt x="0" y="10521950"/>
                </a:lnTo>
                <a:lnTo>
                  <a:pt x="6825742" y="10521950"/>
                </a:lnTo>
                <a:lnTo>
                  <a:pt x="6903085" y="10521950"/>
                </a:lnTo>
                <a:lnTo>
                  <a:pt x="6903085" y="10511790"/>
                </a:lnTo>
                <a:lnTo>
                  <a:pt x="6903085" y="10160"/>
                </a:lnTo>
                <a:lnTo>
                  <a:pt x="69030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27194" y="450596"/>
            <a:ext cx="18300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 b="1" i="1">
                <a:solidFill>
                  <a:srgbClr val="404040"/>
                </a:solidFill>
                <a:latin typeface="Times New Roman"/>
                <a:cs typeface="Times New Roman"/>
              </a:rPr>
              <a:t>Text </a:t>
            </a:r>
            <a:r>
              <a:rPr dirty="0" sz="1400" spc="-10" b="1" i="1">
                <a:solidFill>
                  <a:srgbClr val="404040"/>
                </a:solidFill>
                <a:latin typeface="Times New Roman"/>
                <a:cs typeface="Times New Roman"/>
              </a:rPr>
              <a:t>generation</a:t>
            </a:r>
            <a:r>
              <a:rPr dirty="0" sz="1400" spc="-50" b="1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1400" spc="-110" b="1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 i="1">
                <a:solidFill>
                  <a:srgbClr val="404040"/>
                </a:solid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868167" y="1643220"/>
            <a:ext cx="1963420" cy="593090"/>
            <a:chOff x="2868167" y="1643220"/>
            <a:chExt cx="1963420" cy="59309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8459" y="1643220"/>
              <a:ext cx="1705356" cy="51628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8167" y="1645907"/>
              <a:ext cx="1962911" cy="5059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8271" y="1834934"/>
              <a:ext cx="1537715" cy="400773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5411" y="1670304"/>
              <a:ext cx="1872995" cy="416051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2915411" y="1670304"/>
            <a:ext cx="1873250" cy="416559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wrap="square" lIns="0" tIns="4889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endParaRPr sz="12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5"/>
              </a:spcBef>
            </a:pP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Recognition</a:t>
            </a:r>
            <a:r>
              <a:rPr dirty="0" sz="1200" spc="-5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1200" spc="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20" b="1">
                <a:solidFill>
                  <a:srgbClr val="FFFFFF"/>
                </a:solidFill>
                <a:latin typeface="Times New Roman"/>
                <a:cs typeface="Times New Roman"/>
              </a:rPr>
              <a:t>need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2910839" y="2695676"/>
            <a:ext cx="1720850" cy="464184"/>
            <a:chOff x="2910839" y="2695676"/>
            <a:chExt cx="1720850" cy="464184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0839" y="2695676"/>
              <a:ext cx="1720595" cy="46357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965703" y="2717292"/>
              <a:ext cx="1614170" cy="378460"/>
            </a:xfrm>
            <a:custGeom>
              <a:avLst/>
              <a:gdLst/>
              <a:ahLst/>
              <a:cxnLst/>
              <a:rect l="l" t="t" r="r" b="b"/>
              <a:pathLst>
                <a:path w="1614170" h="378460">
                  <a:moveTo>
                    <a:pt x="1613916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1613916" y="377951"/>
                  </a:lnTo>
                  <a:lnTo>
                    <a:pt x="1613916" y="0"/>
                  </a:lnTo>
                  <a:close/>
                </a:path>
              </a:pathLst>
            </a:custGeom>
            <a:solidFill>
              <a:srgbClr val="8062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966465" y="2718054"/>
              <a:ext cx="1614170" cy="378460"/>
            </a:xfrm>
            <a:custGeom>
              <a:avLst/>
              <a:gdLst/>
              <a:ahLst/>
              <a:cxnLst/>
              <a:rect l="l" t="t" r="r" b="b"/>
              <a:pathLst>
                <a:path w="1614170" h="378460">
                  <a:moveTo>
                    <a:pt x="0" y="377951"/>
                  </a:moveTo>
                  <a:lnTo>
                    <a:pt x="1613916" y="377951"/>
                  </a:lnTo>
                  <a:lnTo>
                    <a:pt x="1613916" y="0"/>
                  </a:lnTo>
                  <a:lnTo>
                    <a:pt x="0" y="0"/>
                  </a:lnTo>
                  <a:lnTo>
                    <a:pt x="0" y="377951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319398" y="2816098"/>
            <a:ext cx="8902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FFFFFF"/>
                </a:solidFill>
                <a:latin typeface="Times New Roman"/>
                <a:cs typeface="Times New Roman"/>
              </a:rPr>
              <a:t>Quick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895600" y="4126258"/>
            <a:ext cx="1737360" cy="506730"/>
            <a:chOff x="2895600" y="4126258"/>
            <a:chExt cx="1737360" cy="506730"/>
          </a:xfrm>
        </p:grpSpPr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95600" y="4126258"/>
              <a:ext cx="1737360" cy="506701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2948939" y="4146804"/>
              <a:ext cx="1633855" cy="429895"/>
            </a:xfrm>
            <a:custGeom>
              <a:avLst/>
              <a:gdLst/>
              <a:ahLst/>
              <a:cxnLst/>
              <a:rect l="l" t="t" r="r" b="b"/>
              <a:pathLst>
                <a:path w="1633854" h="429895">
                  <a:moveTo>
                    <a:pt x="1633727" y="0"/>
                  </a:moveTo>
                  <a:lnTo>
                    <a:pt x="0" y="0"/>
                  </a:lnTo>
                  <a:lnTo>
                    <a:pt x="0" y="429768"/>
                  </a:lnTo>
                  <a:lnTo>
                    <a:pt x="1633727" y="429768"/>
                  </a:lnTo>
                  <a:lnTo>
                    <a:pt x="1633727" y="0"/>
                  </a:lnTo>
                  <a:close/>
                </a:path>
              </a:pathLst>
            </a:custGeom>
            <a:solidFill>
              <a:srgbClr val="8062A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948939" y="4119753"/>
            <a:ext cx="1633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92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LOADING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929127" y="4128516"/>
            <a:ext cx="1673860" cy="1452880"/>
            <a:chOff x="2929127" y="4128516"/>
            <a:chExt cx="1673860" cy="1452880"/>
          </a:xfrm>
        </p:grpSpPr>
        <p:sp>
          <p:nvSpPr>
            <p:cNvPr id="19" name="object 19" descr=""/>
            <p:cNvSpPr/>
            <p:nvPr/>
          </p:nvSpPr>
          <p:spPr>
            <a:xfrm>
              <a:off x="2949701" y="4147566"/>
              <a:ext cx="1633855" cy="429895"/>
            </a:xfrm>
            <a:custGeom>
              <a:avLst/>
              <a:gdLst/>
              <a:ahLst/>
              <a:cxnLst/>
              <a:rect l="l" t="t" r="r" b="b"/>
              <a:pathLst>
                <a:path w="1633854" h="429895">
                  <a:moveTo>
                    <a:pt x="0" y="429767"/>
                  </a:moveTo>
                  <a:lnTo>
                    <a:pt x="1633727" y="429767"/>
                  </a:lnTo>
                  <a:lnTo>
                    <a:pt x="1633727" y="0"/>
                  </a:lnTo>
                  <a:lnTo>
                    <a:pt x="0" y="0"/>
                  </a:lnTo>
                  <a:lnTo>
                    <a:pt x="0" y="429767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9127" y="5050740"/>
              <a:ext cx="1650492" cy="53014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982467" y="5074920"/>
              <a:ext cx="1546860" cy="434340"/>
            </a:xfrm>
            <a:custGeom>
              <a:avLst/>
              <a:gdLst/>
              <a:ahLst/>
              <a:cxnLst/>
              <a:rect l="l" t="t" r="r" b="b"/>
              <a:pathLst>
                <a:path w="1546860" h="434339">
                  <a:moveTo>
                    <a:pt x="1546859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1546859" y="434339"/>
                  </a:lnTo>
                  <a:lnTo>
                    <a:pt x="1546859" y="0"/>
                  </a:lnTo>
                  <a:close/>
                </a:path>
              </a:pathLst>
            </a:custGeom>
            <a:solidFill>
              <a:srgbClr val="8062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983229" y="5075682"/>
              <a:ext cx="1546860" cy="434340"/>
            </a:xfrm>
            <a:custGeom>
              <a:avLst/>
              <a:gdLst/>
              <a:ahLst/>
              <a:cxnLst/>
              <a:rect l="l" t="t" r="r" b="b"/>
              <a:pathLst>
                <a:path w="1546860" h="434339">
                  <a:moveTo>
                    <a:pt x="0" y="434339"/>
                  </a:moveTo>
                  <a:lnTo>
                    <a:pt x="1546859" y="434339"/>
                  </a:lnTo>
                  <a:lnTo>
                    <a:pt x="1546859" y="0"/>
                  </a:lnTo>
                  <a:lnTo>
                    <a:pt x="0" y="0"/>
                  </a:lnTo>
                  <a:lnTo>
                    <a:pt x="0" y="43433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507104" y="5210683"/>
            <a:ext cx="464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895600" y="5987990"/>
            <a:ext cx="1635760" cy="520065"/>
            <a:chOff x="2895600" y="5987990"/>
            <a:chExt cx="1635760" cy="520065"/>
          </a:xfrm>
        </p:grpSpPr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95600" y="5987990"/>
              <a:ext cx="1635252" cy="51949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948939" y="6013704"/>
              <a:ext cx="1531620" cy="426720"/>
            </a:xfrm>
            <a:custGeom>
              <a:avLst/>
              <a:gdLst/>
              <a:ahLst/>
              <a:cxnLst/>
              <a:rect l="l" t="t" r="r" b="b"/>
              <a:pathLst>
                <a:path w="1531620" h="426720">
                  <a:moveTo>
                    <a:pt x="1531619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1531619" y="426720"/>
                  </a:lnTo>
                  <a:lnTo>
                    <a:pt x="1531619" y="0"/>
                  </a:lnTo>
                  <a:close/>
                </a:path>
              </a:pathLst>
            </a:custGeom>
            <a:solidFill>
              <a:srgbClr val="8062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949702" y="6014466"/>
              <a:ext cx="1531620" cy="426720"/>
            </a:xfrm>
            <a:custGeom>
              <a:avLst/>
              <a:gdLst/>
              <a:ahLst/>
              <a:cxnLst/>
              <a:rect l="l" t="t" r="r" b="b"/>
              <a:pathLst>
                <a:path w="1531620" h="426720">
                  <a:moveTo>
                    <a:pt x="0" y="426720"/>
                  </a:moveTo>
                  <a:lnTo>
                    <a:pt x="1531620" y="426720"/>
                  </a:lnTo>
                  <a:lnTo>
                    <a:pt x="1531620" y="0"/>
                  </a:lnTo>
                  <a:lnTo>
                    <a:pt x="0" y="0"/>
                  </a:lnTo>
                  <a:lnTo>
                    <a:pt x="0" y="42672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059429" y="6122670"/>
            <a:ext cx="130111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Coding</a:t>
            </a:r>
            <a:r>
              <a:rPr dirty="0" sz="11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dirty="0" sz="11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FFFFFF"/>
                </a:solidFill>
                <a:latin typeface="Times New Roman"/>
                <a:cs typeface="Times New Roman"/>
              </a:rPr>
              <a:t>Unit</a:t>
            </a:r>
            <a:r>
              <a:rPr dirty="0" sz="1100" spc="-10">
                <a:solidFill>
                  <a:srgbClr val="FFFFFF"/>
                </a:solidFill>
                <a:latin typeface="Times New Roman"/>
                <a:cs typeface="Times New Roman"/>
              </a:rPr>
              <a:t> Testing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880360" y="6914595"/>
            <a:ext cx="1635760" cy="521334"/>
            <a:chOff x="2880360" y="6914595"/>
            <a:chExt cx="1635760" cy="521334"/>
          </a:xfrm>
        </p:grpSpPr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0360" y="6914595"/>
              <a:ext cx="1635252" cy="521000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2933700" y="6940295"/>
              <a:ext cx="1531620" cy="426720"/>
            </a:xfrm>
            <a:custGeom>
              <a:avLst/>
              <a:gdLst/>
              <a:ahLst/>
              <a:cxnLst/>
              <a:rect l="l" t="t" r="r" b="b"/>
              <a:pathLst>
                <a:path w="1531620" h="426720">
                  <a:moveTo>
                    <a:pt x="1531620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1531620" y="426720"/>
                  </a:lnTo>
                  <a:lnTo>
                    <a:pt x="1531620" y="0"/>
                  </a:lnTo>
                  <a:close/>
                </a:path>
              </a:pathLst>
            </a:custGeom>
            <a:solidFill>
              <a:srgbClr val="8062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934462" y="6941057"/>
              <a:ext cx="1531620" cy="426720"/>
            </a:xfrm>
            <a:custGeom>
              <a:avLst/>
              <a:gdLst/>
              <a:ahLst/>
              <a:cxnLst/>
              <a:rect l="l" t="t" r="r" b="b"/>
              <a:pathLst>
                <a:path w="1531620" h="426720">
                  <a:moveTo>
                    <a:pt x="0" y="426720"/>
                  </a:moveTo>
                  <a:lnTo>
                    <a:pt x="1531619" y="426720"/>
                  </a:lnTo>
                  <a:lnTo>
                    <a:pt x="1531619" y="0"/>
                  </a:lnTo>
                  <a:lnTo>
                    <a:pt x="0" y="0"/>
                  </a:lnTo>
                  <a:lnTo>
                    <a:pt x="0" y="42672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134995" y="7049770"/>
            <a:ext cx="11169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solidFill>
                  <a:srgbClr val="FFFFFF"/>
                </a:solidFill>
                <a:latin typeface="Times New Roman"/>
                <a:cs typeface="Times New Roman"/>
              </a:rPr>
              <a:t>Integration</a:t>
            </a:r>
            <a:r>
              <a:rPr dirty="0" sz="1100" spc="-30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FFFFFF"/>
                </a:solidFill>
                <a:latin typeface="Times New Roman"/>
                <a:cs typeface="Times New Roman"/>
              </a:rPr>
              <a:t>testing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86455" y="7851842"/>
            <a:ext cx="1635251" cy="519490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2940557" y="7878318"/>
            <a:ext cx="1531620" cy="426720"/>
          </a:xfrm>
          <a:prstGeom prst="rect">
            <a:avLst/>
          </a:prstGeom>
          <a:solidFill>
            <a:srgbClr val="8062A0"/>
          </a:solidFill>
          <a:ln w="38100">
            <a:solidFill>
              <a:srgbClr val="FFFFFF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344170">
              <a:lnSpc>
                <a:spcPct val="100000"/>
              </a:lnSpc>
              <a:spcBef>
                <a:spcPts val="930"/>
              </a:spcBef>
            </a:pP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Maintenance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6" name="object 3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56859" y="3354324"/>
            <a:ext cx="1635251" cy="524255"/>
          </a:xfrm>
          <a:prstGeom prst="rect">
            <a:avLst/>
          </a:prstGeom>
        </p:spPr>
      </p:pic>
      <p:sp>
        <p:nvSpPr>
          <p:cNvPr id="37" name="object 37" descr=""/>
          <p:cNvSpPr txBox="1"/>
          <p:nvPr/>
        </p:nvSpPr>
        <p:spPr>
          <a:xfrm>
            <a:off x="5651753" y="3489198"/>
            <a:ext cx="1047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imes New Roman"/>
                <a:cs typeface="Times New Roman"/>
              </a:rPr>
              <a:t>Build</a:t>
            </a:r>
            <a:r>
              <a:rPr dirty="0" sz="1200" spc="-55" b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prototype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94359" y="3371296"/>
            <a:ext cx="1635760" cy="521334"/>
            <a:chOff x="594359" y="3371296"/>
            <a:chExt cx="1635760" cy="521334"/>
          </a:xfrm>
        </p:grpSpPr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4359" y="3371296"/>
              <a:ext cx="1635252" cy="521000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647699" y="3396996"/>
              <a:ext cx="1531620" cy="426720"/>
            </a:xfrm>
            <a:custGeom>
              <a:avLst/>
              <a:gdLst/>
              <a:ahLst/>
              <a:cxnLst/>
              <a:rect l="l" t="t" r="r" b="b"/>
              <a:pathLst>
                <a:path w="1531620" h="426720">
                  <a:moveTo>
                    <a:pt x="1531620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1531620" y="426720"/>
                  </a:lnTo>
                  <a:lnTo>
                    <a:pt x="1531620" y="0"/>
                  </a:lnTo>
                  <a:close/>
                </a:path>
              </a:pathLst>
            </a:custGeom>
            <a:solidFill>
              <a:srgbClr val="49ACC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3503" y="3375660"/>
              <a:ext cx="1617726" cy="512825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949248" y="3501644"/>
            <a:ext cx="9283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solidFill>
                  <a:srgbClr val="FFFFFF"/>
                </a:solidFill>
                <a:latin typeface="Times New Roman"/>
                <a:cs typeface="Times New Roman"/>
              </a:rPr>
              <a:t>Re-</a:t>
            </a:r>
            <a:r>
              <a:rPr dirty="0" sz="1200" spc="-10" b="1">
                <a:solidFill>
                  <a:srgbClr val="FFFFFF"/>
                </a:solidFill>
                <a:latin typeface="Times New Roman"/>
                <a:cs typeface="Times New Roman"/>
              </a:rPr>
              <a:t>evaluation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2162555" y="2255520"/>
            <a:ext cx="3343910" cy="5654040"/>
            <a:chOff x="2162555" y="2255520"/>
            <a:chExt cx="3343910" cy="5654040"/>
          </a:xfrm>
        </p:grpSpPr>
        <p:pic>
          <p:nvPicPr>
            <p:cNvPr id="44" name="object 4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6931" y="2255520"/>
              <a:ext cx="260603" cy="5654040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94175" y="7363333"/>
              <a:ext cx="76453" cy="480187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25925" y="5549392"/>
              <a:ext cx="76453" cy="442213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43833" y="6479286"/>
              <a:ext cx="76453" cy="449706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59200" y="4589272"/>
              <a:ext cx="76326" cy="449580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760469" y="3141091"/>
              <a:ext cx="76326" cy="907033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88410" y="2279904"/>
              <a:ext cx="76453" cy="457454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3694175" y="2279904"/>
              <a:ext cx="170815" cy="5563870"/>
            </a:xfrm>
            <a:custGeom>
              <a:avLst/>
              <a:gdLst/>
              <a:ahLst/>
              <a:cxnLst/>
              <a:rect l="l" t="t" r="r" b="b"/>
              <a:pathLst>
                <a:path w="170814" h="5563870">
                  <a:moveTo>
                    <a:pt x="76453" y="5487416"/>
                  </a:moveTo>
                  <a:lnTo>
                    <a:pt x="42925" y="5487416"/>
                  </a:lnTo>
                  <a:lnTo>
                    <a:pt x="42925" y="5083429"/>
                  </a:lnTo>
                  <a:lnTo>
                    <a:pt x="33400" y="5083429"/>
                  </a:lnTo>
                  <a:lnTo>
                    <a:pt x="33400" y="5487416"/>
                  </a:lnTo>
                  <a:lnTo>
                    <a:pt x="0" y="5487416"/>
                  </a:lnTo>
                  <a:lnTo>
                    <a:pt x="38226" y="5563616"/>
                  </a:lnTo>
                  <a:lnTo>
                    <a:pt x="70103" y="5500116"/>
                  </a:lnTo>
                  <a:lnTo>
                    <a:pt x="76453" y="5487416"/>
                  </a:lnTo>
                  <a:close/>
                </a:path>
                <a:path w="170814" h="5563870">
                  <a:moveTo>
                    <a:pt x="108203" y="3634232"/>
                  </a:moveTo>
                  <a:lnTo>
                    <a:pt x="74675" y="3635375"/>
                  </a:lnTo>
                  <a:lnTo>
                    <a:pt x="61975" y="3269488"/>
                  </a:lnTo>
                  <a:lnTo>
                    <a:pt x="52577" y="3269742"/>
                  </a:lnTo>
                  <a:lnTo>
                    <a:pt x="65150" y="3635629"/>
                  </a:lnTo>
                  <a:lnTo>
                    <a:pt x="31750" y="3636899"/>
                  </a:lnTo>
                  <a:lnTo>
                    <a:pt x="72644" y="3711702"/>
                  </a:lnTo>
                  <a:lnTo>
                    <a:pt x="101600" y="3648456"/>
                  </a:lnTo>
                  <a:lnTo>
                    <a:pt x="108203" y="3634232"/>
                  </a:lnTo>
                  <a:close/>
                </a:path>
                <a:path w="170814" h="5563870">
                  <a:moveTo>
                    <a:pt x="126111" y="4572889"/>
                  </a:moveTo>
                  <a:lnTo>
                    <a:pt x="92710" y="4572889"/>
                  </a:lnTo>
                  <a:lnTo>
                    <a:pt x="92710" y="4199382"/>
                  </a:lnTo>
                  <a:lnTo>
                    <a:pt x="83185" y="4199382"/>
                  </a:lnTo>
                  <a:lnTo>
                    <a:pt x="83185" y="4572889"/>
                  </a:lnTo>
                  <a:lnTo>
                    <a:pt x="49657" y="4572889"/>
                  </a:lnTo>
                  <a:lnTo>
                    <a:pt x="87884" y="4649089"/>
                  </a:lnTo>
                  <a:lnTo>
                    <a:pt x="119761" y="4585589"/>
                  </a:lnTo>
                  <a:lnTo>
                    <a:pt x="126111" y="4572889"/>
                  </a:lnTo>
                  <a:close/>
                </a:path>
                <a:path w="170814" h="5563870">
                  <a:moveTo>
                    <a:pt x="141350" y="2682748"/>
                  </a:moveTo>
                  <a:lnTo>
                    <a:pt x="107950" y="2682748"/>
                  </a:lnTo>
                  <a:lnTo>
                    <a:pt x="107950" y="2309368"/>
                  </a:lnTo>
                  <a:lnTo>
                    <a:pt x="98298" y="2309368"/>
                  </a:lnTo>
                  <a:lnTo>
                    <a:pt x="98425" y="2682748"/>
                  </a:lnTo>
                  <a:lnTo>
                    <a:pt x="65024" y="2682748"/>
                  </a:lnTo>
                  <a:lnTo>
                    <a:pt x="103124" y="2758948"/>
                  </a:lnTo>
                  <a:lnTo>
                    <a:pt x="135000" y="2695448"/>
                  </a:lnTo>
                  <a:lnTo>
                    <a:pt x="141350" y="2682748"/>
                  </a:lnTo>
                  <a:close/>
                </a:path>
                <a:path w="170814" h="5563870">
                  <a:moveTo>
                    <a:pt x="142621" y="1692656"/>
                  </a:moveTo>
                  <a:lnTo>
                    <a:pt x="109220" y="1692148"/>
                  </a:lnTo>
                  <a:lnTo>
                    <a:pt x="123316" y="861441"/>
                  </a:lnTo>
                  <a:lnTo>
                    <a:pt x="113791" y="861187"/>
                  </a:lnTo>
                  <a:lnTo>
                    <a:pt x="99695" y="1692021"/>
                  </a:lnTo>
                  <a:lnTo>
                    <a:pt x="66294" y="1691386"/>
                  </a:lnTo>
                  <a:lnTo>
                    <a:pt x="103124" y="1768221"/>
                  </a:lnTo>
                  <a:lnTo>
                    <a:pt x="136271" y="1704848"/>
                  </a:lnTo>
                  <a:lnTo>
                    <a:pt x="142621" y="1692656"/>
                  </a:lnTo>
                  <a:close/>
                </a:path>
                <a:path w="170814" h="5563870">
                  <a:moveTo>
                    <a:pt x="170687" y="380492"/>
                  </a:moveTo>
                  <a:lnTo>
                    <a:pt x="137287" y="381127"/>
                  </a:lnTo>
                  <a:lnTo>
                    <a:pt x="130810" y="0"/>
                  </a:lnTo>
                  <a:lnTo>
                    <a:pt x="121412" y="254"/>
                  </a:lnTo>
                  <a:lnTo>
                    <a:pt x="127635" y="381254"/>
                  </a:lnTo>
                  <a:lnTo>
                    <a:pt x="94234" y="381762"/>
                  </a:lnTo>
                  <a:lnTo>
                    <a:pt x="133731" y="457454"/>
                  </a:lnTo>
                  <a:lnTo>
                    <a:pt x="164211" y="393954"/>
                  </a:lnTo>
                  <a:lnTo>
                    <a:pt x="170687" y="380492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162555" y="3081515"/>
              <a:ext cx="3343655" cy="1097292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09799" y="3105912"/>
              <a:ext cx="792733" cy="446277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38628" y="3772662"/>
              <a:ext cx="769238" cy="340486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96383" y="3787648"/>
              <a:ext cx="853186" cy="281304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648580" y="3120771"/>
              <a:ext cx="814959" cy="290575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2209799" y="3105912"/>
              <a:ext cx="3253740" cy="1007744"/>
            </a:xfrm>
            <a:custGeom>
              <a:avLst/>
              <a:gdLst/>
              <a:ahLst/>
              <a:cxnLst/>
              <a:rect l="l" t="t" r="r" b="b"/>
              <a:pathLst>
                <a:path w="3253740" h="1007745">
                  <a:moveTo>
                    <a:pt x="792733" y="8381"/>
                  </a:moveTo>
                  <a:lnTo>
                    <a:pt x="788162" y="0"/>
                  </a:lnTo>
                  <a:lnTo>
                    <a:pt x="64516" y="404622"/>
                  </a:lnTo>
                  <a:lnTo>
                    <a:pt x="48132" y="375665"/>
                  </a:lnTo>
                  <a:lnTo>
                    <a:pt x="0" y="446277"/>
                  </a:lnTo>
                  <a:lnTo>
                    <a:pt x="85725" y="442086"/>
                  </a:lnTo>
                  <a:lnTo>
                    <a:pt x="72770" y="419226"/>
                  </a:lnTo>
                  <a:lnTo>
                    <a:pt x="69214" y="413003"/>
                  </a:lnTo>
                  <a:lnTo>
                    <a:pt x="792733" y="8381"/>
                  </a:lnTo>
                  <a:close/>
                </a:path>
                <a:path w="3253740" h="1007745">
                  <a:moveTo>
                    <a:pt x="798068" y="1002664"/>
                  </a:moveTo>
                  <a:lnTo>
                    <a:pt x="780414" y="981709"/>
                  </a:lnTo>
                  <a:lnTo>
                    <a:pt x="742950" y="937386"/>
                  </a:lnTo>
                  <a:lnTo>
                    <a:pt x="729614" y="967866"/>
                  </a:lnTo>
                  <a:lnTo>
                    <a:pt x="32638" y="666750"/>
                  </a:lnTo>
                  <a:lnTo>
                    <a:pt x="28829" y="675385"/>
                  </a:lnTo>
                  <a:lnTo>
                    <a:pt x="725805" y="976629"/>
                  </a:lnTo>
                  <a:lnTo>
                    <a:pt x="712343" y="1007236"/>
                  </a:lnTo>
                  <a:lnTo>
                    <a:pt x="798068" y="1002664"/>
                  </a:lnTo>
                  <a:close/>
                </a:path>
                <a:path w="3253740" h="1007745">
                  <a:moveTo>
                    <a:pt x="3239770" y="690879"/>
                  </a:moveTo>
                  <a:lnTo>
                    <a:pt x="3236976" y="681735"/>
                  </a:lnTo>
                  <a:lnTo>
                    <a:pt x="2458466" y="922147"/>
                  </a:lnTo>
                  <a:lnTo>
                    <a:pt x="2448433" y="890270"/>
                  </a:lnTo>
                  <a:lnTo>
                    <a:pt x="2386584" y="949325"/>
                  </a:lnTo>
                  <a:lnTo>
                    <a:pt x="2471292" y="963040"/>
                  </a:lnTo>
                  <a:lnTo>
                    <a:pt x="2462529" y="934974"/>
                  </a:lnTo>
                  <a:lnTo>
                    <a:pt x="2461260" y="931163"/>
                  </a:lnTo>
                  <a:lnTo>
                    <a:pt x="3239770" y="690879"/>
                  </a:lnTo>
                  <a:close/>
                </a:path>
                <a:path w="3253740" h="1007745">
                  <a:moveTo>
                    <a:pt x="3253740" y="293877"/>
                  </a:moveTo>
                  <a:lnTo>
                    <a:pt x="3237865" y="278002"/>
                  </a:lnTo>
                  <a:lnTo>
                    <a:pt x="3193415" y="233172"/>
                  </a:lnTo>
                  <a:lnTo>
                    <a:pt x="3182620" y="264795"/>
                  </a:lnTo>
                  <a:lnTo>
                    <a:pt x="2441829" y="14858"/>
                  </a:lnTo>
                  <a:lnTo>
                    <a:pt x="2438780" y="24002"/>
                  </a:lnTo>
                  <a:lnTo>
                    <a:pt x="3179445" y="273811"/>
                  </a:lnTo>
                  <a:lnTo>
                    <a:pt x="3168650" y="305434"/>
                  </a:lnTo>
                  <a:lnTo>
                    <a:pt x="3253740" y="293877"/>
                  </a:lnTo>
                  <a:close/>
                </a:path>
              </a:pathLst>
            </a:custGeom>
            <a:ln w="9144">
              <a:solidFill>
                <a:srgbClr val="F692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/>
          <p:nvPr/>
        </p:nvSpPr>
        <p:spPr>
          <a:xfrm>
            <a:off x="440436" y="182371"/>
            <a:ext cx="6796405" cy="9921240"/>
          </a:xfrm>
          <a:custGeom>
            <a:avLst/>
            <a:gdLst/>
            <a:ahLst/>
            <a:cxnLst/>
            <a:rect l="l" t="t" r="r" b="b"/>
            <a:pathLst>
              <a:path w="6796405" h="9921240">
                <a:moveTo>
                  <a:pt x="6720205" y="67310"/>
                </a:moveTo>
                <a:lnTo>
                  <a:pt x="66675" y="67310"/>
                </a:lnTo>
                <a:lnTo>
                  <a:pt x="66675" y="76200"/>
                </a:lnTo>
                <a:lnTo>
                  <a:pt x="66675" y="9845040"/>
                </a:lnTo>
                <a:lnTo>
                  <a:pt x="66675" y="9855200"/>
                </a:lnTo>
                <a:lnTo>
                  <a:pt x="6720205" y="9855200"/>
                </a:lnTo>
                <a:lnTo>
                  <a:pt x="6720205" y="9845040"/>
                </a:lnTo>
                <a:lnTo>
                  <a:pt x="76187" y="9845040"/>
                </a:lnTo>
                <a:lnTo>
                  <a:pt x="76187" y="76200"/>
                </a:lnTo>
                <a:lnTo>
                  <a:pt x="6720205" y="76200"/>
                </a:lnTo>
                <a:lnTo>
                  <a:pt x="6720205" y="67310"/>
                </a:lnTo>
                <a:close/>
              </a:path>
              <a:path w="6796405" h="9921240">
                <a:moveTo>
                  <a:pt x="6720205" y="19050"/>
                </a:move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0205" y="9902190"/>
                </a:lnTo>
                <a:lnTo>
                  <a:pt x="6720205" y="9864090"/>
                </a:lnTo>
                <a:lnTo>
                  <a:pt x="57150" y="9864090"/>
                </a:lnTo>
                <a:lnTo>
                  <a:pt x="57150" y="57150"/>
                </a:lnTo>
                <a:lnTo>
                  <a:pt x="6720205" y="57150"/>
                </a:lnTo>
                <a:lnTo>
                  <a:pt x="6720205" y="19050"/>
                </a:lnTo>
                <a:close/>
              </a:path>
              <a:path w="6796405" h="9921240">
                <a:moveTo>
                  <a:pt x="6720205" y="0"/>
                </a:move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0205" y="9921240"/>
                </a:lnTo>
                <a:lnTo>
                  <a:pt x="6720205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0205" y="10160"/>
                </a:lnTo>
                <a:lnTo>
                  <a:pt x="6720205" y="0"/>
                </a:lnTo>
                <a:close/>
              </a:path>
              <a:path w="6796405" h="9921240">
                <a:moveTo>
                  <a:pt x="6729857" y="67183"/>
                </a:moveTo>
                <a:lnTo>
                  <a:pt x="6720332" y="67183"/>
                </a:lnTo>
                <a:lnTo>
                  <a:pt x="6720332" y="9855073"/>
                </a:lnTo>
                <a:lnTo>
                  <a:pt x="6729857" y="9855073"/>
                </a:lnTo>
                <a:lnTo>
                  <a:pt x="6729857" y="67183"/>
                </a:lnTo>
                <a:close/>
              </a:path>
              <a:path w="6796405" h="9921240">
                <a:moveTo>
                  <a:pt x="6777482" y="19050"/>
                </a:moveTo>
                <a:lnTo>
                  <a:pt x="6720332" y="19050"/>
                </a:lnTo>
                <a:lnTo>
                  <a:pt x="6720332" y="57150"/>
                </a:lnTo>
                <a:lnTo>
                  <a:pt x="6739382" y="57150"/>
                </a:lnTo>
                <a:lnTo>
                  <a:pt x="6739382" y="9864090"/>
                </a:lnTo>
                <a:lnTo>
                  <a:pt x="6720332" y="9864090"/>
                </a:lnTo>
                <a:lnTo>
                  <a:pt x="6720332" y="9902190"/>
                </a:lnTo>
                <a:lnTo>
                  <a:pt x="6777482" y="9902190"/>
                </a:lnTo>
                <a:lnTo>
                  <a:pt x="6777482" y="9864090"/>
                </a:lnTo>
                <a:lnTo>
                  <a:pt x="6777482" y="57150"/>
                </a:lnTo>
                <a:lnTo>
                  <a:pt x="6777482" y="19050"/>
                </a:lnTo>
                <a:close/>
              </a:path>
              <a:path w="6796405" h="9921240">
                <a:moveTo>
                  <a:pt x="6796405" y="0"/>
                </a:moveTo>
                <a:lnTo>
                  <a:pt x="6720332" y="0"/>
                </a:lnTo>
                <a:lnTo>
                  <a:pt x="6720332" y="10160"/>
                </a:lnTo>
                <a:lnTo>
                  <a:pt x="6786880" y="10160"/>
                </a:lnTo>
                <a:lnTo>
                  <a:pt x="6786880" y="9912350"/>
                </a:lnTo>
                <a:lnTo>
                  <a:pt x="6720332" y="9912350"/>
                </a:lnTo>
                <a:lnTo>
                  <a:pt x="6720332" y="9921240"/>
                </a:lnTo>
                <a:lnTo>
                  <a:pt x="6796405" y="9921240"/>
                </a:lnTo>
                <a:lnTo>
                  <a:pt x="6796405" y="9912350"/>
                </a:lnTo>
                <a:lnTo>
                  <a:pt x="6796405" y="10160"/>
                </a:lnTo>
                <a:lnTo>
                  <a:pt x="67964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6341109" y="9717735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Times New Roman"/>
                <a:cs typeface="Times New Roman"/>
              </a:rPr>
              <a:t>13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086736" y="3930777"/>
            <a:ext cx="331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Calibri"/>
                <a:cs typeface="Calibri"/>
              </a:rPr>
              <a:t>NO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360290" y="4666615"/>
            <a:ext cx="362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Calibri"/>
                <a:cs typeface="Calibri"/>
              </a:rPr>
              <a:t>YES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54100" y="746252"/>
            <a:ext cx="3820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Black"/>
                <a:cs typeface="Arial Black"/>
              </a:rPr>
              <a:t>Software</a:t>
            </a:r>
            <a:r>
              <a:rPr dirty="0" sz="1600" spc="-100">
                <a:latin typeface="Arial Black"/>
                <a:cs typeface="Arial Black"/>
              </a:rPr>
              <a:t> </a:t>
            </a:r>
            <a:r>
              <a:rPr dirty="0" sz="1600" spc="-10">
                <a:latin typeface="Arial Black"/>
                <a:cs typeface="Arial Black"/>
              </a:rPr>
              <a:t>Development</a:t>
            </a:r>
            <a:r>
              <a:rPr dirty="0" sz="1600" spc="-80">
                <a:latin typeface="Arial Black"/>
                <a:cs typeface="Arial Black"/>
              </a:rPr>
              <a:t> </a:t>
            </a:r>
            <a:r>
              <a:rPr dirty="0" sz="1600">
                <a:latin typeface="Arial Black"/>
                <a:cs typeface="Arial Black"/>
              </a:rPr>
              <a:t>Life</a:t>
            </a:r>
            <a:r>
              <a:rPr dirty="0" sz="1600" spc="-90">
                <a:latin typeface="Arial Black"/>
                <a:cs typeface="Arial Black"/>
              </a:rPr>
              <a:t> </a:t>
            </a:r>
            <a:r>
              <a:rPr dirty="0" sz="1600" spc="-10">
                <a:latin typeface="Arial Black"/>
                <a:cs typeface="Arial Black"/>
              </a:rPr>
              <a:t>Cycle</a:t>
            </a:r>
            <a:r>
              <a:rPr dirty="0" sz="1600" spc="-10" b="1">
                <a:latin typeface="Times New Roman"/>
                <a:cs typeface="Times New Roman"/>
              </a:rPr>
              <a:t>:-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3592" y="5103622"/>
            <a:ext cx="6336665" cy="447675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12700" marR="6350">
              <a:lnSpc>
                <a:spcPct val="96100"/>
              </a:lnSpc>
              <a:spcBef>
                <a:spcPts val="170"/>
              </a:spcBef>
            </a:pP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Testing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Life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Cycle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(STLC)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similar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thedevelopment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cycle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followed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development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team.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There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following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six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phases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every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development </a:t>
            </a:r>
            <a:r>
              <a:rPr dirty="0" sz="1400">
                <a:latin typeface="Times New Roman"/>
                <a:cs typeface="Times New Roman"/>
              </a:rPr>
              <a:t>life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cycle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model:</a:t>
            </a:r>
            <a:endParaRPr sz="1400">
              <a:latin typeface="Times New Roman"/>
              <a:cs typeface="Times New Roman"/>
            </a:endParaRPr>
          </a:p>
          <a:p>
            <a:pPr algn="just" marL="58419">
              <a:lnSpc>
                <a:spcPts val="1595"/>
              </a:lnSpc>
            </a:pPr>
            <a:r>
              <a:rPr dirty="0" sz="1400" spc="-10" b="1">
                <a:latin typeface="Times New Roman"/>
                <a:cs typeface="Times New Roman"/>
              </a:rPr>
              <a:t>Requirement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gathering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and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analysis: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Business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requirements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10">
                <a:latin typeface="Times New Roman"/>
                <a:cs typeface="Times New Roman"/>
              </a:rPr>
              <a:t> gathered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this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0"/>
              </a:spcBef>
            </a:pPr>
            <a:r>
              <a:rPr dirty="0" sz="1400">
                <a:latin typeface="Times New Roman"/>
                <a:cs typeface="Times New Roman"/>
              </a:rPr>
              <a:t>phase.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 phase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main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focus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project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managers 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stake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holders.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Meetings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  <a:spcBef>
                <a:spcPts val="10"/>
              </a:spcBef>
            </a:pP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managers,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stake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holders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held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order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determine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requirements </a:t>
            </a:r>
            <a:r>
              <a:rPr dirty="0" sz="1400">
                <a:latin typeface="Times New Roman"/>
                <a:cs typeface="Times New Roman"/>
              </a:rPr>
              <a:t>like;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Who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going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system?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system?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What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should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system?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What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should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system?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general questions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get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answered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during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requirements</a:t>
            </a:r>
            <a:r>
              <a:rPr dirty="0" sz="1400" spc="-10">
                <a:latin typeface="Times New Roman"/>
                <a:cs typeface="Times New Roman"/>
              </a:rPr>
              <a:t> gathering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phase.</a:t>
            </a:r>
            <a:endParaRPr sz="1400">
              <a:latin typeface="Times New Roman"/>
              <a:cs typeface="Times New Roman"/>
            </a:endParaRPr>
          </a:p>
          <a:p>
            <a:pPr marL="12700" marR="14604">
              <a:lnSpc>
                <a:spcPct val="138900"/>
              </a:lnSpc>
              <a:spcBef>
                <a:spcPts val="225"/>
              </a:spcBef>
            </a:pPr>
            <a:r>
              <a:rPr dirty="0" sz="1400" b="1">
                <a:latin typeface="Times New Roman"/>
                <a:cs typeface="Times New Roman"/>
              </a:rPr>
              <a:t>Feasibility:</a:t>
            </a:r>
            <a:r>
              <a:rPr dirty="0" sz="1400" spc="13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feasibility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study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important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step</a:t>
            </a:r>
            <a:r>
              <a:rPr dirty="0" sz="1400" spc="1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</a:t>
            </a:r>
            <a:r>
              <a:rPr dirty="0" sz="1400" spc="1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development </a:t>
            </a:r>
            <a:r>
              <a:rPr dirty="0" sz="1400">
                <a:latin typeface="Times New Roman"/>
                <a:cs typeface="Times New Roman"/>
              </a:rPr>
              <a:t>process. Because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makes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analysis of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different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aspects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 cost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developing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executing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system,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time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each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stage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400">
                <a:latin typeface="Times New Roman"/>
                <a:cs typeface="Times New Roman"/>
              </a:rPr>
              <a:t>There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three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types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feasibility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analysis: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400" spc="-10">
                <a:latin typeface="Times New Roman"/>
                <a:cs typeface="Times New Roman"/>
              </a:rPr>
              <a:t>Operational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feasibility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400" spc="-20">
                <a:latin typeface="Times New Roman"/>
                <a:cs typeface="Times New Roman"/>
              </a:rPr>
              <a:t>Technical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feasibility</a:t>
            </a:r>
            <a:endParaRPr sz="1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400" spc="-10">
                <a:latin typeface="Times New Roman"/>
                <a:cs typeface="Times New Roman"/>
              </a:rPr>
              <a:t>Economical/financial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feasibility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531" y="1510260"/>
            <a:ext cx="5715783" cy="304880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3592" y="533781"/>
            <a:ext cx="6263640" cy="77190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2025">
              <a:lnSpc>
                <a:spcPct val="100000"/>
              </a:lnSpc>
              <a:spcBef>
                <a:spcPts val="100"/>
              </a:spcBef>
            </a:pPr>
            <a:r>
              <a:rPr dirty="0" sz="1400" spc="-30" b="1" i="1">
                <a:solidFill>
                  <a:srgbClr val="404040"/>
                </a:solidFill>
                <a:latin typeface="Times New Roman"/>
                <a:cs typeface="Times New Roman"/>
              </a:rPr>
              <a:t>Text </a:t>
            </a:r>
            <a:r>
              <a:rPr dirty="0" sz="1400" spc="-10" b="1" i="1">
                <a:solidFill>
                  <a:srgbClr val="404040"/>
                </a:solidFill>
                <a:latin typeface="Times New Roman"/>
                <a:cs typeface="Times New Roman"/>
              </a:rPr>
              <a:t>generation</a:t>
            </a:r>
            <a:r>
              <a:rPr dirty="0" sz="1400" spc="-50" b="1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1400" spc="-110" b="1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25" b="1" i="1">
                <a:solidFill>
                  <a:srgbClr val="404040"/>
                </a:solid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355600" marR="16510" indent="-343535">
              <a:lnSpc>
                <a:spcPct val="143900"/>
              </a:lnSpc>
            </a:pPr>
            <a:r>
              <a:rPr dirty="0" sz="1400" b="1">
                <a:latin typeface="Times New Roman"/>
                <a:cs typeface="Times New Roman"/>
              </a:rPr>
              <a:t>1.</a:t>
            </a:r>
            <a:r>
              <a:rPr dirty="0" sz="1400" spc="434" b="1">
                <a:latin typeface="Times New Roman"/>
                <a:cs typeface="Times New Roman"/>
              </a:rPr>
              <a:t>  </a:t>
            </a:r>
            <a:r>
              <a:rPr dirty="0" sz="1400" b="1">
                <a:latin typeface="Times New Roman"/>
                <a:cs typeface="Times New Roman"/>
              </a:rPr>
              <a:t>Design:</a:t>
            </a:r>
            <a:r>
              <a:rPr dirty="0" sz="1400" spc="38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3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phase</a:t>
            </a:r>
            <a:r>
              <a:rPr dirty="0" sz="1400" spc="3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3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design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prepared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36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requirement</a:t>
            </a:r>
            <a:r>
              <a:rPr dirty="0" sz="1400" spc="4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specifications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were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studied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first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phase.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Design </a:t>
            </a:r>
            <a:r>
              <a:rPr dirty="0" sz="1400">
                <a:latin typeface="Times New Roman"/>
                <a:cs typeface="Times New Roman"/>
              </a:rPr>
              <a:t>helps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specifying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hardware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</a:t>
            </a:r>
            <a:endParaRPr sz="1400">
              <a:latin typeface="Times New Roman"/>
              <a:cs typeface="Times New Roman"/>
            </a:endParaRPr>
          </a:p>
          <a:p>
            <a:pPr algn="just" marL="12700" marR="17145">
              <a:lnSpc>
                <a:spcPct val="125099"/>
              </a:lnSpc>
              <a:spcBef>
                <a:spcPts val="180"/>
              </a:spcBef>
            </a:pP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requirements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defining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overall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architecture.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 </a:t>
            </a:r>
            <a:r>
              <a:rPr dirty="0" sz="1400">
                <a:latin typeface="Times New Roman"/>
                <a:cs typeface="Times New Roman"/>
              </a:rPr>
              <a:t>design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specifications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serve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input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next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phase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model.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phase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 spc="-10">
                <a:latin typeface="Times New Roman"/>
                <a:cs typeface="Times New Roman"/>
              </a:rPr>
              <a:t>testers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comes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Test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strategy,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where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mention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what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test,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test.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95"/>
              </a:spcBef>
            </a:pPr>
            <a:r>
              <a:rPr dirty="0" sz="1400" b="1">
                <a:latin typeface="Times New Roman"/>
                <a:cs typeface="Times New Roman"/>
              </a:rPr>
              <a:t>1.</a:t>
            </a:r>
            <a:r>
              <a:rPr dirty="0" sz="1400" spc="430" b="1">
                <a:latin typeface="Times New Roman"/>
                <a:cs typeface="Times New Roman"/>
              </a:rPr>
              <a:t>  </a:t>
            </a:r>
            <a:r>
              <a:rPr dirty="0" sz="1400" b="1">
                <a:latin typeface="Times New Roman"/>
                <a:cs typeface="Times New Roman"/>
              </a:rPr>
              <a:t>Implementation</a:t>
            </a:r>
            <a:r>
              <a:rPr dirty="0" sz="1400" spc="1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/</a:t>
            </a:r>
            <a:r>
              <a:rPr dirty="0" sz="1400" spc="16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Coding:</a:t>
            </a:r>
            <a:r>
              <a:rPr dirty="0" sz="1400" spc="254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receiving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design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documents,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work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is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505"/>
              </a:spcBef>
            </a:pPr>
            <a:r>
              <a:rPr dirty="0" sz="1400">
                <a:latin typeface="Times New Roman"/>
                <a:cs typeface="Times New Roman"/>
              </a:rPr>
              <a:t>divided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modules/units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actual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coding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started.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Since,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phase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is </a:t>
            </a:r>
            <a:r>
              <a:rPr dirty="0" sz="1400">
                <a:latin typeface="Times New Roman"/>
                <a:cs typeface="Times New Roman"/>
              </a:rPr>
              <a:t>produced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main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focus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developer.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longest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phase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development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lifecycle.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 indent="159385">
              <a:lnSpc>
                <a:spcPct val="100000"/>
              </a:lnSpc>
              <a:spcBef>
                <a:spcPts val="600"/>
              </a:spcBef>
              <a:buAutoNum type="arabicPlain" startAt="2"/>
              <a:tabLst>
                <a:tab pos="172085" algn="l"/>
              </a:tabLst>
            </a:pPr>
            <a:r>
              <a:rPr dirty="0" sz="1400" b="1">
                <a:latin typeface="Times New Roman"/>
                <a:cs typeface="Times New Roman"/>
              </a:rPr>
              <a:t>Testing:</a:t>
            </a:r>
            <a:r>
              <a:rPr dirty="0" sz="1400" spc="14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After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developed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tested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against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requirements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make sure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actually</a:t>
            </a:r>
            <a:r>
              <a:rPr dirty="0" sz="1400" spc="409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needs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addressed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gathered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during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algn="just" marL="12700" marR="12700">
              <a:lnSpc>
                <a:spcPct val="143900"/>
              </a:lnSpc>
              <a:spcBef>
                <a:spcPts val="5"/>
              </a:spcBef>
            </a:pPr>
            <a:r>
              <a:rPr dirty="0" sz="1400">
                <a:latin typeface="Times New Roman"/>
                <a:cs typeface="Times New Roman"/>
              </a:rPr>
              <a:t>phase.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During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phase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types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functional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like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unit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testing,</a:t>
            </a:r>
            <a:r>
              <a:rPr dirty="0" sz="1400" spc="165">
                <a:latin typeface="Times New Roman"/>
                <a:cs typeface="Times New Roman"/>
              </a:rPr>
              <a:t>  </a:t>
            </a:r>
            <a:r>
              <a:rPr dirty="0" sz="1400" spc="-10">
                <a:latin typeface="Times New Roman"/>
                <a:cs typeface="Times New Roman"/>
              </a:rPr>
              <a:t>integration </a:t>
            </a:r>
            <a:r>
              <a:rPr dirty="0" sz="1400">
                <a:latin typeface="Times New Roman"/>
                <a:cs typeface="Times New Roman"/>
              </a:rPr>
              <a:t>testing,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testing,acceptance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done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well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non-</a:t>
            </a:r>
            <a:r>
              <a:rPr dirty="0" sz="1400">
                <a:latin typeface="Times New Roman"/>
                <a:cs typeface="Times New Roman"/>
              </a:rPr>
              <a:t>functional</a:t>
            </a:r>
            <a:r>
              <a:rPr dirty="0" sz="1400" spc="3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are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done.</a:t>
            </a:r>
            <a:endParaRPr sz="1400">
              <a:latin typeface="Times New Roman"/>
              <a:cs typeface="Times New Roman"/>
            </a:endParaRPr>
          </a:p>
          <a:p>
            <a:pPr algn="just" marL="12700" marR="7620" indent="241935">
              <a:lnSpc>
                <a:spcPct val="100000"/>
              </a:lnSpc>
              <a:spcBef>
                <a:spcPts val="880"/>
              </a:spcBef>
              <a:buAutoNum type="arabicPlain" startAt="3"/>
              <a:tabLst>
                <a:tab pos="254635" algn="l"/>
              </a:tabLst>
            </a:pPr>
            <a:r>
              <a:rPr dirty="0" sz="1400" b="1">
                <a:latin typeface="Times New Roman"/>
                <a:cs typeface="Times New Roman"/>
              </a:rPr>
              <a:t>Deployment:</a:t>
            </a:r>
            <a:r>
              <a:rPr dirty="0" sz="1400" spc="44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After</a:t>
            </a:r>
            <a:r>
              <a:rPr dirty="0" sz="1400" spc="4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successful</a:t>
            </a:r>
            <a:r>
              <a:rPr dirty="0" sz="1400" spc="4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4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</a:t>
            </a:r>
            <a:r>
              <a:rPr dirty="0" sz="1400" spc="4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delivered</a:t>
            </a:r>
            <a:r>
              <a:rPr dirty="0" sz="1400" spc="4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/</a:t>
            </a:r>
            <a:r>
              <a:rPr dirty="0" sz="1400" spc="4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deployed</a:t>
            </a:r>
            <a:r>
              <a:rPr dirty="0" sz="1400" spc="45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to the</a:t>
            </a:r>
            <a:endParaRPr sz="1400">
              <a:latin typeface="Times New Roman"/>
              <a:cs typeface="Times New Roman"/>
            </a:endParaRPr>
          </a:p>
          <a:p>
            <a:pPr algn="just" marL="12700" marR="19685">
              <a:lnSpc>
                <a:spcPts val="2410"/>
              </a:lnSpc>
              <a:spcBef>
                <a:spcPts val="35"/>
              </a:spcBef>
            </a:pPr>
            <a:r>
              <a:rPr dirty="0" sz="1400">
                <a:latin typeface="Times New Roman"/>
                <a:cs typeface="Times New Roman"/>
              </a:rPr>
              <a:t>customer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their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use.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soon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given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customers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first </a:t>
            </a:r>
            <a:r>
              <a:rPr dirty="0" sz="1400">
                <a:latin typeface="Times New Roman"/>
                <a:cs typeface="Times New Roman"/>
              </a:rPr>
              <a:t>do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beta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changes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bugs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caught,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will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45"/>
              </a:spcBef>
            </a:pPr>
            <a:r>
              <a:rPr dirty="0" sz="1400">
                <a:latin typeface="Times New Roman"/>
                <a:cs typeface="Times New Roman"/>
              </a:rPr>
              <a:t>report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engineering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team.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Once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those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changes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made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bugs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happen.</a:t>
            </a:r>
            <a:endParaRPr sz="1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dirty="0" sz="1400">
                <a:latin typeface="Times New Roman"/>
                <a:cs typeface="Times New Roman"/>
              </a:rPr>
              <a:t>Once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when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customers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starts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using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developed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then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</a:t>
            </a:r>
            <a:endParaRPr sz="1400">
              <a:latin typeface="Times New Roman"/>
              <a:cs typeface="Times New Roman"/>
            </a:endParaRPr>
          </a:p>
          <a:p>
            <a:pPr marL="12700" marR="429895">
              <a:lnSpc>
                <a:spcPts val="2410"/>
              </a:lnSpc>
            </a:pPr>
            <a:r>
              <a:rPr dirty="0" sz="1400">
                <a:latin typeface="Times New Roman"/>
                <a:cs typeface="Times New Roman"/>
              </a:rPr>
              <a:t>actual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problems comes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up 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needs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solved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time to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time.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 </a:t>
            </a:r>
            <a:r>
              <a:rPr dirty="0" sz="1400" spc="-10">
                <a:latin typeface="Times New Roman"/>
                <a:cs typeface="Times New Roman"/>
              </a:rPr>
              <a:t>process </a:t>
            </a:r>
            <a:r>
              <a:rPr dirty="0" sz="1400">
                <a:latin typeface="Times New Roman"/>
                <a:cs typeface="Times New Roman"/>
              </a:rPr>
              <a:t>where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care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taken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developed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product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known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 </a:t>
            </a:r>
            <a:r>
              <a:rPr dirty="0" sz="1400" spc="-10">
                <a:latin typeface="Times New Roman"/>
                <a:cs typeface="Times New Roman"/>
              </a:rPr>
              <a:t>maintenance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77392" y="609981"/>
            <a:ext cx="643572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2025">
              <a:lnSpc>
                <a:spcPct val="100000"/>
              </a:lnSpc>
              <a:spcBef>
                <a:spcPts val="100"/>
              </a:spcBef>
            </a:pPr>
            <a:r>
              <a:rPr dirty="0" u="sng" sz="1400" spc="-3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dirty="0" u="sng" sz="14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400" spc="-5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400" spc="-1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3.2.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PLANNING</a:t>
            </a:r>
            <a:r>
              <a:rPr dirty="0" sz="1600" spc="-1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SCHEDULING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created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timely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completion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12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 </a:t>
            </a:r>
            <a:r>
              <a:rPr dirty="0" sz="1200">
                <a:latin typeface="Times New Roman"/>
                <a:cs typeface="Times New Roman"/>
              </a:rPr>
              <a:t>analysis,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break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stages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Gantt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chart</a:t>
            </a:r>
            <a:r>
              <a:rPr dirty="0" sz="1200" spc="12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chart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2070"/>
              </a:lnSpc>
            </a:pPr>
            <a:r>
              <a:rPr dirty="0" sz="1200">
                <a:latin typeface="Times New Roman"/>
                <a:cs typeface="Times New Roman"/>
              </a:rPr>
              <a:t>describe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tasks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status.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Work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Breakdown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“VISITOR”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shown-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74675" y="2979166"/>
          <a:ext cx="6513195" cy="5593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/>
                <a:gridCol w="2095500"/>
                <a:gridCol w="934719"/>
                <a:gridCol w="1231264"/>
                <a:gridCol w="1497964"/>
              </a:tblGrid>
              <a:tr h="304800">
                <a:tc>
                  <a:txBody>
                    <a:bodyPr/>
                    <a:lstStyle/>
                    <a:p>
                      <a:pPr marL="66675">
                        <a:lnSpc>
                          <a:spcPts val="1360"/>
                        </a:lnSpc>
                      </a:pPr>
                      <a:r>
                        <a:rPr dirty="0" u="sng" sz="1200" spc="-2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Task</a:t>
                      </a:r>
                      <a:r>
                        <a:rPr dirty="0" u="sng" sz="1200" spc="-5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Duration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Start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Finish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66675">
                        <a:lnSpc>
                          <a:spcPts val="1360"/>
                        </a:lnSpc>
                      </a:pPr>
                      <a:r>
                        <a:rPr dirty="0" u="sng" sz="1200" spc="-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Initiation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14</a:t>
                      </a:r>
                      <a:r>
                        <a:rPr dirty="0" u="sng" sz="1200" spc="-2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/7/24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16/7/24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66675">
                        <a:lnSpc>
                          <a:spcPts val="1360"/>
                        </a:lnSpc>
                      </a:pPr>
                      <a:r>
                        <a:rPr dirty="0" u="sng" sz="1200" spc="-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Draft</a:t>
                      </a:r>
                      <a:r>
                        <a:rPr dirty="0" u="sng" sz="1200" spc="-4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Project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Plan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18/7/24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19/7/24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66675">
                        <a:lnSpc>
                          <a:spcPts val="1360"/>
                        </a:lnSpc>
                      </a:pPr>
                      <a:r>
                        <a:rPr dirty="0" u="sng" sz="1200" spc="-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dirty="0" u="sng" sz="12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Phase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9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20/7/24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29/7/24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66675">
                        <a:lnSpc>
                          <a:spcPts val="1360"/>
                        </a:lnSpc>
                      </a:pPr>
                      <a:r>
                        <a:rPr dirty="0" u="sng" sz="1200" spc="-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Plan</a:t>
                      </a:r>
                      <a:r>
                        <a:rPr dirty="0" u="sng" sz="1200" spc="-5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u="sng" sz="1200" spc="-6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Interviews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marL="66675">
                        <a:lnSpc>
                          <a:spcPts val="1360"/>
                        </a:lnSpc>
                      </a:pPr>
                      <a:r>
                        <a:rPr dirty="0" u="sng" sz="1200" spc="-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Schedule</a:t>
                      </a:r>
                      <a:r>
                        <a:rPr dirty="0" u="sng" sz="1200" spc="-5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users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Interviews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66675">
                        <a:lnSpc>
                          <a:spcPts val="1360"/>
                        </a:lnSpc>
                      </a:pPr>
                      <a:r>
                        <a:rPr dirty="0" u="sng" sz="1200" spc="-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Conducting</a:t>
                      </a:r>
                      <a:r>
                        <a:rPr dirty="0" u="sng" sz="1200" spc="-3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users</a:t>
                      </a:r>
                      <a:r>
                        <a:rPr dirty="0" u="sng" sz="12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Interviews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4/8/24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66675">
                        <a:lnSpc>
                          <a:spcPts val="1360"/>
                        </a:lnSpc>
                      </a:pPr>
                      <a:r>
                        <a:rPr dirty="0" u="sng" sz="1200" spc="-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u="sng" sz="1200" spc="-5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Design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5/8/24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7/8/24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137160">
                        <a:lnSpc>
                          <a:spcPts val="1360"/>
                        </a:lnSpc>
                      </a:pPr>
                      <a:r>
                        <a:rPr dirty="0" u="sng" sz="1200" spc="-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Modules</a:t>
                      </a:r>
                      <a:r>
                        <a:rPr dirty="0" u="sng" sz="1200" spc="-2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Design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137160">
                        <a:lnSpc>
                          <a:spcPts val="1360"/>
                        </a:lnSpc>
                      </a:pPr>
                      <a:r>
                        <a:rPr dirty="0" u="sng" sz="1200" spc="-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u="sng" sz="1200" spc="-3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Structure</a:t>
                      </a:r>
                      <a:r>
                        <a:rPr dirty="0" u="sng" sz="1200" spc="-5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Design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0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0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marL="182880">
                        <a:lnSpc>
                          <a:spcPts val="1365"/>
                        </a:lnSpc>
                      </a:pPr>
                      <a:r>
                        <a:rPr dirty="0" u="sng" sz="1200" spc="-2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Interface</a:t>
                      </a:r>
                      <a:r>
                        <a:rPr dirty="0" u="sng" sz="1200" spc="-6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Design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5/8/24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65"/>
                        </a:lnSpc>
                      </a:pPr>
                      <a:r>
                        <a:rPr dirty="0" u="sng" sz="1200" spc="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07/8/24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182880">
                        <a:lnSpc>
                          <a:spcPts val="1365"/>
                        </a:lnSpc>
                      </a:pPr>
                      <a:r>
                        <a:rPr dirty="0" u="sng" sz="1200" spc="-2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Coding</a:t>
                      </a:r>
                      <a:r>
                        <a:rPr dirty="0" u="sng" sz="1200" spc="-7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Phase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10/8/24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23/8/24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marL="182880">
                        <a:lnSpc>
                          <a:spcPts val="1365"/>
                        </a:lnSpc>
                      </a:pPr>
                      <a:r>
                        <a:rPr dirty="0" u="sng" sz="1200" spc="-2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Testing</a:t>
                      </a:r>
                      <a:r>
                        <a:rPr dirty="0" u="sng" sz="1200" spc="-1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Phase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12/8/24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27/824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182880">
                        <a:lnSpc>
                          <a:spcPts val="1365"/>
                        </a:lnSpc>
                      </a:pPr>
                      <a:r>
                        <a:rPr dirty="0" u="sng" sz="1200" spc="-2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Testing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13/8/24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17/8/24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182880">
                        <a:lnSpc>
                          <a:spcPts val="1365"/>
                        </a:lnSpc>
                      </a:pPr>
                      <a:r>
                        <a:rPr dirty="0" u="sng" sz="1200" spc="-2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u="sng" sz="1200" spc="-6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Testing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11/8/24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24/8/24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marL="182880">
                        <a:lnSpc>
                          <a:spcPts val="1365"/>
                        </a:lnSpc>
                      </a:pPr>
                      <a:r>
                        <a:rPr dirty="0" u="sng" sz="1200" spc="-2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Implementation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13/8/24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28/8/24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L="182880">
                        <a:lnSpc>
                          <a:spcPts val="1365"/>
                        </a:lnSpc>
                      </a:pPr>
                      <a:r>
                        <a:rPr dirty="0" u="sng" sz="1200" spc="-25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Post-Implementation</a:t>
                      </a: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Review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65"/>
                        </a:lnSpc>
                      </a:pPr>
                      <a:r>
                        <a:rPr dirty="0" u="sng" sz="12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u="sng" sz="1200" spc="-4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200" spc="-2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days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15/8/24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65"/>
                        </a:lnSpc>
                      </a:pPr>
                      <a:r>
                        <a:rPr dirty="0" u="sng" sz="12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17/8/24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96790" y="626110"/>
            <a:ext cx="20339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3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dirty="0" u="sng" sz="16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600" spc="-6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6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4100" y="1067562"/>
            <a:ext cx="24745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imes New Roman"/>
                <a:cs typeface="Times New Roman"/>
              </a:rPr>
              <a:t>3.3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Software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Requirements </a:t>
            </a:r>
            <a:r>
              <a:rPr dirty="0" sz="1600" spc="-50" b="1"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80872" y="1632766"/>
            <a:ext cx="1544955" cy="177165"/>
            <a:chOff x="880872" y="1632766"/>
            <a:chExt cx="1544955" cy="17716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0428" y="1632766"/>
              <a:ext cx="1517752" cy="1766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0872" y="1760220"/>
              <a:ext cx="1544574" cy="43433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3785615" y="1632766"/>
            <a:ext cx="976630" cy="177165"/>
            <a:chOff x="3785615" y="1632766"/>
            <a:chExt cx="976630" cy="17716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2870" y="1632766"/>
              <a:ext cx="952497" cy="17662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5615" y="1760220"/>
              <a:ext cx="976122" cy="43433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5760" y="2085351"/>
            <a:ext cx="1315338" cy="172096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3792885" y="1981187"/>
            <a:ext cx="2644140" cy="398780"/>
            <a:chOff x="3792885" y="1981187"/>
            <a:chExt cx="2644140" cy="398780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92885" y="2080822"/>
              <a:ext cx="966294" cy="16756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80204" y="1981187"/>
              <a:ext cx="1756410" cy="398538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0196" y="2746724"/>
            <a:ext cx="695373" cy="16756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02257" y="2737666"/>
            <a:ext cx="525258" cy="17662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0194" y="3202443"/>
            <a:ext cx="695352" cy="14039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801515" y="3202443"/>
            <a:ext cx="295098" cy="14039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00147" y="3668743"/>
            <a:ext cx="617739" cy="13586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93204" y="3659686"/>
            <a:ext cx="2545904" cy="17662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1307" y="4401874"/>
            <a:ext cx="1959698" cy="17662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841879" y="4410931"/>
            <a:ext cx="2831781" cy="15850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00369" y="5016046"/>
            <a:ext cx="1594092" cy="144923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793198" y="5016046"/>
            <a:ext cx="2075002" cy="176625"/>
          </a:xfrm>
          <a:prstGeom prst="rect">
            <a:avLst/>
          </a:prstGeom>
        </p:spPr>
      </p:pic>
      <p:graphicFrame>
        <p:nvGraphicFramePr>
          <p:cNvPr id="24" name="object 24" descr=""/>
          <p:cNvGraphicFramePr>
            <a:graphicFrameLocks noGrp="1"/>
          </p:cNvGraphicFramePr>
          <p:nvPr/>
        </p:nvGraphicFramePr>
        <p:xfrm>
          <a:off x="786637" y="1533131"/>
          <a:ext cx="6059170" cy="3778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5555"/>
                <a:gridCol w="3447415"/>
              </a:tblGrid>
              <a:tr h="422909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u="heavy" sz="14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Name</a:t>
                      </a:r>
                      <a:r>
                        <a:rPr dirty="0" u="heavy" sz="1400" spc="-3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heavy" sz="140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u="heavy" sz="1400" spc="-3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u="heavy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component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1435"/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dirty="0" u="heavy" sz="1400" spc="-10" b="1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Specification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51435"/>
                </a:tc>
              </a:tr>
              <a:tr h="55245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Operating</a:t>
                      </a:r>
                      <a:r>
                        <a:rPr dirty="0" sz="14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System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6200"/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Windows</a:t>
                      </a:r>
                      <a:r>
                        <a:rPr dirty="0" sz="14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11, 8GB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Ram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core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15</a:t>
                      </a:r>
                      <a:r>
                        <a:rPr dirty="0" sz="14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50" b="1">
                          <a:latin typeface="Calibri"/>
                          <a:cs typeface="Calibri"/>
                        </a:rPr>
                        <a:t>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76200"/>
                </a:tc>
              </a:tr>
              <a:tr h="55816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Language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80340"/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Python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80340"/>
                </a:tc>
              </a:tr>
              <a:tr h="46037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Database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20" b="1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2550"/>
                </a:tc>
              </a:tr>
              <a:tr h="60134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spc="-10" b="1">
                          <a:latin typeface="Calibri"/>
                          <a:cs typeface="Calibri"/>
                        </a:rPr>
                        <a:t>Browser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2550"/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Any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Mozilla,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Opera,</a:t>
                      </a:r>
                      <a:r>
                        <a:rPr dirty="0" sz="14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Chrome</a:t>
                      </a:r>
                      <a:r>
                        <a:rPr dirty="0" sz="14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etc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82550"/>
                </a:tc>
              </a:tr>
              <a:tr h="677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400" spc="-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dirty="0" sz="140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Kit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905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12445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KERAS</a:t>
                      </a:r>
                      <a:r>
                        <a:rPr dirty="0" sz="14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SCKITLEARN,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PANDAS,NUMPY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9050"/>
                </a:tc>
              </a:tr>
              <a:tr h="506095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Database</a:t>
                      </a:r>
                      <a:r>
                        <a:rPr dirty="0" sz="1400" spc="-7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JDBC</a:t>
                      </a:r>
                      <a:r>
                        <a:rPr dirty="0" sz="14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10" b="1">
                          <a:latin typeface="Calibri"/>
                          <a:cs typeface="Calibri"/>
                        </a:rPr>
                        <a:t>Driver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020"/>
                </a:tc>
                <a:tc>
                  <a:txBody>
                    <a:bodyPr/>
                    <a:lstStyle/>
                    <a:p>
                      <a:pPr marL="47307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400" b="1">
                          <a:latin typeface="Calibri"/>
                          <a:cs typeface="Calibri"/>
                        </a:rPr>
                        <a:t>Google</a:t>
                      </a:r>
                      <a:r>
                        <a:rPr dirty="0" sz="14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COLLAB</a:t>
                      </a:r>
                      <a:r>
                        <a:rPr dirty="0" sz="1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,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b="1">
                          <a:latin typeface="Calibri"/>
                          <a:cs typeface="Calibri"/>
                        </a:rPr>
                        <a:t>Kaggle</a:t>
                      </a:r>
                      <a:r>
                        <a:rPr dirty="0" sz="1400" spc="26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400" spc="-25" b="1">
                          <a:latin typeface="Calibri"/>
                          <a:cs typeface="Calibri"/>
                        </a:rPr>
                        <a:t>IDE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B="0" marT="160020"/>
                </a:tc>
              </a:tr>
            </a:tbl>
          </a:graphicData>
        </a:graphic>
      </p:graphicFrame>
      <p:sp>
        <p:nvSpPr>
          <p:cNvPr id="25" name="object 25" descr=""/>
          <p:cNvSpPr txBox="1"/>
          <p:nvPr/>
        </p:nvSpPr>
        <p:spPr>
          <a:xfrm>
            <a:off x="1082446" y="6023737"/>
            <a:ext cx="5457190" cy="195326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800" b="1">
                <a:latin typeface="Times New Roman"/>
                <a:cs typeface="Times New Roman"/>
              </a:rPr>
              <a:t>3.4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Preliminary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Product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Description</a:t>
            </a:r>
            <a:r>
              <a:rPr dirty="0" sz="1800" spc="-9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step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development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life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cycle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preliminary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investigation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60"/>
              </a:spcBef>
            </a:pP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feasibility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purpose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preliminary</a:t>
            </a:r>
            <a:r>
              <a:rPr dirty="0" sz="1200" spc="-10">
                <a:latin typeface="Times New Roman"/>
                <a:cs typeface="Times New Roman"/>
              </a:rPr>
              <a:t> investigation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34600"/>
              </a:lnSpc>
              <a:spcBef>
                <a:spcPts val="245"/>
              </a:spcBef>
            </a:pPr>
            <a:r>
              <a:rPr dirty="0" sz="1200">
                <a:latin typeface="Times New Roman"/>
                <a:cs typeface="Times New Roman"/>
              </a:rPr>
              <a:t>evaluate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requests.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does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collection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details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describe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respect.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Rather,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collecting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committee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members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evaluate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merits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request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judgment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 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feasibility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341109" y="9717735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Times New Roman"/>
                <a:cs typeface="Times New Roman"/>
              </a:rPr>
              <a:t>17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25322" y="817626"/>
            <a:ext cx="5572125" cy="15240"/>
          </a:xfrm>
          <a:custGeom>
            <a:avLst/>
            <a:gdLst/>
            <a:ahLst/>
            <a:cxnLst/>
            <a:rect l="l" t="t" r="r" b="b"/>
            <a:pathLst>
              <a:path w="5572125" h="15240">
                <a:moveTo>
                  <a:pt x="5571744" y="0"/>
                </a:moveTo>
                <a:lnTo>
                  <a:pt x="0" y="0"/>
                </a:lnTo>
                <a:lnTo>
                  <a:pt x="0" y="15240"/>
                </a:lnTo>
                <a:lnTo>
                  <a:pt x="5571744" y="15240"/>
                </a:lnTo>
                <a:lnTo>
                  <a:pt x="557174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665726" y="552868"/>
            <a:ext cx="1864995" cy="60515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550"/>
              </a:spcBef>
            </a:pPr>
            <a:r>
              <a:rPr dirty="0" sz="1400" spc="-40" b="1" i="1">
                <a:solidFill>
                  <a:srgbClr val="404040"/>
                </a:solidFill>
                <a:latin typeface="Times New Roman"/>
                <a:cs typeface="Times New Roman"/>
              </a:rPr>
              <a:t>Text</a:t>
            </a:r>
            <a:r>
              <a:rPr dirty="0" sz="1400" spc="-35" b="1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spc="-10" b="1" i="1">
                <a:solidFill>
                  <a:srgbClr val="404040"/>
                </a:solidFill>
                <a:latin typeface="Times New Roman"/>
                <a:cs typeface="Times New Roman"/>
              </a:rPr>
              <a:t>generation</a:t>
            </a:r>
            <a:r>
              <a:rPr dirty="0" sz="1400" spc="-40" b="1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400" b="1" i="1">
                <a:solidFill>
                  <a:srgbClr val="404040"/>
                </a:solidFill>
                <a:latin typeface="Times New Roman"/>
                <a:cs typeface="Times New Roman"/>
              </a:rPr>
              <a:t>using</a:t>
            </a:r>
            <a:r>
              <a:rPr dirty="0" sz="1400" spc="-25" b="1" i="1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sz="1050" spc="-25" b="1" i="1">
                <a:solidFill>
                  <a:srgbClr val="404040"/>
                </a:solidFill>
                <a:latin typeface="Times New Roman"/>
                <a:cs typeface="Times New Roman"/>
              </a:rPr>
              <a:t>AI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1275715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investigation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sz="1600" spc="-10" b="1">
                <a:latin typeface="Times New Roman"/>
                <a:cs typeface="Times New Roman"/>
              </a:rPr>
              <a:t>should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82497" y="784631"/>
            <a:ext cx="3645535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500"/>
              </a:lnSpc>
              <a:spcBef>
                <a:spcPts val="100"/>
              </a:spcBef>
              <a:tabLst>
                <a:tab pos="914400" algn="l"/>
                <a:tab pos="1795780" algn="l"/>
                <a:tab pos="2170430" algn="l"/>
                <a:tab pos="2601595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Analysts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sz="1600" spc="-10" b="1">
                <a:latin typeface="Times New Roman"/>
                <a:cs typeface="Times New Roman"/>
              </a:rPr>
              <a:t>working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sz="1600" spc="-25" b="1">
                <a:latin typeface="Times New Roman"/>
                <a:cs typeface="Times New Roman"/>
              </a:rPr>
              <a:t>on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sz="1600" spc="-25" b="1">
                <a:latin typeface="Times New Roman"/>
                <a:cs typeface="Times New Roman"/>
              </a:rPr>
              <a:t>the</a:t>
            </a:r>
            <a:r>
              <a:rPr dirty="0" sz="1600" b="1">
                <a:latin typeface="Times New Roman"/>
                <a:cs typeface="Times New Roman"/>
              </a:rPr>
              <a:t>	</a:t>
            </a:r>
            <a:r>
              <a:rPr dirty="0" sz="1600" spc="-20" b="1">
                <a:latin typeface="Times New Roman"/>
                <a:cs typeface="Times New Roman"/>
              </a:rPr>
              <a:t>preliminary </a:t>
            </a:r>
            <a:r>
              <a:rPr dirty="0" sz="1600" b="1">
                <a:latin typeface="Times New Roman"/>
                <a:cs typeface="Times New Roman"/>
              </a:rPr>
              <a:t>accomplish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following</a:t>
            </a:r>
            <a:r>
              <a:rPr dirty="0" sz="1600" spc="-7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objectives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2497" y="1742769"/>
            <a:ext cx="5651500" cy="7188834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69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Clarify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understand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request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0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size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0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Assess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costs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benefits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alternative approaches.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0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Determine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technical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operational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feasibility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alternative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approaches.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39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Report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findings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management,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recommendations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outlining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1200" spc="-10">
                <a:latin typeface="Times New Roman"/>
                <a:cs typeface="Times New Roman"/>
              </a:rPr>
              <a:t>acceptance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rejection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proposal.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latin typeface="Times New Roman"/>
                <a:cs typeface="Times New Roman"/>
              </a:rPr>
              <a:t>5.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CONCEPTUAL</a:t>
            </a:r>
            <a:r>
              <a:rPr dirty="0" u="heavy" sz="1600" spc="-7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MODELS</a:t>
            </a:r>
            <a:endParaRPr sz="1600">
              <a:latin typeface="Times New Roman"/>
              <a:cs typeface="Times New Roman"/>
            </a:endParaRPr>
          </a:p>
          <a:p>
            <a:pPr algn="just" lvl="2" marL="417830" indent="-405130">
              <a:lnSpc>
                <a:spcPct val="100000"/>
              </a:lnSpc>
              <a:spcBef>
                <a:spcPts val="1280"/>
              </a:spcBef>
              <a:buSzPct val="93750"/>
              <a:buAutoNum type="arabicPeriod"/>
              <a:tabLst>
                <a:tab pos="417830" algn="l"/>
              </a:tabLst>
            </a:pP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dirty="0" u="heavy" sz="16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Specification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4000"/>
              </a:lnSpc>
              <a:spcBef>
                <a:spcPts val="160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Software</a:t>
            </a:r>
            <a:r>
              <a:rPr dirty="0" sz="1200" spc="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Requirements</a:t>
            </a:r>
            <a:r>
              <a:rPr dirty="0" sz="1200" spc="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Specification</a:t>
            </a:r>
            <a:r>
              <a:rPr dirty="0" sz="1200" spc="7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culmination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analysis </a:t>
            </a:r>
            <a:r>
              <a:rPr dirty="0" sz="1200">
                <a:latin typeface="Times New Roman"/>
                <a:cs typeface="Times New Roman"/>
              </a:rPr>
              <a:t>task. The function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performance allocated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software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engineering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refined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establishing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complete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description,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detailed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functional</a:t>
            </a:r>
            <a:r>
              <a:rPr dirty="0" sz="1200" spc="3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behavioral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description,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performance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requirements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constraints, appropriate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validation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criteria,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pertinent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requirements.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proposed</a:t>
            </a:r>
            <a:r>
              <a:rPr dirty="0" u="heavy" sz="1600" spc="-7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has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dirty="0" u="heavy" sz="1600" spc="-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following</a:t>
            </a:r>
            <a:r>
              <a:rPr dirty="0" u="heavy" sz="1600" spc="-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600">
              <a:latin typeface="Times New Roman"/>
              <a:cs typeface="Times New Roman"/>
            </a:endParaRPr>
          </a:p>
          <a:p>
            <a:pPr lvl="3" marL="469265" indent="-227965">
              <a:lnSpc>
                <a:spcPct val="10000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 spc="-10">
                <a:latin typeface="Times New Roman"/>
                <a:cs typeface="Times New Roman"/>
              </a:rPr>
              <a:t>System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about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entry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Boutique.</a:t>
            </a:r>
            <a:endParaRPr sz="1200">
              <a:latin typeface="Times New Roman"/>
              <a:cs typeface="Times New Roman"/>
            </a:endParaRPr>
          </a:p>
          <a:p>
            <a:pPr lvl="3" marL="469265" indent="-227965">
              <a:lnSpc>
                <a:spcPct val="100000"/>
              </a:lnSpc>
              <a:spcBef>
                <a:spcPts val="40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internal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staff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keep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find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queries.</a:t>
            </a:r>
            <a:endParaRPr sz="1200">
              <a:latin typeface="Times New Roman"/>
              <a:cs typeface="Times New Roman"/>
            </a:endParaRPr>
          </a:p>
          <a:p>
            <a:pPr lvl="3" marL="469265" indent="-227965">
              <a:lnSpc>
                <a:spcPct val="100000"/>
              </a:lnSpc>
              <a:spcBef>
                <a:spcPts val="83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maintain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quantity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record.</a:t>
            </a:r>
            <a:endParaRPr sz="1200">
              <a:latin typeface="Times New Roman"/>
              <a:cs typeface="Times New Roman"/>
            </a:endParaRPr>
          </a:p>
          <a:p>
            <a:pPr lvl="3" marL="469265" indent="-227965">
              <a:lnSpc>
                <a:spcPct val="100000"/>
              </a:lnSpc>
              <a:spcBef>
                <a:spcPts val="60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keep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Customer.</a:t>
            </a:r>
            <a:endParaRPr sz="1200">
              <a:latin typeface="Times New Roman"/>
              <a:cs typeface="Times New Roman"/>
            </a:endParaRPr>
          </a:p>
          <a:p>
            <a:pPr lvl="3" marL="469265" indent="-227965">
              <a:lnSpc>
                <a:spcPct val="100000"/>
              </a:lnSpc>
              <a:spcBef>
                <a:spcPts val="60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delete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record.</a:t>
            </a:r>
            <a:endParaRPr sz="1200">
              <a:latin typeface="Times New Roman"/>
              <a:cs typeface="Times New Roman"/>
            </a:endParaRPr>
          </a:p>
          <a:p>
            <a:pPr lvl="3" marL="469265" indent="-227965">
              <a:lnSpc>
                <a:spcPct val="100000"/>
              </a:lnSpc>
              <a:spcBef>
                <a:spcPts val="600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search</a:t>
            </a:r>
            <a:r>
              <a:rPr dirty="0" sz="1200" spc="-20">
                <a:latin typeface="Times New Roman"/>
                <a:cs typeface="Times New Roman"/>
              </a:rPr>
              <a:t> area.</a:t>
            </a:r>
            <a:endParaRPr sz="1200">
              <a:latin typeface="Times New Roman"/>
              <a:cs typeface="Times New Roman"/>
            </a:endParaRPr>
          </a:p>
          <a:p>
            <a:pPr lvl="3" marL="469265" indent="-227965">
              <a:lnSpc>
                <a:spcPct val="100000"/>
              </a:lnSpc>
              <a:spcBef>
                <a:spcPts val="70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prevent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341109" y="9717735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Times New Roman"/>
                <a:cs typeface="Times New Roman"/>
              </a:rPr>
              <a:t>18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05992" y="1109598"/>
            <a:ext cx="5831840" cy="6282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3.6</a:t>
            </a:r>
            <a:r>
              <a:rPr dirty="0" u="heavy" sz="18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</a:t>
            </a:r>
            <a:r>
              <a:rPr dirty="0" u="heavy" sz="18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dirty="0" u="heavy" sz="18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33985" marR="5080">
              <a:lnSpc>
                <a:spcPct val="144000"/>
              </a:lnSpc>
            </a:pP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case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diagram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visual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representation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how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interacts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with </a:t>
            </a:r>
            <a:r>
              <a:rPr dirty="0" sz="1400">
                <a:latin typeface="Times New Roman"/>
                <a:cs typeface="Times New Roman"/>
              </a:rPr>
              <a:t>actors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(users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external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systems)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various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scenarios.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provides 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high-</a:t>
            </a:r>
            <a:r>
              <a:rPr dirty="0" sz="1400" spc="3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level </a:t>
            </a:r>
            <a:r>
              <a:rPr dirty="0" sz="1400">
                <a:latin typeface="Times New Roman"/>
                <a:cs typeface="Times New Roman"/>
              </a:rPr>
              <a:t>overview 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system's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functionalities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actors involved. Let's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consider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simple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case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diagram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Online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Shopping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161616"/>
              </a:buClr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dirty="0" u="sng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Use</a:t>
            </a:r>
            <a:r>
              <a:rPr dirty="0" u="sng" sz="12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cases</a:t>
            </a:r>
            <a:endParaRPr sz="1200">
              <a:latin typeface="Times New Roman"/>
              <a:cs typeface="Times New Roman"/>
            </a:endParaRPr>
          </a:p>
          <a:p>
            <a:pPr marL="241300" marR="273685">
              <a:lnSpc>
                <a:spcPts val="2100"/>
              </a:lnSpc>
              <a:spcBef>
                <a:spcPts val="130"/>
              </a:spcBef>
            </a:pP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-7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use</a:t>
            </a:r>
            <a:r>
              <a:rPr dirty="0" sz="1200" spc="-6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case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describes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function</a:t>
            </a:r>
            <a:r>
              <a:rPr dirty="0" sz="1200" spc="-5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dirty="0" sz="1200" spc="-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system</a:t>
            </a:r>
            <a:r>
              <a:rPr dirty="0" sz="1200" spc="-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performs</a:t>
            </a:r>
            <a:r>
              <a:rPr dirty="0" sz="1200" spc="-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achieve</a:t>
            </a:r>
            <a:r>
              <a:rPr dirty="0" sz="1200" spc="-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user’s</a:t>
            </a:r>
            <a:r>
              <a:rPr dirty="0" sz="1200" spc="-5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goal.</a:t>
            </a:r>
            <a:r>
              <a:rPr dirty="0" sz="1200" spc="-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-7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use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case</a:t>
            </a:r>
            <a:r>
              <a:rPr dirty="0" sz="1200" spc="-4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must</a:t>
            </a:r>
            <a:r>
              <a:rPr dirty="0" sz="1200" spc="-4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yield an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observable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result</a:t>
            </a:r>
            <a:r>
              <a:rPr dirty="0" sz="1200" spc="-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is</a:t>
            </a:r>
            <a:r>
              <a:rPr dirty="0" sz="1200" spc="-2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value</a:t>
            </a:r>
            <a:r>
              <a:rPr dirty="0" sz="1200" spc="-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dirty="0" sz="1200" spc="-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user</a:t>
            </a:r>
            <a:r>
              <a:rPr dirty="0" sz="1200" spc="-4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dirty="0" sz="1200" spc="-2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dirty="0" sz="1200" spc="26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Clr>
                <a:srgbClr val="161616"/>
              </a:buClr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Actors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An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actor</a:t>
            </a:r>
            <a:r>
              <a:rPr dirty="0" sz="1200" spc="-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represents</a:t>
            </a:r>
            <a:r>
              <a:rPr dirty="0" sz="1200" spc="-4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role</a:t>
            </a:r>
            <a:r>
              <a:rPr dirty="0" sz="1200" spc="-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user</a:t>
            </a:r>
            <a:r>
              <a:rPr dirty="0" sz="1200" spc="-2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interacts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with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dirty="0" sz="1200" spc="-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system</a:t>
            </a:r>
            <a:r>
              <a:rPr dirty="0" sz="1200" spc="-2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dirty="0" sz="1200" spc="1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241300" marR="725170">
              <a:lnSpc>
                <a:spcPts val="2060"/>
              </a:lnSpc>
              <a:spcBef>
                <a:spcPts val="165"/>
              </a:spcBef>
            </a:pP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modeling.</a:t>
            </a:r>
            <a:r>
              <a:rPr dirty="0" sz="1200" spc="-4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user</a:t>
            </a:r>
            <a:r>
              <a:rPr dirty="0" sz="1200" spc="-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can</a:t>
            </a:r>
            <a:r>
              <a:rPr dirty="0" sz="1200" spc="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be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-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human</a:t>
            </a:r>
            <a:r>
              <a:rPr dirty="0" sz="1200" spc="-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user,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an</a:t>
            </a:r>
            <a:r>
              <a:rPr dirty="0" sz="1200" spc="-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organization,</a:t>
            </a:r>
            <a:r>
              <a:rPr dirty="0" sz="1200" spc="-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-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machine,</a:t>
            </a:r>
            <a:r>
              <a:rPr dirty="0" sz="1200" spc="-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or</a:t>
            </a:r>
            <a:r>
              <a:rPr dirty="0" sz="1200" spc="-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another external</a:t>
            </a:r>
            <a:r>
              <a:rPr dirty="0" sz="1200" spc="-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lr>
                <a:srgbClr val="161616"/>
              </a:buClr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4"/>
              </a:rPr>
              <a:t>Subsystems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95"/>
              </a:spcBef>
            </a:pP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UML</a:t>
            </a:r>
            <a:r>
              <a:rPr dirty="0" sz="1200" spc="-7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models,</a:t>
            </a:r>
            <a:r>
              <a:rPr dirty="0" sz="1200" spc="-4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subsystems</a:t>
            </a:r>
            <a:r>
              <a:rPr dirty="0" sz="1200" spc="-4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are</a:t>
            </a:r>
            <a:r>
              <a:rPr dirty="0" sz="1200" spc="-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type</a:t>
            </a:r>
            <a:r>
              <a:rPr dirty="0" sz="1200" spc="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stereotyped</a:t>
            </a:r>
            <a:r>
              <a:rPr dirty="0" sz="1200" spc="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component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dirty="0" sz="1200" spc="-5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represent</a:t>
            </a:r>
            <a:endParaRPr sz="1200">
              <a:latin typeface="Times New Roman"/>
              <a:cs typeface="Times New Roman"/>
            </a:endParaRPr>
          </a:p>
          <a:p>
            <a:pPr marL="241300" marR="368300">
              <a:lnSpc>
                <a:spcPct val="144200"/>
              </a:lnSpc>
            </a:pP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independent,</a:t>
            </a:r>
            <a:r>
              <a:rPr dirty="0" sz="1200" spc="-4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behavioral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units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-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system.</a:t>
            </a:r>
            <a:r>
              <a:rPr dirty="0" sz="1200" spc="-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Subsystems</a:t>
            </a:r>
            <a:r>
              <a:rPr dirty="0" sz="1200" spc="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are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used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r>
              <a:rPr dirty="0" sz="1200" spc="-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class,</a:t>
            </a:r>
            <a:r>
              <a:rPr dirty="0" sz="1200" spc="29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component,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use-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case</a:t>
            </a:r>
            <a:r>
              <a:rPr dirty="0" sz="1200" spc="-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diagrams</a:t>
            </a:r>
            <a:r>
              <a:rPr dirty="0" sz="1200" spc="-2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dirty="0" sz="1200" spc="-2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represent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161616"/>
                </a:solidFill>
                <a:latin typeface="Times New Roman"/>
                <a:cs typeface="Times New Roman"/>
              </a:rPr>
              <a:t>large-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scale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 components</a:t>
            </a:r>
            <a:r>
              <a:rPr dirty="0" sz="1200" spc="-4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dirty="0" sz="1200" spc="24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system</a:t>
            </a:r>
            <a:r>
              <a:rPr dirty="0" sz="1200" spc="-2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dirty="0" sz="1200" spc="-4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you</a:t>
            </a:r>
            <a:r>
              <a:rPr dirty="0" sz="1200" spc="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are 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modeling.</a:t>
            </a: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840"/>
              </a:spcBef>
              <a:buClr>
                <a:srgbClr val="161616"/>
              </a:buClr>
              <a:buSzPct val="83333"/>
              <a:buFont typeface="Symbol"/>
              <a:buChar char=""/>
              <a:tabLst>
                <a:tab pos="241300" algn="l"/>
              </a:tabLst>
            </a:pP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Relationships</a:t>
            </a:r>
            <a:r>
              <a:rPr dirty="0" u="sng" sz="12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in 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use-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case</a:t>
            </a:r>
            <a:r>
              <a:rPr dirty="0" u="sng" sz="12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 </a:t>
            </a:r>
            <a:r>
              <a:rPr dirty="0" u="sng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5"/>
              </a:rPr>
              <a:t>diagrams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385"/>
              </a:spcBef>
            </a:pP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In</a:t>
            </a:r>
            <a:r>
              <a:rPr dirty="0" sz="1200" spc="3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UML,</a:t>
            </a:r>
            <a:r>
              <a:rPr dirty="0" sz="1200" spc="34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3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relationship</a:t>
            </a:r>
            <a:r>
              <a:rPr dirty="0" sz="1200" spc="3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is</a:t>
            </a:r>
            <a:r>
              <a:rPr dirty="0" sz="1200" spc="3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3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connection</a:t>
            </a:r>
            <a:r>
              <a:rPr dirty="0" sz="1200" spc="3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between</a:t>
            </a:r>
            <a:r>
              <a:rPr dirty="0" sz="1200" spc="3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model</a:t>
            </a:r>
            <a:r>
              <a:rPr dirty="0" sz="1200" spc="34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elements.</a:t>
            </a:r>
            <a:r>
              <a:rPr dirty="0" sz="1200" spc="3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27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UML</a:t>
            </a:r>
            <a:endParaRPr sz="1200">
              <a:latin typeface="Times New Roman"/>
              <a:cs typeface="Times New Roman"/>
            </a:endParaRPr>
          </a:p>
          <a:p>
            <a:pPr marL="241300" marR="626745">
              <a:lnSpc>
                <a:spcPts val="2060"/>
              </a:lnSpc>
              <a:spcBef>
                <a:spcPts val="100"/>
              </a:spcBef>
            </a:pP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relationship</a:t>
            </a:r>
            <a:r>
              <a:rPr dirty="0" sz="1200" spc="27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is</a:t>
            </a:r>
            <a:r>
              <a:rPr dirty="0" sz="1200" spc="26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26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type</a:t>
            </a:r>
            <a:r>
              <a:rPr dirty="0" sz="1200" spc="27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of</a:t>
            </a:r>
            <a:r>
              <a:rPr dirty="0" sz="1200" spc="26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model</a:t>
            </a:r>
            <a:r>
              <a:rPr dirty="0" sz="1200" spc="28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element</a:t>
            </a:r>
            <a:r>
              <a:rPr dirty="0" sz="1200" spc="27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that</a:t>
            </a:r>
            <a:r>
              <a:rPr dirty="0" sz="1200" spc="27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adds</a:t>
            </a:r>
            <a:r>
              <a:rPr dirty="0" sz="1200" spc="26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semantics</a:t>
            </a:r>
            <a:r>
              <a:rPr dirty="0" sz="1200" spc="27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to</a:t>
            </a:r>
            <a:r>
              <a:rPr dirty="0" sz="1200" spc="27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dirty="0" sz="1200" spc="26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model</a:t>
            </a:r>
            <a:r>
              <a:rPr dirty="0" sz="1200" spc="27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by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defining</a:t>
            </a:r>
            <a:r>
              <a:rPr dirty="0" sz="1200" spc="-5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 structure</a:t>
            </a:r>
            <a:r>
              <a:rPr dirty="0" sz="1200" spc="-6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and</a:t>
            </a:r>
            <a:r>
              <a:rPr dirty="0" sz="12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behavior</a:t>
            </a:r>
            <a:r>
              <a:rPr dirty="0" sz="1200" spc="-3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between</a:t>
            </a:r>
            <a:r>
              <a:rPr dirty="0" sz="1200" spc="-2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the</a:t>
            </a:r>
            <a:r>
              <a:rPr dirty="0" sz="1200" spc="-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61616"/>
                </a:solidFill>
                <a:latin typeface="Times New Roman"/>
                <a:cs typeface="Times New Roman"/>
              </a:rPr>
              <a:t>model</a:t>
            </a:r>
            <a:r>
              <a:rPr dirty="0" sz="1200" spc="-10">
                <a:solidFill>
                  <a:srgbClr val="161616"/>
                </a:solidFill>
                <a:latin typeface="Times New Roman"/>
                <a:cs typeface="Times New Roman"/>
              </a:rPr>
              <a:t> elements.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15492" y="874902"/>
            <a:ext cx="6265545" cy="79508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2025">
              <a:lnSpc>
                <a:spcPct val="100000"/>
              </a:lnSpc>
              <a:spcBef>
                <a:spcPts val="100"/>
              </a:spcBef>
            </a:pPr>
            <a:r>
              <a:rPr dirty="0" u="sng" sz="14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</a:t>
            </a:r>
            <a:r>
              <a:rPr dirty="0" u="sng" sz="1400" spc="-2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GENERATION</a:t>
            </a:r>
            <a:r>
              <a:rPr dirty="0" u="sng" sz="14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400" spc="-6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Title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the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Project: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600">
                <a:latin typeface="Arial Black"/>
                <a:cs typeface="Arial Black"/>
              </a:rPr>
              <a:t>TEXT</a:t>
            </a:r>
            <a:r>
              <a:rPr dirty="0" sz="1600" spc="-40">
                <a:latin typeface="Arial Black"/>
                <a:cs typeface="Arial Black"/>
              </a:rPr>
              <a:t> </a:t>
            </a:r>
            <a:r>
              <a:rPr dirty="0" sz="1600" spc="-20">
                <a:latin typeface="Arial Black"/>
                <a:cs typeface="Arial Black"/>
              </a:rPr>
              <a:t>GENERATION</a:t>
            </a:r>
            <a:r>
              <a:rPr dirty="0" sz="1600" spc="-50">
                <a:latin typeface="Arial Black"/>
                <a:cs typeface="Arial Black"/>
              </a:rPr>
              <a:t> </a:t>
            </a:r>
            <a:r>
              <a:rPr dirty="0" sz="1600">
                <a:latin typeface="Arial Black"/>
                <a:cs typeface="Arial Black"/>
              </a:rPr>
              <a:t>USING</a:t>
            </a:r>
            <a:r>
              <a:rPr dirty="0" sz="1600" spc="-35">
                <a:latin typeface="Arial Black"/>
                <a:cs typeface="Arial Black"/>
              </a:rPr>
              <a:t> </a:t>
            </a:r>
            <a:r>
              <a:rPr dirty="0" sz="1600" spc="-25">
                <a:latin typeface="Arial Black"/>
                <a:cs typeface="Arial Black"/>
              </a:rPr>
              <a:t>AI</a:t>
            </a:r>
            <a:endParaRPr sz="1600">
              <a:latin typeface="Arial Black"/>
              <a:cs typeface="Arial Black"/>
            </a:endParaRPr>
          </a:p>
          <a:p>
            <a:pPr marL="13970">
              <a:lnSpc>
                <a:spcPct val="100000"/>
              </a:lnSpc>
              <a:spcBef>
                <a:spcPts val="2180"/>
              </a:spcBef>
            </a:pPr>
            <a:r>
              <a:rPr dirty="0" sz="1400" spc="-10" b="1">
                <a:latin typeface="Times New Roman"/>
                <a:cs typeface="Times New Roman"/>
              </a:rPr>
              <a:t>Description:</a:t>
            </a:r>
            <a:endParaRPr sz="1400">
              <a:latin typeface="Times New Roman"/>
              <a:cs typeface="Times New Roman"/>
            </a:endParaRPr>
          </a:p>
          <a:p>
            <a:pPr algn="ctr" marL="13970" marR="116205" indent="-7620">
              <a:lnSpc>
                <a:spcPct val="144100"/>
              </a:lnSpc>
              <a:spcBef>
                <a:spcPts val="140"/>
              </a:spcBef>
            </a:pP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In</a:t>
            </a:r>
            <a:r>
              <a:rPr dirty="0" sz="12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text generation,</a:t>
            </a:r>
            <a:r>
              <a:rPr dirty="0" sz="1200" spc="-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our</a:t>
            </a:r>
            <a:r>
              <a:rPr dirty="0" sz="1200" spc="-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goal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is</a:t>
            </a:r>
            <a:r>
              <a:rPr dirty="0" sz="1200" spc="-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to</a:t>
            </a:r>
            <a:r>
              <a:rPr dirty="0" sz="1200" spc="-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predict</a:t>
            </a:r>
            <a:r>
              <a:rPr dirty="0" sz="1200" spc="-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next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character</a:t>
            </a:r>
            <a:r>
              <a:rPr dirty="0" sz="1200" spc="-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or</a:t>
            </a:r>
            <a:r>
              <a:rPr dirty="0" sz="1200" spc="-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word</a:t>
            </a:r>
            <a:r>
              <a:rPr dirty="0" sz="1200" spc="-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in</a:t>
            </a:r>
            <a:r>
              <a:rPr dirty="0" sz="12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a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sequence.</a:t>
            </a:r>
            <a:r>
              <a:rPr dirty="0" sz="1200" spc="-5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2323"/>
                </a:solidFill>
                <a:latin typeface="Arial MT"/>
                <a:cs typeface="Arial MT"/>
              </a:rPr>
              <a:t>Typically,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text</a:t>
            </a:r>
            <a:r>
              <a:rPr dirty="0" sz="1200" spc="-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data</a:t>
            </a:r>
            <a:r>
              <a:rPr dirty="0" sz="1200" spc="-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comprises</a:t>
            </a:r>
            <a:r>
              <a:rPr dirty="0" sz="1200" spc="-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a</a:t>
            </a:r>
            <a:r>
              <a:rPr dirty="0" sz="1200" spc="-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series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of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characters,</a:t>
            </a:r>
            <a:r>
              <a:rPr dirty="0" sz="1200" spc="-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where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each</a:t>
            </a:r>
            <a:r>
              <a:rPr dirty="0" sz="1200" spc="-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character</a:t>
            </a:r>
            <a:r>
              <a:rPr dirty="0" sz="1200" spc="-5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serves</a:t>
            </a:r>
            <a:r>
              <a:rPr dirty="0" sz="1200" spc="-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as</a:t>
            </a:r>
            <a:r>
              <a:rPr dirty="0" sz="1200" spc="-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input.</a:t>
            </a:r>
            <a:r>
              <a:rPr dirty="0" sz="1200" spc="-5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To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tackle</a:t>
            </a:r>
            <a:r>
              <a:rPr dirty="0" sz="12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this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task,</a:t>
            </a:r>
            <a:r>
              <a:rPr dirty="0" sz="12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deep</a:t>
            </a:r>
            <a:r>
              <a:rPr dirty="0" sz="1200" spc="-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learning</a:t>
            </a:r>
            <a:r>
              <a:rPr dirty="0" sz="1200" spc="-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models</a:t>
            </a:r>
            <a:r>
              <a:rPr dirty="0" sz="1200" spc="-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such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as</a:t>
            </a:r>
            <a:r>
              <a:rPr dirty="0" sz="1200" spc="-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RNNs</a:t>
            </a:r>
            <a:r>
              <a:rPr dirty="0" sz="12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or</a:t>
            </a:r>
            <a:r>
              <a:rPr dirty="0" sz="1200" spc="-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LSTMs</a:t>
            </a:r>
            <a:r>
              <a:rPr dirty="0" sz="12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are</a:t>
            </a:r>
            <a:r>
              <a:rPr dirty="0" sz="12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commonly</a:t>
            </a:r>
            <a:r>
              <a:rPr dirty="0" sz="1200" spc="-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2323"/>
                </a:solidFill>
                <a:latin typeface="Arial MT"/>
                <a:cs typeface="Arial MT"/>
              </a:rPr>
              <a:t>employed.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LSTMs</a:t>
            </a:r>
            <a:r>
              <a:rPr dirty="0" sz="1200" spc="-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are</a:t>
            </a:r>
            <a:r>
              <a:rPr dirty="0" sz="1200" spc="-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favored</a:t>
            </a:r>
            <a:r>
              <a:rPr dirty="0" sz="1200" spc="-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over RNNs</a:t>
            </a:r>
            <a:r>
              <a:rPr dirty="0" sz="1200" spc="-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due</a:t>
            </a:r>
            <a:r>
              <a:rPr dirty="0" sz="1200" spc="-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to their</a:t>
            </a:r>
            <a:r>
              <a:rPr dirty="0" sz="1200" spc="-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ability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to mitigate</a:t>
            </a:r>
            <a:r>
              <a:rPr dirty="0" sz="1200" spc="-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issues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like</a:t>
            </a:r>
            <a:r>
              <a:rPr dirty="0" sz="1200" spc="-1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vanishing</a:t>
            </a:r>
            <a:r>
              <a:rPr dirty="0" sz="1200" spc="-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and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exploding</a:t>
            </a:r>
            <a:r>
              <a:rPr dirty="0" sz="12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gradients,</a:t>
            </a:r>
            <a:r>
              <a:rPr dirty="0" sz="1200" spc="-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which</a:t>
            </a:r>
            <a:r>
              <a:rPr dirty="0" sz="1200" spc="-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are</a:t>
            </a:r>
            <a:r>
              <a:rPr dirty="0" sz="1200" spc="-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prevalent</a:t>
            </a:r>
            <a:r>
              <a:rPr dirty="0" sz="1200" spc="-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in</a:t>
            </a:r>
            <a:r>
              <a:rPr dirty="0" sz="12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RNNs.</a:t>
            </a:r>
            <a:r>
              <a:rPr dirty="0" sz="12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Given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that</a:t>
            </a:r>
            <a:r>
              <a:rPr dirty="0" sz="1200" spc="-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text</a:t>
            </a:r>
            <a:r>
              <a:rPr dirty="0" sz="12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generation</a:t>
            </a:r>
            <a:r>
              <a:rPr dirty="0" sz="12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often</a:t>
            </a:r>
            <a:r>
              <a:rPr dirty="0" sz="1200" spc="-4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2323"/>
                </a:solidFill>
                <a:latin typeface="Arial MT"/>
                <a:cs typeface="Arial MT"/>
              </a:rPr>
              <a:t>requires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the</a:t>
            </a:r>
            <a:r>
              <a:rPr dirty="0" sz="1200" spc="-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retention</a:t>
            </a:r>
            <a:r>
              <a:rPr dirty="0" sz="1200" spc="-6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significant</a:t>
            </a:r>
            <a:r>
              <a:rPr dirty="0" sz="1200" spc="-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amounts</a:t>
            </a:r>
            <a:r>
              <a:rPr dirty="0" sz="1200" spc="-5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of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preceding</a:t>
            </a:r>
            <a:r>
              <a:rPr dirty="0" sz="1200" spc="-5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data,</a:t>
            </a:r>
            <a:r>
              <a:rPr dirty="0" sz="1200" spc="-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LSTM’s</a:t>
            </a:r>
            <a:r>
              <a:rPr dirty="0" sz="1200" spc="-3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capability</a:t>
            </a:r>
            <a:r>
              <a:rPr dirty="0" sz="1200" spc="-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to</a:t>
            </a:r>
            <a:r>
              <a:rPr dirty="0" sz="1200" spc="-2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retain</a:t>
            </a:r>
            <a:r>
              <a:rPr dirty="0" sz="1200" spc="-3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long-</a:t>
            </a:r>
            <a:r>
              <a:rPr dirty="0" sz="1200" spc="-20">
                <a:solidFill>
                  <a:srgbClr val="232323"/>
                </a:solidFill>
                <a:latin typeface="Arial MT"/>
                <a:cs typeface="Arial MT"/>
              </a:rPr>
              <a:t>term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dependencies</a:t>
            </a:r>
            <a:r>
              <a:rPr dirty="0" sz="1200" spc="-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makes</a:t>
            </a:r>
            <a:r>
              <a:rPr dirty="0" sz="1200" spc="-2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it the</a:t>
            </a:r>
            <a:r>
              <a:rPr dirty="0" sz="1200" spc="-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232323"/>
                </a:solidFill>
                <a:latin typeface="Arial MT"/>
                <a:cs typeface="Arial MT"/>
              </a:rPr>
              <a:t>preferred</a:t>
            </a:r>
            <a:r>
              <a:rPr dirty="0" sz="1200" spc="-40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232323"/>
                </a:solidFill>
                <a:latin typeface="Arial MT"/>
                <a:cs typeface="Arial MT"/>
              </a:rPr>
              <a:t>choice.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44000"/>
              </a:lnSpc>
            </a:pPr>
            <a:r>
              <a:rPr dirty="0" sz="1200" spc="-30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maintain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 text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generation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software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automation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datasets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generation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details.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divide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areas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micro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 they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requirements.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Various </a:t>
            </a:r>
            <a:r>
              <a:rPr dirty="0" sz="1200">
                <a:latin typeface="Times New Roman"/>
                <a:cs typeface="Times New Roman"/>
              </a:rPr>
              <a:t>companies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maintain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staff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members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collection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helpers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technicians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visitors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salesman,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courier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boy's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more.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employees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 </a:t>
            </a:r>
            <a:r>
              <a:rPr dirty="0" sz="1200" spc="-20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remarks.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2705">
              <a:lnSpc>
                <a:spcPct val="144200"/>
              </a:lnSpc>
            </a:pP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news</a:t>
            </a:r>
            <a:r>
              <a:rPr dirty="0" sz="1200" spc="3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headings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details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company,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salesman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courier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boy.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5">
                <a:latin typeface="Times New Roman"/>
                <a:cs typeface="Times New Roman"/>
              </a:rPr>
              <a:t> by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reports.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generated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generated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 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seen</a:t>
            </a:r>
            <a:r>
              <a:rPr dirty="0" sz="1200" spc="-10">
                <a:latin typeface="Times New Roman"/>
                <a:cs typeface="Times New Roman"/>
              </a:rPr>
              <a:t> clearly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Problem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Statement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 marR="102235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Due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small</a:t>
            </a:r>
            <a:r>
              <a:rPr dirty="0" sz="1400" spc="3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part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text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16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30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information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existing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3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text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generation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headings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info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which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accurate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belong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information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341109" y="9717735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54629" y="922781"/>
            <a:ext cx="2067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b="1">
                <a:solidFill>
                  <a:srgbClr val="161616"/>
                </a:solidFill>
                <a:uFill>
                  <a:solidFill>
                    <a:srgbClr val="161616"/>
                  </a:solidFill>
                </a:uFill>
                <a:latin typeface="Times New Roman"/>
                <a:cs typeface="Times New Roman"/>
              </a:rPr>
              <a:t>USE</a:t>
            </a:r>
            <a:r>
              <a:rPr dirty="0" u="heavy" sz="1600" spc="-45" b="1">
                <a:solidFill>
                  <a:srgbClr val="161616"/>
                </a:solidFill>
                <a:uFill>
                  <a:solidFill>
                    <a:srgbClr val="16161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solidFill>
                  <a:srgbClr val="161616"/>
                </a:solidFill>
                <a:uFill>
                  <a:solidFill>
                    <a:srgbClr val="161616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dirty="0" u="heavy" sz="1600" spc="-30" b="1">
                <a:solidFill>
                  <a:srgbClr val="161616"/>
                </a:solidFill>
                <a:uFill>
                  <a:solidFill>
                    <a:srgbClr val="161616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solidFill>
                  <a:srgbClr val="161616"/>
                </a:solidFill>
                <a:uFill>
                  <a:solidFill>
                    <a:srgbClr val="161616"/>
                  </a:solidFill>
                </a:uFill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836920" y="7027164"/>
            <a:ext cx="984885" cy="289560"/>
          </a:xfrm>
          <a:custGeom>
            <a:avLst/>
            <a:gdLst/>
            <a:ahLst/>
            <a:cxnLst/>
            <a:rect l="l" t="t" r="r" b="b"/>
            <a:pathLst>
              <a:path w="984884" h="289559">
                <a:moveTo>
                  <a:pt x="0" y="289560"/>
                </a:moveTo>
                <a:lnTo>
                  <a:pt x="984503" y="289560"/>
                </a:lnTo>
                <a:lnTo>
                  <a:pt x="984503" y="0"/>
                </a:lnTo>
                <a:lnTo>
                  <a:pt x="0" y="0"/>
                </a:lnTo>
                <a:lnTo>
                  <a:pt x="0" y="28956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019038" y="7019670"/>
            <a:ext cx="634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Times New Roman"/>
                <a:cs typeface="Times New Roman"/>
              </a:rPr>
              <a:t>USER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81000" y="380492"/>
            <a:ext cx="6798309" cy="9921875"/>
            <a:chOff x="381000" y="380492"/>
            <a:chExt cx="6798309" cy="9921875"/>
          </a:xfrm>
        </p:grpSpPr>
        <p:sp>
          <p:nvSpPr>
            <p:cNvPr id="6" name="object 6" descr=""/>
            <p:cNvSpPr/>
            <p:nvPr/>
          </p:nvSpPr>
          <p:spPr>
            <a:xfrm>
              <a:off x="381000" y="380491"/>
              <a:ext cx="6798309" cy="9921240"/>
            </a:xfrm>
            <a:custGeom>
              <a:avLst/>
              <a:gdLst/>
              <a:ahLst/>
              <a:cxnLst/>
              <a:rect l="l" t="t" r="r" b="b"/>
              <a:pathLst>
                <a:path w="6798309" h="9921240">
                  <a:moveTo>
                    <a:pt x="6731254" y="67195"/>
                  </a:moveTo>
                  <a:lnTo>
                    <a:pt x="6721729" y="67195"/>
                  </a:lnTo>
                  <a:lnTo>
                    <a:pt x="66687" y="67310"/>
                  </a:lnTo>
                  <a:lnTo>
                    <a:pt x="66687" y="76200"/>
                  </a:lnTo>
                  <a:lnTo>
                    <a:pt x="66687" y="9845040"/>
                  </a:lnTo>
                  <a:lnTo>
                    <a:pt x="76212" y="9845040"/>
                  </a:lnTo>
                  <a:lnTo>
                    <a:pt x="76212" y="76200"/>
                  </a:lnTo>
                  <a:lnTo>
                    <a:pt x="6721729" y="76200"/>
                  </a:lnTo>
                  <a:lnTo>
                    <a:pt x="6721729" y="76708"/>
                  </a:lnTo>
                  <a:lnTo>
                    <a:pt x="6721729" y="9845548"/>
                  </a:lnTo>
                  <a:lnTo>
                    <a:pt x="66687" y="9845548"/>
                  </a:lnTo>
                  <a:lnTo>
                    <a:pt x="66687" y="9855073"/>
                  </a:lnTo>
                  <a:lnTo>
                    <a:pt x="6721729" y="9855073"/>
                  </a:lnTo>
                  <a:lnTo>
                    <a:pt x="6731254" y="9855073"/>
                  </a:lnTo>
                  <a:lnTo>
                    <a:pt x="6731254" y="76708"/>
                  </a:lnTo>
                  <a:lnTo>
                    <a:pt x="6731254" y="67195"/>
                  </a:lnTo>
                  <a:close/>
                </a:path>
                <a:path w="6798309" h="9921240">
                  <a:moveTo>
                    <a:pt x="6778879" y="19050"/>
                  </a:moveTo>
                  <a:lnTo>
                    <a:pt x="6721729" y="19050"/>
                  </a:lnTo>
                  <a:lnTo>
                    <a:pt x="19050" y="19050"/>
                  </a:lnTo>
                  <a:lnTo>
                    <a:pt x="19050" y="57150"/>
                  </a:lnTo>
                  <a:lnTo>
                    <a:pt x="19050" y="9845040"/>
                  </a:lnTo>
                  <a:lnTo>
                    <a:pt x="19050" y="9864090"/>
                  </a:lnTo>
                  <a:lnTo>
                    <a:pt x="19050" y="9902190"/>
                  </a:lnTo>
                  <a:lnTo>
                    <a:pt x="6721729" y="9902190"/>
                  </a:lnTo>
                  <a:lnTo>
                    <a:pt x="6721729" y="9864090"/>
                  </a:lnTo>
                  <a:lnTo>
                    <a:pt x="57162" y="9864090"/>
                  </a:lnTo>
                  <a:lnTo>
                    <a:pt x="57162" y="9845040"/>
                  </a:lnTo>
                  <a:lnTo>
                    <a:pt x="57162" y="57150"/>
                  </a:lnTo>
                  <a:lnTo>
                    <a:pt x="6721729" y="57150"/>
                  </a:lnTo>
                  <a:lnTo>
                    <a:pt x="6740779" y="57150"/>
                  </a:lnTo>
                  <a:lnTo>
                    <a:pt x="6740779" y="9845040"/>
                  </a:lnTo>
                  <a:lnTo>
                    <a:pt x="6778879" y="9845040"/>
                  </a:lnTo>
                  <a:lnTo>
                    <a:pt x="6778879" y="57150"/>
                  </a:lnTo>
                  <a:lnTo>
                    <a:pt x="6778879" y="19050"/>
                  </a:lnTo>
                  <a:close/>
                </a:path>
                <a:path w="6798309" h="9921240">
                  <a:moveTo>
                    <a:pt x="6797929" y="0"/>
                  </a:moveTo>
                  <a:lnTo>
                    <a:pt x="672172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9845040"/>
                  </a:lnTo>
                  <a:lnTo>
                    <a:pt x="0" y="9912350"/>
                  </a:lnTo>
                  <a:lnTo>
                    <a:pt x="0" y="9921240"/>
                  </a:lnTo>
                  <a:lnTo>
                    <a:pt x="6721729" y="9921240"/>
                  </a:lnTo>
                  <a:lnTo>
                    <a:pt x="6721729" y="9912350"/>
                  </a:lnTo>
                  <a:lnTo>
                    <a:pt x="9525" y="9912350"/>
                  </a:lnTo>
                  <a:lnTo>
                    <a:pt x="9525" y="9845040"/>
                  </a:lnTo>
                  <a:lnTo>
                    <a:pt x="9525" y="10160"/>
                  </a:lnTo>
                  <a:lnTo>
                    <a:pt x="6721729" y="10160"/>
                  </a:lnTo>
                  <a:lnTo>
                    <a:pt x="6788404" y="10160"/>
                  </a:lnTo>
                  <a:lnTo>
                    <a:pt x="6788404" y="9845040"/>
                  </a:lnTo>
                  <a:lnTo>
                    <a:pt x="6797929" y="9845040"/>
                  </a:lnTo>
                  <a:lnTo>
                    <a:pt x="6797929" y="10160"/>
                  </a:lnTo>
                  <a:lnTo>
                    <a:pt x="6797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2729" y="10226040"/>
              <a:ext cx="76200" cy="7619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16458" y="4162806"/>
              <a:ext cx="676910" cy="669290"/>
            </a:xfrm>
            <a:custGeom>
              <a:avLst/>
              <a:gdLst/>
              <a:ahLst/>
              <a:cxnLst/>
              <a:rect l="l" t="t" r="r" b="b"/>
              <a:pathLst>
                <a:path w="676910" h="669289">
                  <a:moveTo>
                    <a:pt x="0" y="334517"/>
                  </a:moveTo>
                  <a:lnTo>
                    <a:pt x="3088" y="289118"/>
                  </a:lnTo>
                  <a:lnTo>
                    <a:pt x="12085" y="245577"/>
                  </a:lnTo>
                  <a:lnTo>
                    <a:pt x="26587" y="204293"/>
                  </a:lnTo>
                  <a:lnTo>
                    <a:pt x="46191" y="165664"/>
                  </a:lnTo>
                  <a:lnTo>
                    <a:pt x="70494" y="130088"/>
                  </a:lnTo>
                  <a:lnTo>
                    <a:pt x="99093" y="97964"/>
                  </a:lnTo>
                  <a:lnTo>
                    <a:pt x="131585" y="69690"/>
                  </a:lnTo>
                  <a:lnTo>
                    <a:pt x="167566" y="45663"/>
                  </a:lnTo>
                  <a:lnTo>
                    <a:pt x="206634" y="26283"/>
                  </a:lnTo>
                  <a:lnTo>
                    <a:pt x="248386" y="11946"/>
                  </a:lnTo>
                  <a:lnTo>
                    <a:pt x="292418" y="3053"/>
                  </a:lnTo>
                  <a:lnTo>
                    <a:pt x="338328" y="0"/>
                  </a:lnTo>
                  <a:lnTo>
                    <a:pt x="384237" y="3053"/>
                  </a:lnTo>
                  <a:lnTo>
                    <a:pt x="428269" y="11946"/>
                  </a:lnTo>
                  <a:lnTo>
                    <a:pt x="470021" y="26283"/>
                  </a:lnTo>
                  <a:lnTo>
                    <a:pt x="509089" y="45663"/>
                  </a:lnTo>
                  <a:lnTo>
                    <a:pt x="545070" y="69690"/>
                  </a:lnTo>
                  <a:lnTo>
                    <a:pt x="577562" y="97964"/>
                  </a:lnTo>
                  <a:lnTo>
                    <a:pt x="606161" y="130088"/>
                  </a:lnTo>
                  <a:lnTo>
                    <a:pt x="630464" y="165664"/>
                  </a:lnTo>
                  <a:lnTo>
                    <a:pt x="650068" y="204293"/>
                  </a:lnTo>
                  <a:lnTo>
                    <a:pt x="664570" y="245577"/>
                  </a:lnTo>
                  <a:lnTo>
                    <a:pt x="673567" y="289118"/>
                  </a:lnTo>
                  <a:lnTo>
                    <a:pt x="676655" y="334517"/>
                  </a:lnTo>
                  <a:lnTo>
                    <a:pt x="673567" y="379917"/>
                  </a:lnTo>
                  <a:lnTo>
                    <a:pt x="664570" y="423458"/>
                  </a:lnTo>
                  <a:lnTo>
                    <a:pt x="650068" y="464742"/>
                  </a:lnTo>
                  <a:lnTo>
                    <a:pt x="630464" y="503371"/>
                  </a:lnTo>
                  <a:lnTo>
                    <a:pt x="606161" y="538947"/>
                  </a:lnTo>
                  <a:lnTo>
                    <a:pt x="577562" y="571071"/>
                  </a:lnTo>
                  <a:lnTo>
                    <a:pt x="545070" y="599345"/>
                  </a:lnTo>
                  <a:lnTo>
                    <a:pt x="509089" y="623372"/>
                  </a:lnTo>
                  <a:lnTo>
                    <a:pt x="470021" y="642752"/>
                  </a:lnTo>
                  <a:lnTo>
                    <a:pt x="428269" y="657089"/>
                  </a:lnTo>
                  <a:lnTo>
                    <a:pt x="384237" y="665982"/>
                  </a:lnTo>
                  <a:lnTo>
                    <a:pt x="338328" y="669035"/>
                  </a:lnTo>
                  <a:lnTo>
                    <a:pt x="292418" y="665982"/>
                  </a:lnTo>
                  <a:lnTo>
                    <a:pt x="248386" y="657089"/>
                  </a:lnTo>
                  <a:lnTo>
                    <a:pt x="206634" y="642752"/>
                  </a:lnTo>
                  <a:lnTo>
                    <a:pt x="167566" y="623372"/>
                  </a:lnTo>
                  <a:lnTo>
                    <a:pt x="131585" y="599345"/>
                  </a:lnTo>
                  <a:lnTo>
                    <a:pt x="99093" y="571071"/>
                  </a:lnTo>
                  <a:lnTo>
                    <a:pt x="70494" y="538947"/>
                  </a:lnTo>
                  <a:lnTo>
                    <a:pt x="46191" y="503371"/>
                  </a:lnTo>
                  <a:lnTo>
                    <a:pt x="26587" y="464742"/>
                  </a:lnTo>
                  <a:lnTo>
                    <a:pt x="12085" y="423458"/>
                  </a:lnTo>
                  <a:lnTo>
                    <a:pt x="3088" y="379917"/>
                  </a:lnTo>
                  <a:lnTo>
                    <a:pt x="0" y="33451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21207" y="4831080"/>
              <a:ext cx="979169" cy="1913889"/>
            </a:xfrm>
            <a:custGeom>
              <a:avLst/>
              <a:gdLst/>
              <a:ahLst/>
              <a:cxnLst/>
              <a:rect l="l" t="t" r="r" b="b"/>
              <a:pathLst>
                <a:path w="979169" h="1913890">
                  <a:moveTo>
                    <a:pt x="432816" y="0"/>
                  </a:moveTo>
                  <a:lnTo>
                    <a:pt x="432816" y="1195197"/>
                  </a:lnTo>
                </a:path>
                <a:path w="979169" h="1913890">
                  <a:moveTo>
                    <a:pt x="420116" y="1194815"/>
                  </a:moveTo>
                  <a:lnTo>
                    <a:pt x="0" y="1880615"/>
                  </a:lnTo>
                </a:path>
                <a:path w="979169" h="1913890">
                  <a:moveTo>
                    <a:pt x="419100" y="1245108"/>
                  </a:moveTo>
                  <a:lnTo>
                    <a:pt x="978662" y="1913889"/>
                  </a:lnTo>
                </a:path>
                <a:path w="979169" h="1913890">
                  <a:moveTo>
                    <a:pt x="82296" y="548639"/>
                  </a:moveTo>
                  <a:lnTo>
                    <a:pt x="895350" y="548639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12358" y="4162806"/>
              <a:ext cx="840105" cy="669290"/>
            </a:xfrm>
            <a:custGeom>
              <a:avLst/>
              <a:gdLst/>
              <a:ahLst/>
              <a:cxnLst/>
              <a:rect l="l" t="t" r="r" b="b"/>
              <a:pathLst>
                <a:path w="840104" h="669289">
                  <a:moveTo>
                    <a:pt x="0" y="334517"/>
                  </a:moveTo>
                  <a:lnTo>
                    <a:pt x="3271" y="292549"/>
                  </a:lnTo>
                  <a:lnTo>
                    <a:pt x="12821" y="252139"/>
                  </a:lnTo>
                  <a:lnTo>
                    <a:pt x="28259" y="213599"/>
                  </a:lnTo>
                  <a:lnTo>
                    <a:pt x="49189" y="177243"/>
                  </a:lnTo>
                  <a:lnTo>
                    <a:pt x="75220" y="143385"/>
                  </a:lnTo>
                  <a:lnTo>
                    <a:pt x="105957" y="112336"/>
                  </a:lnTo>
                  <a:lnTo>
                    <a:pt x="141007" y="84412"/>
                  </a:lnTo>
                  <a:lnTo>
                    <a:pt x="179977" y="59924"/>
                  </a:lnTo>
                  <a:lnTo>
                    <a:pt x="222474" y="39186"/>
                  </a:lnTo>
                  <a:lnTo>
                    <a:pt x="268104" y="22512"/>
                  </a:lnTo>
                  <a:lnTo>
                    <a:pt x="316474" y="10214"/>
                  </a:lnTo>
                  <a:lnTo>
                    <a:pt x="367191" y="2605"/>
                  </a:lnTo>
                  <a:lnTo>
                    <a:pt x="419862" y="0"/>
                  </a:lnTo>
                  <a:lnTo>
                    <a:pt x="472532" y="2605"/>
                  </a:lnTo>
                  <a:lnTo>
                    <a:pt x="523249" y="10214"/>
                  </a:lnTo>
                  <a:lnTo>
                    <a:pt x="571619" y="22512"/>
                  </a:lnTo>
                  <a:lnTo>
                    <a:pt x="617249" y="39186"/>
                  </a:lnTo>
                  <a:lnTo>
                    <a:pt x="659746" y="59924"/>
                  </a:lnTo>
                  <a:lnTo>
                    <a:pt x="698716" y="84412"/>
                  </a:lnTo>
                  <a:lnTo>
                    <a:pt x="733766" y="112336"/>
                  </a:lnTo>
                  <a:lnTo>
                    <a:pt x="764503" y="143385"/>
                  </a:lnTo>
                  <a:lnTo>
                    <a:pt x="790534" y="177243"/>
                  </a:lnTo>
                  <a:lnTo>
                    <a:pt x="811464" y="213599"/>
                  </a:lnTo>
                  <a:lnTo>
                    <a:pt x="826902" y="252139"/>
                  </a:lnTo>
                  <a:lnTo>
                    <a:pt x="836452" y="292549"/>
                  </a:lnTo>
                  <a:lnTo>
                    <a:pt x="839723" y="334517"/>
                  </a:lnTo>
                  <a:lnTo>
                    <a:pt x="836452" y="376486"/>
                  </a:lnTo>
                  <a:lnTo>
                    <a:pt x="826902" y="416896"/>
                  </a:lnTo>
                  <a:lnTo>
                    <a:pt x="811464" y="455436"/>
                  </a:lnTo>
                  <a:lnTo>
                    <a:pt x="790534" y="491792"/>
                  </a:lnTo>
                  <a:lnTo>
                    <a:pt x="764503" y="525650"/>
                  </a:lnTo>
                  <a:lnTo>
                    <a:pt x="733766" y="556699"/>
                  </a:lnTo>
                  <a:lnTo>
                    <a:pt x="698716" y="584623"/>
                  </a:lnTo>
                  <a:lnTo>
                    <a:pt x="659746" y="609111"/>
                  </a:lnTo>
                  <a:lnTo>
                    <a:pt x="617249" y="629849"/>
                  </a:lnTo>
                  <a:lnTo>
                    <a:pt x="571619" y="646523"/>
                  </a:lnTo>
                  <a:lnTo>
                    <a:pt x="523249" y="658821"/>
                  </a:lnTo>
                  <a:lnTo>
                    <a:pt x="472532" y="666430"/>
                  </a:lnTo>
                  <a:lnTo>
                    <a:pt x="419862" y="669035"/>
                  </a:lnTo>
                  <a:lnTo>
                    <a:pt x="367191" y="666430"/>
                  </a:lnTo>
                  <a:lnTo>
                    <a:pt x="316474" y="658821"/>
                  </a:lnTo>
                  <a:lnTo>
                    <a:pt x="268104" y="646523"/>
                  </a:lnTo>
                  <a:lnTo>
                    <a:pt x="222474" y="629849"/>
                  </a:lnTo>
                  <a:lnTo>
                    <a:pt x="179977" y="609111"/>
                  </a:lnTo>
                  <a:lnTo>
                    <a:pt x="141007" y="584623"/>
                  </a:lnTo>
                  <a:lnTo>
                    <a:pt x="105957" y="556699"/>
                  </a:lnTo>
                  <a:lnTo>
                    <a:pt x="75220" y="525650"/>
                  </a:lnTo>
                  <a:lnTo>
                    <a:pt x="49189" y="491792"/>
                  </a:lnTo>
                  <a:lnTo>
                    <a:pt x="28259" y="455436"/>
                  </a:lnTo>
                  <a:lnTo>
                    <a:pt x="12821" y="416896"/>
                  </a:lnTo>
                  <a:lnTo>
                    <a:pt x="3271" y="376486"/>
                  </a:lnTo>
                  <a:lnTo>
                    <a:pt x="0" y="334517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59196" y="4831080"/>
              <a:ext cx="1136650" cy="1989455"/>
            </a:xfrm>
            <a:custGeom>
              <a:avLst/>
              <a:gdLst/>
              <a:ahLst/>
              <a:cxnLst/>
              <a:rect l="l" t="t" r="r" b="b"/>
              <a:pathLst>
                <a:path w="1136650" h="1989454">
                  <a:moveTo>
                    <a:pt x="554736" y="0"/>
                  </a:moveTo>
                  <a:lnTo>
                    <a:pt x="554736" y="1347597"/>
                  </a:lnTo>
                </a:path>
                <a:path w="1136650" h="1989454">
                  <a:moveTo>
                    <a:pt x="554989" y="1347215"/>
                  </a:moveTo>
                  <a:lnTo>
                    <a:pt x="0" y="1913001"/>
                  </a:lnTo>
                </a:path>
                <a:path w="1136650" h="1989454">
                  <a:moveTo>
                    <a:pt x="554736" y="1347215"/>
                  </a:moveTo>
                  <a:lnTo>
                    <a:pt x="1136142" y="1989201"/>
                  </a:lnTo>
                </a:path>
                <a:path w="1136650" h="1989454">
                  <a:moveTo>
                    <a:pt x="201167" y="769620"/>
                  </a:moveTo>
                  <a:lnTo>
                    <a:pt x="907796" y="769620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5855" y="2156443"/>
              <a:ext cx="1894404" cy="93882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1507" y="2240267"/>
              <a:ext cx="1941575" cy="83516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998470" y="2189226"/>
              <a:ext cx="1793875" cy="838200"/>
            </a:xfrm>
            <a:custGeom>
              <a:avLst/>
              <a:gdLst/>
              <a:ahLst/>
              <a:cxnLst/>
              <a:rect l="l" t="t" r="r" b="b"/>
              <a:pathLst>
                <a:path w="1793875" h="838200">
                  <a:moveTo>
                    <a:pt x="1793748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1793748" y="838200"/>
                  </a:lnTo>
                  <a:lnTo>
                    <a:pt x="1793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998470" y="2189226"/>
              <a:ext cx="1793875" cy="838200"/>
            </a:xfrm>
            <a:custGeom>
              <a:avLst/>
              <a:gdLst/>
              <a:ahLst/>
              <a:cxnLst/>
              <a:rect l="l" t="t" r="r" b="b"/>
              <a:pathLst>
                <a:path w="1793875" h="838200">
                  <a:moveTo>
                    <a:pt x="0" y="838200"/>
                  </a:moveTo>
                  <a:lnTo>
                    <a:pt x="1793748" y="838200"/>
                  </a:lnTo>
                  <a:lnTo>
                    <a:pt x="1793748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1523" y="2938284"/>
              <a:ext cx="310959" cy="72845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912108" y="2957322"/>
              <a:ext cx="114300" cy="533400"/>
            </a:xfrm>
            <a:custGeom>
              <a:avLst/>
              <a:gdLst/>
              <a:ahLst/>
              <a:cxnLst/>
              <a:rect l="l" t="t" r="r" b="b"/>
              <a:pathLst>
                <a:path w="114300" h="533400">
                  <a:moveTo>
                    <a:pt x="38100" y="419100"/>
                  </a:moveTo>
                  <a:lnTo>
                    <a:pt x="0" y="419100"/>
                  </a:lnTo>
                  <a:lnTo>
                    <a:pt x="57150" y="533400"/>
                  </a:lnTo>
                  <a:lnTo>
                    <a:pt x="104775" y="438150"/>
                  </a:lnTo>
                  <a:lnTo>
                    <a:pt x="38100" y="438150"/>
                  </a:lnTo>
                  <a:lnTo>
                    <a:pt x="38100" y="419100"/>
                  </a:lnTo>
                  <a:close/>
                </a:path>
                <a:path w="114300" h="533400">
                  <a:moveTo>
                    <a:pt x="76200" y="0"/>
                  </a:moveTo>
                  <a:lnTo>
                    <a:pt x="38100" y="0"/>
                  </a:lnTo>
                  <a:lnTo>
                    <a:pt x="38100" y="438150"/>
                  </a:lnTo>
                  <a:lnTo>
                    <a:pt x="76200" y="438150"/>
                  </a:lnTo>
                  <a:lnTo>
                    <a:pt x="76200" y="0"/>
                  </a:lnTo>
                  <a:close/>
                </a:path>
                <a:path w="114300" h="533400">
                  <a:moveTo>
                    <a:pt x="114300" y="419100"/>
                  </a:moveTo>
                  <a:lnTo>
                    <a:pt x="76200" y="419100"/>
                  </a:lnTo>
                  <a:lnTo>
                    <a:pt x="76200" y="438150"/>
                  </a:lnTo>
                  <a:lnTo>
                    <a:pt x="104775" y="438150"/>
                  </a:lnTo>
                  <a:lnTo>
                    <a:pt x="114300" y="41910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5392" y="3563086"/>
              <a:ext cx="2174748" cy="70411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4160" y="3529571"/>
              <a:ext cx="2072639" cy="835164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817114" y="3605022"/>
              <a:ext cx="2056130" cy="585470"/>
            </a:xfrm>
            <a:custGeom>
              <a:avLst/>
              <a:gdLst/>
              <a:ahLst/>
              <a:cxnLst/>
              <a:rect l="l" t="t" r="r" b="b"/>
              <a:pathLst>
                <a:path w="2056129" h="585470">
                  <a:moveTo>
                    <a:pt x="2055876" y="0"/>
                  </a:moveTo>
                  <a:lnTo>
                    <a:pt x="0" y="0"/>
                  </a:lnTo>
                  <a:lnTo>
                    <a:pt x="0" y="585216"/>
                  </a:lnTo>
                  <a:lnTo>
                    <a:pt x="2055876" y="585216"/>
                  </a:lnTo>
                  <a:lnTo>
                    <a:pt x="20558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817114" y="3605022"/>
              <a:ext cx="2056130" cy="585470"/>
            </a:xfrm>
            <a:custGeom>
              <a:avLst/>
              <a:gdLst/>
              <a:ahLst/>
              <a:cxnLst/>
              <a:rect l="l" t="t" r="r" b="b"/>
              <a:pathLst>
                <a:path w="2056129" h="585470">
                  <a:moveTo>
                    <a:pt x="0" y="585216"/>
                  </a:moveTo>
                  <a:lnTo>
                    <a:pt x="2055876" y="585216"/>
                  </a:lnTo>
                  <a:lnTo>
                    <a:pt x="2055876" y="0"/>
                  </a:lnTo>
                  <a:lnTo>
                    <a:pt x="0" y="0"/>
                  </a:lnTo>
                  <a:lnTo>
                    <a:pt x="0" y="58521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341109" y="9717735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Times New Roman"/>
                <a:cs typeface="Times New Roman"/>
              </a:rPr>
              <a:t>20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32637" y="6953250"/>
            <a:ext cx="1202690" cy="437515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520"/>
              </a:spcBef>
            </a:pPr>
            <a:r>
              <a:rPr dirty="0" sz="1800" spc="-10" b="1">
                <a:latin typeface="Calibri"/>
                <a:cs typeface="Calibri"/>
              </a:rPr>
              <a:t>ADMIN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297173" y="3595497"/>
            <a:ext cx="1096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CARRY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972561" y="3869817"/>
            <a:ext cx="1743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PRELIMNARY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TEXT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744723" y="4215371"/>
            <a:ext cx="2487295" cy="1273175"/>
            <a:chOff x="2744723" y="4215371"/>
            <a:chExt cx="2487295" cy="1273175"/>
          </a:xfrm>
        </p:grpSpPr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92651" y="4215371"/>
              <a:ext cx="310959" cy="661428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3790314" y="4235577"/>
              <a:ext cx="114300" cy="465455"/>
            </a:xfrm>
            <a:custGeom>
              <a:avLst/>
              <a:gdLst/>
              <a:ahLst/>
              <a:cxnLst/>
              <a:rect l="l" t="t" r="r" b="b"/>
              <a:pathLst>
                <a:path w="114300" h="465454">
                  <a:moveTo>
                    <a:pt x="38061" y="351494"/>
                  </a:moveTo>
                  <a:lnTo>
                    <a:pt x="0" y="352298"/>
                  </a:lnTo>
                  <a:lnTo>
                    <a:pt x="59689" y="465327"/>
                  </a:lnTo>
                  <a:lnTo>
                    <a:pt x="104507" y="370586"/>
                  </a:lnTo>
                  <a:lnTo>
                    <a:pt x="38481" y="370586"/>
                  </a:lnTo>
                  <a:lnTo>
                    <a:pt x="38061" y="351494"/>
                  </a:lnTo>
                  <a:close/>
                </a:path>
                <a:path w="114300" h="465454">
                  <a:moveTo>
                    <a:pt x="76163" y="350690"/>
                  </a:moveTo>
                  <a:lnTo>
                    <a:pt x="38061" y="351494"/>
                  </a:lnTo>
                  <a:lnTo>
                    <a:pt x="38481" y="370586"/>
                  </a:lnTo>
                  <a:lnTo>
                    <a:pt x="76581" y="369697"/>
                  </a:lnTo>
                  <a:lnTo>
                    <a:pt x="76163" y="350690"/>
                  </a:lnTo>
                  <a:close/>
                </a:path>
                <a:path w="114300" h="465454">
                  <a:moveTo>
                    <a:pt x="114300" y="349885"/>
                  </a:moveTo>
                  <a:lnTo>
                    <a:pt x="76163" y="350690"/>
                  </a:lnTo>
                  <a:lnTo>
                    <a:pt x="76581" y="369697"/>
                  </a:lnTo>
                  <a:lnTo>
                    <a:pt x="38481" y="370586"/>
                  </a:lnTo>
                  <a:lnTo>
                    <a:pt x="104507" y="370586"/>
                  </a:lnTo>
                  <a:lnTo>
                    <a:pt x="114300" y="349885"/>
                  </a:lnTo>
                  <a:close/>
                </a:path>
                <a:path w="114300" h="465454">
                  <a:moveTo>
                    <a:pt x="68452" y="0"/>
                  </a:moveTo>
                  <a:lnTo>
                    <a:pt x="30352" y="762"/>
                  </a:lnTo>
                  <a:lnTo>
                    <a:pt x="38061" y="351494"/>
                  </a:lnTo>
                  <a:lnTo>
                    <a:pt x="76163" y="350690"/>
                  </a:lnTo>
                  <a:lnTo>
                    <a:pt x="6845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6059" y="4657331"/>
              <a:ext cx="2395728" cy="760488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4723" y="4652759"/>
              <a:ext cx="2487168" cy="835164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2827781" y="4699254"/>
              <a:ext cx="2277110" cy="641985"/>
            </a:xfrm>
            <a:custGeom>
              <a:avLst/>
              <a:gdLst/>
              <a:ahLst/>
              <a:cxnLst/>
              <a:rect l="l" t="t" r="r" b="b"/>
              <a:pathLst>
                <a:path w="2277110" h="641985">
                  <a:moveTo>
                    <a:pt x="2276856" y="0"/>
                  </a:moveTo>
                  <a:lnTo>
                    <a:pt x="0" y="0"/>
                  </a:lnTo>
                  <a:lnTo>
                    <a:pt x="0" y="641603"/>
                  </a:lnTo>
                  <a:lnTo>
                    <a:pt x="2276856" y="641603"/>
                  </a:lnTo>
                  <a:lnTo>
                    <a:pt x="22768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27781" y="4699254"/>
              <a:ext cx="2277110" cy="641985"/>
            </a:xfrm>
            <a:custGeom>
              <a:avLst/>
              <a:gdLst/>
              <a:ahLst/>
              <a:cxnLst/>
              <a:rect l="l" t="t" r="r" b="b"/>
              <a:pathLst>
                <a:path w="2277110" h="641985">
                  <a:moveTo>
                    <a:pt x="0" y="641603"/>
                  </a:moveTo>
                  <a:lnTo>
                    <a:pt x="2276856" y="641603"/>
                  </a:lnTo>
                  <a:lnTo>
                    <a:pt x="2276856" y="0"/>
                  </a:lnTo>
                  <a:lnTo>
                    <a:pt x="0" y="0"/>
                  </a:lnTo>
                  <a:lnTo>
                    <a:pt x="0" y="64160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912491" y="4717237"/>
            <a:ext cx="21075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DICTIONARY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2936748" y="5347703"/>
            <a:ext cx="2127885" cy="2435860"/>
            <a:chOff x="2936748" y="5347703"/>
            <a:chExt cx="2127885" cy="2435860"/>
          </a:xfrm>
        </p:grpSpPr>
        <p:pic>
          <p:nvPicPr>
            <p:cNvPr id="35" name="object 3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03320" y="5347703"/>
              <a:ext cx="310959" cy="890028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3803904" y="5366766"/>
              <a:ext cx="114300" cy="695960"/>
            </a:xfrm>
            <a:custGeom>
              <a:avLst/>
              <a:gdLst/>
              <a:ahLst/>
              <a:cxnLst/>
              <a:rect l="l" t="t" r="r" b="b"/>
              <a:pathLst>
                <a:path w="114300" h="695960">
                  <a:moveTo>
                    <a:pt x="38100" y="581151"/>
                  </a:moveTo>
                  <a:lnTo>
                    <a:pt x="0" y="581151"/>
                  </a:lnTo>
                  <a:lnTo>
                    <a:pt x="57150" y="695451"/>
                  </a:lnTo>
                  <a:lnTo>
                    <a:pt x="104775" y="600201"/>
                  </a:lnTo>
                  <a:lnTo>
                    <a:pt x="38100" y="600201"/>
                  </a:lnTo>
                  <a:lnTo>
                    <a:pt x="38100" y="581151"/>
                  </a:lnTo>
                  <a:close/>
                </a:path>
                <a:path w="114300" h="695960">
                  <a:moveTo>
                    <a:pt x="76200" y="0"/>
                  </a:moveTo>
                  <a:lnTo>
                    <a:pt x="38100" y="0"/>
                  </a:lnTo>
                  <a:lnTo>
                    <a:pt x="38100" y="600201"/>
                  </a:lnTo>
                  <a:lnTo>
                    <a:pt x="76200" y="600201"/>
                  </a:lnTo>
                  <a:lnTo>
                    <a:pt x="76200" y="0"/>
                  </a:lnTo>
                  <a:close/>
                </a:path>
                <a:path w="114300" h="695960">
                  <a:moveTo>
                    <a:pt x="114300" y="581151"/>
                  </a:moveTo>
                  <a:lnTo>
                    <a:pt x="76200" y="581151"/>
                  </a:lnTo>
                  <a:lnTo>
                    <a:pt x="76200" y="600201"/>
                  </a:lnTo>
                  <a:lnTo>
                    <a:pt x="104775" y="600201"/>
                  </a:lnTo>
                  <a:lnTo>
                    <a:pt x="114300" y="581151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6748" y="6057900"/>
              <a:ext cx="2116836" cy="1725168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4848" y="6123432"/>
              <a:ext cx="2089403" cy="1658112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2998470" y="6099810"/>
              <a:ext cx="1998345" cy="1606550"/>
            </a:xfrm>
            <a:custGeom>
              <a:avLst/>
              <a:gdLst/>
              <a:ahLst/>
              <a:cxnLst/>
              <a:rect l="l" t="t" r="r" b="b"/>
              <a:pathLst>
                <a:path w="1998345" h="1606550">
                  <a:moveTo>
                    <a:pt x="1997963" y="0"/>
                  </a:moveTo>
                  <a:lnTo>
                    <a:pt x="0" y="0"/>
                  </a:lnTo>
                  <a:lnTo>
                    <a:pt x="0" y="1606296"/>
                  </a:lnTo>
                  <a:lnTo>
                    <a:pt x="1997963" y="1606296"/>
                  </a:lnTo>
                  <a:lnTo>
                    <a:pt x="19979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998470" y="6099810"/>
              <a:ext cx="1998345" cy="1606550"/>
            </a:xfrm>
            <a:custGeom>
              <a:avLst/>
              <a:gdLst/>
              <a:ahLst/>
              <a:cxnLst/>
              <a:rect l="l" t="t" r="r" b="b"/>
              <a:pathLst>
                <a:path w="1998345" h="1606550">
                  <a:moveTo>
                    <a:pt x="0" y="1606296"/>
                  </a:moveTo>
                  <a:lnTo>
                    <a:pt x="1997963" y="1606296"/>
                  </a:lnTo>
                  <a:lnTo>
                    <a:pt x="1997963" y="0"/>
                  </a:lnTo>
                  <a:lnTo>
                    <a:pt x="0" y="0"/>
                  </a:lnTo>
                  <a:lnTo>
                    <a:pt x="0" y="160629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3142869" y="6189345"/>
            <a:ext cx="170688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ARRANGING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dirty="0" sz="1800" spc="3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INPUT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OUTPUT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GROUPS</a:t>
            </a:r>
            <a:r>
              <a:rPr dirty="0" sz="1800" spc="3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USING DICTIONARY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1106233" y="2835973"/>
            <a:ext cx="5210175" cy="6637655"/>
            <a:chOff x="1106233" y="2835973"/>
            <a:chExt cx="5210175" cy="6637655"/>
          </a:xfrm>
        </p:grpSpPr>
        <p:sp>
          <p:nvSpPr>
            <p:cNvPr id="43" name="object 43" descr=""/>
            <p:cNvSpPr/>
            <p:nvPr/>
          </p:nvSpPr>
          <p:spPr>
            <a:xfrm>
              <a:off x="1110996" y="2840736"/>
              <a:ext cx="5200650" cy="3915410"/>
            </a:xfrm>
            <a:custGeom>
              <a:avLst/>
              <a:gdLst/>
              <a:ahLst/>
              <a:cxnLst/>
              <a:rect l="l" t="t" r="r" b="b"/>
              <a:pathLst>
                <a:path w="5200650" h="3915409">
                  <a:moveTo>
                    <a:pt x="3931919" y="0"/>
                  </a:moveTo>
                  <a:lnTo>
                    <a:pt x="5200269" y="1295400"/>
                  </a:lnTo>
                </a:path>
                <a:path w="5200650" h="3915409">
                  <a:moveTo>
                    <a:pt x="3992879" y="2179066"/>
                  </a:moveTo>
                  <a:lnTo>
                    <a:pt x="4923408" y="1892807"/>
                  </a:lnTo>
                </a:path>
                <a:path w="5200650" h="3915409">
                  <a:moveTo>
                    <a:pt x="3922776" y="3915409"/>
                  </a:moveTo>
                  <a:lnTo>
                    <a:pt x="5002911" y="1920239"/>
                  </a:lnTo>
                </a:path>
                <a:path w="5200650" h="3915409">
                  <a:moveTo>
                    <a:pt x="181356" y="1655571"/>
                  </a:moveTo>
                  <a:lnTo>
                    <a:pt x="1658747" y="1072896"/>
                  </a:lnTo>
                </a:path>
                <a:path w="5200650" h="3915409">
                  <a:moveTo>
                    <a:pt x="82295" y="1892807"/>
                  </a:moveTo>
                  <a:lnTo>
                    <a:pt x="1715770" y="2179066"/>
                  </a:lnTo>
                </a:path>
                <a:path w="5200650" h="3915409">
                  <a:moveTo>
                    <a:pt x="0" y="1990343"/>
                  </a:moveTo>
                  <a:lnTo>
                    <a:pt x="1889760" y="3528441"/>
                  </a:lnTo>
                </a:path>
              </a:pathLst>
            </a:custGeom>
            <a:ln w="9144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56375" y="8458120"/>
              <a:ext cx="1208657" cy="101516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89960" y="8718791"/>
              <a:ext cx="1138427" cy="560844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3509010" y="8490966"/>
              <a:ext cx="1108075" cy="914400"/>
            </a:xfrm>
            <a:custGeom>
              <a:avLst/>
              <a:gdLst/>
              <a:ahLst/>
              <a:cxnLst/>
              <a:rect l="l" t="t" r="r" b="b"/>
              <a:pathLst>
                <a:path w="1108075" h="914400">
                  <a:moveTo>
                    <a:pt x="110794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107948" y="914400"/>
                  </a:lnTo>
                  <a:lnTo>
                    <a:pt x="1107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509010" y="8490966"/>
              <a:ext cx="1108075" cy="914400"/>
            </a:xfrm>
            <a:custGeom>
              <a:avLst/>
              <a:gdLst/>
              <a:ahLst/>
              <a:cxnLst/>
              <a:rect l="l" t="t" r="r" b="b"/>
              <a:pathLst>
                <a:path w="1108075" h="914400">
                  <a:moveTo>
                    <a:pt x="0" y="914400"/>
                  </a:moveTo>
                  <a:lnTo>
                    <a:pt x="1107948" y="914400"/>
                  </a:lnTo>
                  <a:lnTo>
                    <a:pt x="1107948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3658615" y="8784082"/>
            <a:ext cx="809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2506979" y="1956816"/>
            <a:ext cx="3716020" cy="6656705"/>
            <a:chOff x="2506979" y="1956816"/>
            <a:chExt cx="3716020" cy="6656705"/>
          </a:xfrm>
        </p:grpSpPr>
        <p:pic>
          <p:nvPicPr>
            <p:cNvPr id="50" name="object 5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43527" y="7632179"/>
              <a:ext cx="310959" cy="952512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3944111" y="7651242"/>
              <a:ext cx="114300" cy="758190"/>
            </a:xfrm>
            <a:custGeom>
              <a:avLst/>
              <a:gdLst/>
              <a:ahLst/>
              <a:cxnLst/>
              <a:rect l="l" t="t" r="r" b="b"/>
              <a:pathLst>
                <a:path w="114300" h="758190">
                  <a:moveTo>
                    <a:pt x="38100" y="643763"/>
                  </a:moveTo>
                  <a:lnTo>
                    <a:pt x="0" y="643763"/>
                  </a:lnTo>
                  <a:lnTo>
                    <a:pt x="57150" y="758063"/>
                  </a:lnTo>
                  <a:lnTo>
                    <a:pt x="104775" y="662813"/>
                  </a:lnTo>
                  <a:lnTo>
                    <a:pt x="38100" y="662813"/>
                  </a:lnTo>
                  <a:lnTo>
                    <a:pt x="38100" y="643763"/>
                  </a:lnTo>
                  <a:close/>
                </a:path>
                <a:path w="114300" h="758190">
                  <a:moveTo>
                    <a:pt x="76200" y="0"/>
                  </a:moveTo>
                  <a:lnTo>
                    <a:pt x="38100" y="0"/>
                  </a:lnTo>
                  <a:lnTo>
                    <a:pt x="38100" y="662813"/>
                  </a:lnTo>
                  <a:lnTo>
                    <a:pt x="76200" y="662813"/>
                  </a:lnTo>
                  <a:lnTo>
                    <a:pt x="76200" y="0"/>
                  </a:lnTo>
                  <a:close/>
                </a:path>
                <a:path w="114300" h="758190">
                  <a:moveTo>
                    <a:pt x="114300" y="643763"/>
                  </a:moveTo>
                  <a:lnTo>
                    <a:pt x="76200" y="643763"/>
                  </a:lnTo>
                  <a:lnTo>
                    <a:pt x="76200" y="662813"/>
                  </a:lnTo>
                  <a:lnTo>
                    <a:pt x="104775" y="662813"/>
                  </a:lnTo>
                  <a:lnTo>
                    <a:pt x="114300" y="64376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687061" y="4828667"/>
              <a:ext cx="1536065" cy="3785235"/>
            </a:xfrm>
            <a:custGeom>
              <a:avLst/>
              <a:gdLst/>
              <a:ahLst/>
              <a:cxnLst/>
              <a:rect l="l" t="t" r="r" b="b"/>
              <a:pathLst>
                <a:path w="1536064" h="3785234">
                  <a:moveTo>
                    <a:pt x="0" y="3699891"/>
                  </a:moveTo>
                  <a:lnTo>
                    <a:pt x="6858" y="3784727"/>
                  </a:lnTo>
                  <a:lnTo>
                    <a:pt x="70612" y="3728339"/>
                  </a:lnTo>
                  <a:lnTo>
                    <a:pt x="70296" y="3728212"/>
                  </a:lnTo>
                  <a:lnTo>
                    <a:pt x="36449" y="3728212"/>
                  </a:lnTo>
                  <a:lnTo>
                    <a:pt x="24637" y="3723513"/>
                  </a:lnTo>
                  <a:lnTo>
                    <a:pt x="29383" y="3711729"/>
                  </a:lnTo>
                  <a:lnTo>
                    <a:pt x="0" y="3699891"/>
                  </a:lnTo>
                  <a:close/>
                </a:path>
                <a:path w="1536064" h="3785234">
                  <a:moveTo>
                    <a:pt x="29383" y="3711729"/>
                  </a:moveTo>
                  <a:lnTo>
                    <a:pt x="24637" y="3723513"/>
                  </a:lnTo>
                  <a:lnTo>
                    <a:pt x="36449" y="3728212"/>
                  </a:lnTo>
                  <a:lnTo>
                    <a:pt x="41174" y="3716479"/>
                  </a:lnTo>
                  <a:lnTo>
                    <a:pt x="29383" y="3711729"/>
                  </a:lnTo>
                  <a:close/>
                </a:path>
                <a:path w="1536064" h="3785234">
                  <a:moveTo>
                    <a:pt x="41174" y="3716479"/>
                  </a:moveTo>
                  <a:lnTo>
                    <a:pt x="36449" y="3728212"/>
                  </a:lnTo>
                  <a:lnTo>
                    <a:pt x="70296" y="3728212"/>
                  </a:lnTo>
                  <a:lnTo>
                    <a:pt x="41174" y="3716479"/>
                  </a:lnTo>
                  <a:close/>
                </a:path>
                <a:path w="1536064" h="3785234">
                  <a:moveTo>
                    <a:pt x="1524253" y="0"/>
                  </a:moveTo>
                  <a:lnTo>
                    <a:pt x="29383" y="3711729"/>
                  </a:lnTo>
                  <a:lnTo>
                    <a:pt x="41174" y="3716479"/>
                  </a:lnTo>
                  <a:lnTo>
                    <a:pt x="1535938" y="4825"/>
                  </a:lnTo>
                  <a:lnTo>
                    <a:pt x="1524253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06979" y="1956816"/>
              <a:ext cx="2785872" cy="1344168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75787" y="2243315"/>
              <a:ext cx="2100072" cy="835164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2568701" y="1998726"/>
              <a:ext cx="2667000" cy="1225550"/>
            </a:xfrm>
            <a:custGeom>
              <a:avLst/>
              <a:gdLst/>
              <a:ahLst/>
              <a:cxnLst/>
              <a:rect l="l" t="t" r="r" b="b"/>
              <a:pathLst>
                <a:path w="2667000" h="1225550">
                  <a:moveTo>
                    <a:pt x="1333500" y="0"/>
                  </a:moveTo>
                  <a:lnTo>
                    <a:pt x="1268890" y="706"/>
                  </a:lnTo>
                  <a:lnTo>
                    <a:pt x="1205074" y="2804"/>
                  </a:lnTo>
                  <a:lnTo>
                    <a:pt x="1142122" y="6262"/>
                  </a:lnTo>
                  <a:lnTo>
                    <a:pt x="1080103" y="11047"/>
                  </a:lnTo>
                  <a:lnTo>
                    <a:pt x="1019087" y="17128"/>
                  </a:lnTo>
                  <a:lnTo>
                    <a:pt x="959145" y="24472"/>
                  </a:lnTo>
                  <a:lnTo>
                    <a:pt x="900345" y="33047"/>
                  </a:lnTo>
                  <a:lnTo>
                    <a:pt x="842758" y="42822"/>
                  </a:lnTo>
                  <a:lnTo>
                    <a:pt x="786453" y="53763"/>
                  </a:lnTo>
                  <a:lnTo>
                    <a:pt x="731501" y="65839"/>
                  </a:lnTo>
                  <a:lnTo>
                    <a:pt x="677971" y="79018"/>
                  </a:lnTo>
                  <a:lnTo>
                    <a:pt x="625933" y="93267"/>
                  </a:lnTo>
                  <a:lnTo>
                    <a:pt x="575458" y="108555"/>
                  </a:lnTo>
                  <a:lnTo>
                    <a:pt x="526614" y="124850"/>
                  </a:lnTo>
                  <a:lnTo>
                    <a:pt x="479472" y="142118"/>
                  </a:lnTo>
                  <a:lnTo>
                    <a:pt x="434101" y="160329"/>
                  </a:lnTo>
                  <a:lnTo>
                    <a:pt x="390572" y="179451"/>
                  </a:lnTo>
                  <a:lnTo>
                    <a:pt x="348954" y="199450"/>
                  </a:lnTo>
                  <a:lnTo>
                    <a:pt x="309317" y="220295"/>
                  </a:lnTo>
                  <a:lnTo>
                    <a:pt x="271732" y="241953"/>
                  </a:lnTo>
                  <a:lnTo>
                    <a:pt x="236267" y="264394"/>
                  </a:lnTo>
                  <a:lnTo>
                    <a:pt x="202992" y="287584"/>
                  </a:lnTo>
                  <a:lnTo>
                    <a:pt x="171979" y="311492"/>
                  </a:lnTo>
                  <a:lnTo>
                    <a:pt x="117012" y="361331"/>
                  </a:lnTo>
                  <a:lnTo>
                    <a:pt x="71926" y="413655"/>
                  </a:lnTo>
                  <a:lnTo>
                    <a:pt x="37279" y="468207"/>
                  </a:lnTo>
                  <a:lnTo>
                    <a:pt x="13630" y="524730"/>
                  </a:lnTo>
                  <a:lnTo>
                    <a:pt x="1537" y="582966"/>
                  </a:lnTo>
                  <a:lnTo>
                    <a:pt x="0" y="612648"/>
                  </a:lnTo>
                  <a:lnTo>
                    <a:pt x="1537" y="642329"/>
                  </a:lnTo>
                  <a:lnTo>
                    <a:pt x="13630" y="700565"/>
                  </a:lnTo>
                  <a:lnTo>
                    <a:pt x="37279" y="757088"/>
                  </a:lnTo>
                  <a:lnTo>
                    <a:pt x="71926" y="811640"/>
                  </a:lnTo>
                  <a:lnTo>
                    <a:pt x="117012" y="863964"/>
                  </a:lnTo>
                  <a:lnTo>
                    <a:pt x="171979" y="913803"/>
                  </a:lnTo>
                  <a:lnTo>
                    <a:pt x="202992" y="937711"/>
                  </a:lnTo>
                  <a:lnTo>
                    <a:pt x="236267" y="960901"/>
                  </a:lnTo>
                  <a:lnTo>
                    <a:pt x="271732" y="983342"/>
                  </a:lnTo>
                  <a:lnTo>
                    <a:pt x="309317" y="1005000"/>
                  </a:lnTo>
                  <a:lnTo>
                    <a:pt x="348954" y="1025845"/>
                  </a:lnTo>
                  <a:lnTo>
                    <a:pt x="390572" y="1045845"/>
                  </a:lnTo>
                  <a:lnTo>
                    <a:pt x="434101" y="1064966"/>
                  </a:lnTo>
                  <a:lnTo>
                    <a:pt x="479472" y="1083177"/>
                  </a:lnTo>
                  <a:lnTo>
                    <a:pt x="526614" y="1100445"/>
                  </a:lnTo>
                  <a:lnTo>
                    <a:pt x="575458" y="1116740"/>
                  </a:lnTo>
                  <a:lnTo>
                    <a:pt x="625933" y="1132028"/>
                  </a:lnTo>
                  <a:lnTo>
                    <a:pt x="677971" y="1146277"/>
                  </a:lnTo>
                  <a:lnTo>
                    <a:pt x="731501" y="1159456"/>
                  </a:lnTo>
                  <a:lnTo>
                    <a:pt x="786453" y="1171532"/>
                  </a:lnTo>
                  <a:lnTo>
                    <a:pt x="842758" y="1182473"/>
                  </a:lnTo>
                  <a:lnTo>
                    <a:pt x="900345" y="1192248"/>
                  </a:lnTo>
                  <a:lnTo>
                    <a:pt x="959145" y="1200823"/>
                  </a:lnTo>
                  <a:lnTo>
                    <a:pt x="1019087" y="1208167"/>
                  </a:lnTo>
                  <a:lnTo>
                    <a:pt x="1080103" y="1214248"/>
                  </a:lnTo>
                  <a:lnTo>
                    <a:pt x="1142122" y="1219033"/>
                  </a:lnTo>
                  <a:lnTo>
                    <a:pt x="1205074" y="1222491"/>
                  </a:lnTo>
                  <a:lnTo>
                    <a:pt x="1268890" y="1224589"/>
                  </a:lnTo>
                  <a:lnTo>
                    <a:pt x="1333500" y="1225296"/>
                  </a:lnTo>
                  <a:lnTo>
                    <a:pt x="1398109" y="1224589"/>
                  </a:lnTo>
                  <a:lnTo>
                    <a:pt x="1461925" y="1222491"/>
                  </a:lnTo>
                  <a:lnTo>
                    <a:pt x="1524877" y="1219033"/>
                  </a:lnTo>
                  <a:lnTo>
                    <a:pt x="1586896" y="1214248"/>
                  </a:lnTo>
                  <a:lnTo>
                    <a:pt x="1647912" y="1208167"/>
                  </a:lnTo>
                  <a:lnTo>
                    <a:pt x="1707854" y="1200823"/>
                  </a:lnTo>
                  <a:lnTo>
                    <a:pt x="1766654" y="1192248"/>
                  </a:lnTo>
                  <a:lnTo>
                    <a:pt x="1824241" y="1182473"/>
                  </a:lnTo>
                  <a:lnTo>
                    <a:pt x="1880546" y="1171532"/>
                  </a:lnTo>
                  <a:lnTo>
                    <a:pt x="1935498" y="1159456"/>
                  </a:lnTo>
                  <a:lnTo>
                    <a:pt x="1989028" y="1146277"/>
                  </a:lnTo>
                  <a:lnTo>
                    <a:pt x="2041066" y="1132028"/>
                  </a:lnTo>
                  <a:lnTo>
                    <a:pt x="2091541" y="1116740"/>
                  </a:lnTo>
                  <a:lnTo>
                    <a:pt x="2140385" y="1100445"/>
                  </a:lnTo>
                  <a:lnTo>
                    <a:pt x="2187527" y="1083177"/>
                  </a:lnTo>
                  <a:lnTo>
                    <a:pt x="2232898" y="1064966"/>
                  </a:lnTo>
                  <a:lnTo>
                    <a:pt x="2276427" y="1045844"/>
                  </a:lnTo>
                  <a:lnTo>
                    <a:pt x="2318045" y="1025845"/>
                  </a:lnTo>
                  <a:lnTo>
                    <a:pt x="2357682" y="1005000"/>
                  </a:lnTo>
                  <a:lnTo>
                    <a:pt x="2395267" y="983342"/>
                  </a:lnTo>
                  <a:lnTo>
                    <a:pt x="2430732" y="960901"/>
                  </a:lnTo>
                  <a:lnTo>
                    <a:pt x="2464007" y="937711"/>
                  </a:lnTo>
                  <a:lnTo>
                    <a:pt x="2495020" y="913803"/>
                  </a:lnTo>
                  <a:lnTo>
                    <a:pt x="2549987" y="863964"/>
                  </a:lnTo>
                  <a:lnTo>
                    <a:pt x="2595073" y="811640"/>
                  </a:lnTo>
                  <a:lnTo>
                    <a:pt x="2629720" y="757088"/>
                  </a:lnTo>
                  <a:lnTo>
                    <a:pt x="2653369" y="700565"/>
                  </a:lnTo>
                  <a:lnTo>
                    <a:pt x="2665462" y="642329"/>
                  </a:lnTo>
                  <a:lnTo>
                    <a:pt x="2667000" y="612648"/>
                  </a:lnTo>
                  <a:lnTo>
                    <a:pt x="2665462" y="582966"/>
                  </a:lnTo>
                  <a:lnTo>
                    <a:pt x="2653369" y="524730"/>
                  </a:lnTo>
                  <a:lnTo>
                    <a:pt x="2629720" y="468207"/>
                  </a:lnTo>
                  <a:lnTo>
                    <a:pt x="2595073" y="413655"/>
                  </a:lnTo>
                  <a:lnTo>
                    <a:pt x="2549987" y="361331"/>
                  </a:lnTo>
                  <a:lnTo>
                    <a:pt x="2495020" y="311492"/>
                  </a:lnTo>
                  <a:lnTo>
                    <a:pt x="2464007" y="287584"/>
                  </a:lnTo>
                  <a:lnTo>
                    <a:pt x="2430732" y="264394"/>
                  </a:lnTo>
                  <a:lnTo>
                    <a:pt x="2395267" y="241953"/>
                  </a:lnTo>
                  <a:lnTo>
                    <a:pt x="2357682" y="220295"/>
                  </a:lnTo>
                  <a:lnTo>
                    <a:pt x="2318045" y="199450"/>
                  </a:lnTo>
                  <a:lnTo>
                    <a:pt x="2276427" y="179450"/>
                  </a:lnTo>
                  <a:lnTo>
                    <a:pt x="2232898" y="160329"/>
                  </a:lnTo>
                  <a:lnTo>
                    <a:pt x="2187527" y="142118"/>
                  </a:lnTo>
                  <a:lnTo>
                    <a:pt x="2140385" y="124850"/>
                  </a:lnTo>
                  <a:lnTo>
                    <a:pt x="2091541" y="108555"/>
                  </a:lnTo>
                  <a:lnTo>
                    <a:pt x="2041066" y="93267"/>
                  </a:lnTo>
                  <a:lnTo>
                    <a:pt x="1989028" y="79018"/>
                  </a:lnTo>
                  <a:lnTo>
                    <a:pt x="1935498" y="65839"/>
                  </a:lnTo>
                  <a:lnTo>
                    <a:pt x="1880546" y="53763"/>
                  </a:lnTo>
                  <a:lnTo>
                    <a:pt x="1824241" y="42822"/>
                  </a:lnTo>
                  <a:lnTo>
                    <a:pt x="1766654" y="33047"/>
                  </a:lnTo>
                  <a:lnTo>
                    <a:pt x="1707854" y="24472"/>
                  </a:lnTo>
                  <a:lnTo>
                    <a:pt x="1647912" y="17128"/>
                  </a:lnTo>
                  <a:lnTo>
                    <a:pt x="1586896" y="11047"/>
                  </a:lnTo>
                  <a:lnTo>
                    <a:pt x="1524877" y="6262"/>
                  </a:lnTo>
                  <a:lnTo>
                    <a:pt x="1461925" y="2804"/>
                  </a:lnTo>
                  <a:lnTo>
                    <a:pt x="1398109" y="706"/>
                  </a:lnTo>
                  <a:lnTo>
                    <a:pt x="1333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2568701" y="1998726"/>
              <a:ext cx="2667000" cy="1225550"/>
            </a:xfrm>
            <a:custGeom>
              <a:avLst/>
              <a:gdLst/>
              <a:ahLst/>
              <a:cxnLst/>
              <a:rect l="l" t="t" r="r" b="b"/>
              <a:pathLst>
                <a:path w="2667000" h="1225550">
                  <a:moveTo>
                    <a:pt x="0" y="612648"/>
                  </a:moveTo>
                  <a:lnTo>
                    <a:pt x="6104" y="553650"/>
                  </a:lnTo>
                  <a:lnTo>
                    <a:pt x="24044" y="496238"/>
                  </a:lnTo>
                  <a:lnTo>
                    <a:pt x="53262" y="440668"/>
                  </a:lnTo>
                  <a:lnTo>
                    <a:pt x="93199" y="387198"/>
                  </a:lnTo>
                  <a:lnTo>
                    <a:pt x="143295" y="336085"/>
                  </a:lnTo>
                  <a:lnTo>
                    <a:pt x="202992" y="287584"/>
                  </a:lnTo>
                  <a:lnTo>
                    <a:pt x="236267" y="264394"/>
                  </a:lnTo>
                  <a:lnTo>
                    <a:pt x="271732" y="241953"/>
                  </a:lnTo>
                  <a:lnTo>
                    <a:pt x="309317" y="220295"/>
                  </a:lnTo>
                  <a:lnTo>
                    <a:pt x="348954" y="199450"/>
                  </a:lnTo>
                  <a:lnTo>
                    <a:pt x="390572" y="179451"/>
                  </a:lnTo>
                  <a:lnTo>
                    <a:pt x="434101" y="160329"/>
                  </a:lnTo>
                  <a:lnTo>
                    <a:pt x="479472" y="142118"/>
                  </a:lnTo>
                  <a:lnTo>
                    <a:pt x="526614" y="124850"/>
                  </a:lnTo>
                  <a:lnTo>
                    <a:pt x="575458" y="108555"/>
                  </a:lnTo>
                  <a:lnTo>
                    <a:pt x="625933" y="93267"/>
                  </a:lnTo>
                  <a:lnTo>
                    <a:pt x="677971" y="79018"/>
                  </a:lnTo>
                  <a:lnTo>
                    <a:pt x="731501" y="65839"/>
                  </a:lnTo>
                  <a:lnTo>
                    <a:pt x="786453" y="53763"/>
                  </a:lnTo>
                  <a:lnTo>
                    <a:pt x="842758" y="42822"/>
                  </a:lnTo>
                  <a:lnTo>
                    <a:pt x="900345" y="33047"/>
                  </a:lnTo>
                  <a:lnTo>
                    <a:pt x="959145" y="24472"/>
                  </a:lnTo>
                  <a:lnTo>
                    <a:pt x="1019087" y="17128"/>
                  </a:lnTo>
                  <a:lnTo>
                    <a:pt x="1080103" y="11047"/>
                  </a:lnTo>
                  <a:lnTo>
                    <a:pt x="1142122" y="6262"/>
                  </a:lnTo>
                  <a:lnTo>
                    <a:pt x="1205074" y="2804"/>
                  </a:lnTo>
                  <a:lnTo>
                    <a:pt x="1268890" y="706"/>
                  </a:lnTo>
                  <a:lnTo>
                    <a:pt x="1333500" y="0"/>
                  </a:lnTo>
                  <a:lnTo>
                    <a:pt x="1398109" y="706"/>
                  </a:lnTo>
                  <a:lnTo>
                    <a:pt x="1461925" y="2804"/>
                  </a:lnTo>
                  <a:lnTo>
                    <a:pt x="1524877" y="6262"/>
                  </a:lnTo>
                  <a:lnTo>
                    <a:pt x="1586896" y="11047"/>
                  </a:lnTo>
                  <a:lnTo>
                    <a:pt x="1647912" y="17128"/>
                  </a:lnTo>
                  <a:lnTo>
                    <a:pt x="1707854" y="24472"/>
                  </a:lnTo>
                  <a:lnTo>
                    <a:pt x="1766654" y="33047"/>
                  </a:lnTo>
                  <a:lnTo>
                    <a:pt x="1824241" y="42822"/>
                  </a:lnTo>
                  <a:lnTo>
                    <a:pt x="1880546" y="53763"/>
                  </a:lnTo>
                  <a:lnTo>
                    <a:pt x="1935498" y="65839"/>
                  </a:lnTo>
                  <a:lnTo>
                    <a:pt x="1989028" y="79018"/>
                  </a:lnTo>
                  <a:lnTo>
                    <a:pt x="2041066" y="93267"/>
                  </a:lnTo>
                  <a:lnTo>
                    <a:pt x="2091541" y="108555"/>
                  </a:lnTo>
                  <a:lnTo>
                    <a:pt x="2140385" y="124850"/>
                  </a:lnTo>
                  <a:lnTo>
                    <a:pt x="2187527" y="142118"/>
                  </a:lnTo>
                  <a:lnTo>
                    <a:pt x="2232898" y="160329"/>
                  </a:lnTo>
                  <a:lnTo>
                    <a:pt x="2276427" y="179450"/>
                  </a:lnTo>
                  <a:lnTo>
                    <a:pt x="2318045" y="199450"/>
                  </a:lnTo>
                  <a:lnTo>
                    <a:pt x="2357682" y="220295"/>
                  </a:lnTo>
                  <a:lnTo>
                    <a:pt x="2395267" y="241953"/>
                  </a:lnTo>
                  <a:lnTo>
                    <a:pt x="2430732" y="264394"/>
                  </a:lnTo>
                  <a:lnTo>
                    <a:pt x="2464007" y="287584"/>
                  </a:lnTo>
                  <a:lnTo>
                    <a:pt x="2495020" y="311492"/>
                  </a:lnTo>
                  <a:lnTo>
                    <a:pt x="2549987" y="361331"/>
                  </a:lnTo>
                  <a:lnTo>
                    <a:pt x="2595073" y="413655"/>
                  </a:lnTo>
                  <a:lnTo>
                    <a:pt x="2629720" y="468207"/>
                  </a:lnTo>
                  <a:lnTo>
                    <a:pt x="2653369" y="524730"/>
                  </a:lnTo>
                  <a:lnTo>
                    <a:pt x="2665462" y="582966"/>
                  </a:lnTo>
                  <a:lnTo>
                    <a:pt x="2667000" y="612648"/>
                  </a:lnTo>
                  <a:lnTo>
                    <a:pt x="2665462" y="642329"/>
                  </a:lnTo>
                  <a:lnTo>
                    <a:pt x="2653369" y="700565"/>
                  </a:lnTo>
                  <a:lnTo>
                    <a:pt x="2629720" y="757088"/>
                  </a:lnTo>
                  <a:lnTo>
                    <a:pt x="2595073" y="811640"/>
                  </a:lnTo>
                  <a:lnTo>
                    <a:pt x="2549987" y="863964"/>
                  </a:lnTo>
                  <a:lnTo>
                    <a:pt x="2495020" y="913803"/>
                  </a:lnTo>
                  <a:lnTo>
                    <a:pt x="2464007" y="937711"/>
                  </a:lnTo>
                  <a:lnTo>
                    <a:pt x="2430732" y="960901"/>
                  </a:lnTo>
                  <a:lnTo>
                    <a:pt x="2395267" y="983342"/>
                  </a:lnTo>
                  <a:lnTo>
                    <a:pt x="2357682" y="1005000"/>
                  </a:lnTo>
                  <a:lnTo>
                    <a:pt x="2318045" y="1025845"/>
                  </a:lnTo>
                  <a:lnTo>
                    <a:pt x="2276427" y="1045844"/>
                  </a:lnTo>
                  <a:lnTo>
                    <a:pt x="2232898" y="1064966"/>
                  </a:lnTo>
                  <a:lnTo>
                    <a:pt x="2187527" y="1083177"/>
                  </a:lnTo>
                  <a:lnTo>
                    <a:pt x="2140385" y="1100445"/>
                  </a:lnTo>
                  <a:lnTo>
                    <a:pt x="2091541" y="1116740"/>
                  </a:lnTo>
                  <a:lnTo>
                    <a:pt x="2041066" y="1132028"/>
                  </a:lnTo>
                  <a:lnTo>
                    <a:pt x="1989028" y="1146277"/>
                  </a:lnTo>
                  <a:lnTo>
                    <a:pt x="1935498" y="1159456"/>
                  </a:lnTo>
                  <a:lnTo>
                    <a:pt x="1880546" y="1171532"/>
                  </a:lnTo>
                  <a:lnTo>
                    <a:pt x="1824241" y="1182473"/>
                  </a:lnTo>
                  <a:lnTo>
                    <a:pt x="1766654" y="1192248"/>
                  </a:lnTo>
                  <a:lnTo>
                    <a:pt x="1707854" y="1200823"/>
                  </a:lnTo>
                  <a:lnTo>
                    <a:pt x="1647912" y="1208167"/>
                  </a:lnTo>
                  <a:lnTo>
                    <a:pt x="1586896" y="1214248"/>
                  </a:lnTo>
                  <a:lnTo>
                    <a:pt x="1524877" y="1219033"/>
                  </a:lnTo>
                  <a:lnTo>
                    <a:pt x="1461925" y="1222491"/>
                  </a:lnTo>
                  <a:lnTo>
                    <a:pt x="1398109" y="1224589"/>
                  </a:lnTo>
                  <a:lnTo>
                    <a:pt x="1333500" y="1225296"/>
                  </a:lnTo>
                  <a:lnTo>
                    <a:pt x="1268890" y="1224589"/>
                  </a:lnTo>
                  <a:lnTo>
                    <a:pt x="1205074" y="1222491"/>
                  </a:lnTo>
                  <a:lnTo>
                    <a:pt x="1142122" y="1219033"/>
                  </a:lnTo>
                  <a:lnTo>
                    <a:pt x="1080103" y="1214248"/>
                  </a:lnTo>
                  <a:lnTo>
                    <a:pt x="1019087" y="1208167"/>
                  </a:lnTo>
                  <a:lnTo>
                    <a:pt x="959145" y="1200823"/>
                  </a:lnTo>
                  <a:lnTo>
                    <a:pt x="900345" y="1192248"/>
                  </a:lnTo>
                  <a:lnTo>
                    <a:pt x="842758" y="1182473"/>
                  </a:lnTo>
                  <a:lnTo>
                    <a:pt x="786453" y="1171532"/>
                  </a:lnTo>
                  <a:lnTo>
                    <a:pt x="731501" y="1159456"/>
                  </a:lnTo>
                  <a:lnTo>
                    <a:pt x="677971" y="1146277"/>
                  </a:lnTo>
                  <a:lnTo>
                    <a:pt x="625933" y="1132028"/>
                  </a:lnTo>
                  <a:lnTo>
                    <a:pt x="575458" y="1116740"/>
                  </a:lnTo>
                  <a:lnTo>
                    <a:pt x="526614" y="1100445"/>
                  </a:lnTo>
                  <a:lnTo>
                    <a:pt x="479472" y="1083177"/>
                  </a:lnTo>
                  <a:lnTo>
                    <a:pt x="434101" y="1064966"/>
                  </a:lnTo>
                  <a:lnTo>
                    <a:pt x="390572" y="1045845"/>
                  </a:lnTo>
                  <a:lnTo>
                    <a:pt x="348954" y="1025845"/>
                  </a:lnTo>
                  <a:lnTo>
                    <a:pt x="309317" y="1005000"/>
                  </a:lnTo>
                  <a:lnTo>
                    <a:pt x="271732" y="983342"/>
                  </a:lnTo>
                  <a:lnTo>
                    <a:pt x="236267" y="960901"/>
                  </a:lnTo>
                  <a:lnTo>
                    <a:pt x="202992" y="937711"/>
                  </a:lnTo>
                  <a:lnTo>
                    <a:pt x="171979" y="913803"/>
                  </a:lnTo>
                  <a:lnTo>
                    <a:pt x="117012" y="863964"/>
                  </a:lnTo>
                  <a:lnTo>
                    <a:pt x="71926" y="811640"/>
                  </a:lnTo>
                  <a:lnTo>
                    <a:pt x="37279" y="757088"/>
                  </a:lnTo>
                  <a:lnTo>
                    <a:pt x="13630" y="700565"/>
                  </a:lnTo>
                  <a:lnTo>
                    <a:pt x="1537" y="642329"/>
                  </a:lnTo>
                  <a:lnTo>
                    <a:pt x="0" y="61264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3043808" y="2309241"/>
            <a:ext cx="17183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6985">
              <a:lnSpc>
                <a:spcPct val="100000"/>
              </a:lnSpc>
              <a:spcBef>
                <a:spcPts val="100"/>
              </a:spcBef>
            </a:pPr>
            <a:r>
              <a:rPr dirty="0" baseline="1543" sz="2700" spc="-22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baseline="1543" sz="2700" spc="-1507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800" spc="-434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1543" sz="2700" spc="-839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800" spc="-42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baseline="1543" sz="2700" spc="-1170" b="1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800" spc="-19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baseline="1543" sz="2700" spc="-108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9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baseline="1543" sz="2700" spc="-607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575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baseline="1543" sz="2700" spc="-907" b="1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800" spc="-33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1543" sz="2700" spc="-15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baseline="1543" sz="27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spc="-35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baseline="1543" sz="2700" spc="-794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baseline="1543" sz="2700" spc="-1252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19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1543" sz="2700" spc="-138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baseline="1543" sz="2700" spc="-1762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 spc="-67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1543" sz="2700" spc="-735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 spc="-18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baseline="1543" sz="2700" spc="-142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baseline="1543" sz="2700" spc="-914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89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baseline="1543" sz="2700" spc="-442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 spc="-105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dirty="0" baseline="1543" sz="2700" spc="-1589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baseline="1543" sz="2700" spc="-165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baseline="1543" sz="2700" spc="-135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15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baseline="1543" sz="2700" spc="-1485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2398776" y="3406140"/>
            <a:ext cx="3034665" cy="1109980"/>
            <a:chOff x="2398776" y="3406140"/>
            <a:chExt cx="3034665" cy="1109980"/>
          </a:xfrm>
        </p:grpSpPr>
        <p:pic>
          <p:nvPicPr>
            <p:cNvPr id="59" name="object 5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98776" y="3427488"/>
              <a:ext cx="3034283" cy="1004303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04972" y="3406140"/>
              <a:ext cx="1472184" cy="1109472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2460498" y="3469386"/>
              <a:ext cx="2915920" cy="885825"/>
            </a:xfrm>
            <a:custGeom>
              <a:avLst/>
              <a:gdLst/>
              <a:ahLst/>
              <a:cxnLst/>
              <a:rect l="l" t="t" r="r" b="b"/>
              <a:pathLst>
                <a:path w="2915920" h="885825">
                  <a:moveTo>
                    <a:pt x="1457705" y="0"/>
                  </a:moveTo>
                  <a:lnTo>
                    <a:pt x="1387080" y="510"/>
                  </a:lnTo>
                  <a:lnTo>
                    <a:pt x="1317321" y="2026"/>
                  </a:lnTo>
                  <a:lnTo>
                    <a:pt x="1248506" y="4525"/>
                  </a:lnTo>
                  <a:lnTo>
                    <a:pt x="1180712" y="7984"/>
                  </a:lnTo>
                  <a:lnTo>
                    <a:pt x="1114014" y="12378"/>
                  </a:lnTo>
                  <a:lnTo>
                    <a:pt x="1048488" y="17685"/>
                  </a:lnTo>
                  <a:lnTo>
                    <a:pt x="984212" y="23882"/>
                  </a:lnTo>
                  <a:lnTo>
                    <a:pt x="921262" y="30946"/>
                  </a:lnTo>
                  <a:lnTo>
                    <a:pt x="859713" y="38853"/>
                  </a:lnTo>
                  <a:lnTo>
                    <a:pt x="799643" y="47580"/>
                  </a:lnTo>
                  <a:lnTo>
                    <a:pt x="741127" y="57104"/>
                  </a:lnTo>
                  <a:lnTo>
                    <a:pt x="684242" y="67401"/>
                  </a:lnTo>
                  <a:lnTo>
                    <a:pt x="629065" y="78449"/>
                  </a:lnTo>
                  <a:lnTo>
                    <a:pt x="575672" y="90225"/>
                  </a:lnTo>
                  <a:lnTo>
                    <a:pt x="524138" y="102704"/>
                  </a:lnTo>
                  <a:lnTo>
                    <a:pt x="474542" y="115864"/>
                  </a:lnTo>
                  <a:lnTo>
                    <a:pt x="426958" y="129682"/>
                  </a:lnTo>
                  <a:lnTo>
                    <a:pt x="381463" y="144135"/>
                  </a:lnTo>
                  <a:lnTo>
                    <a:pt x="338134" y="159198"/>
                  </a:lnTo>
                  <a:lnTo>
                    <a:pt x="297047" y="174850"/>
                  </a:lnTo>
                  <a:lnTo>
                    <a:pt x="258278" y="191067"/>
                  </a:lnTo>
                  <a:lnTo>
                    <a:pt x="221904" y="207825"/>
                  </a:lnTo>
                  <a:lnTo>
                    <a:pt x="156645" y="242873"/>
                  </a:lnTo>
                  <a:lnTo>
                    <a:pt x="101882" y="279809"/>
                  </a:lnTo>
                  <a:lnTo>
                    <a:pt x="58225" y="318448"/>
                  </a:lnTo>
                  <a:lnTo>
                    <a:pt x="26285" y="358603"/>
                  </a:lnTo>
                  <a:lnTo>
                    <a:pt x="6673" y="400090"/>
                  </a:lnTo>
                  <a:lnTo>
                    <a:pt x="0" y="442722"/>
                  </a:lnTo>
                  <a:lnTo>
                    <a:pt x="1681" y="464169"/>
                  </a:lnTo>
                  <a:lnTo>
                    <a:pt x="14899" y="506251"/>
                  </a:lnTo>
                  <a:lnTo>
                    <a:pt x="40752" y="547095"/>
                  </a:lnTo>
                  <a:lnTo>
                    <a:pt x="78627" y="586516"/>
                  </a:lnTo>
                  <a:lnTo>
                    <a:pt x="127914" y="624326"/>
                  </a:lnTo>
                  <a:lnTo>
                    <a:pt x="188001" y="660342"/>
                  </a:lnTo>
                  <a:lnTo>
                    <a:pt x="258278" y="694376"/>
                  </a:lnTo>
                  <a:lnTo>
                    <a:pt x="297047" y="710593"/>
                  </a:lnTo>
                  <a:lnTo>
                    <a:pt x="338134" y="726245"/>
                  </a:lnTo>
                  <a:lnTo>
                    <a:pt x="381463" y="741308"/>
                  </a:lnTo>
                  <a:lnTo>
                    <a:pt x="426958" y="755761"/>
                  </a:lnTo>
                  <a:lnTo>
                    <a:pt x="474542" y="769579"/>
                  </a:lnTo>
                  <a:lnTo>
                    <a:pt x="524138" y="782739"/>
                  </a:lnTo>
                  <a:lnTo>
                    <a:pt x="575672" y="795218"/>
                  </a:lnTo>
                  <a:lnTo>
                    <a:pt x="629065" y="806994"/>
                  </a:lnTo>
                  <a:lnTo>
                    <a:pt x="684242" y="818042"/>
                  </a:lnTo>
                  <a:lnTo>
                    <a:pt x="741127" y="828339"/>
                  </a:lnTo>
                  <a:lnTo>
                    <a:pt x="799643" y="837863"/>
                  </a:lnTo>
                  <a:lnTo>
                    <a:pt x="859713" y="846590"/>
                  </a:lnTo>
                  <a:lnTo>
                    <a:pt x="921262" y="854497"/>
                  </a:lnTo>
                  <a:lnTo>
                    <a:pt x="984212" y="861561"/>
                  </a:lnTo>
                  <a:lnTo>
                    <a:pt x="1048488" y="867758"/>
                  </a:lnTo>
                  <a:lnTo>
                    <a:pt x="1114014" y="873065"/>
                  </a:lnTo>
                  <a:lnTo>
                    <a:pt x="1180712" y="877459"/>
                  </a:lnTo>
                  <a:lnTo>
                    <a:pt x="1248506" y="880918"/>
                  </a:lnTo>
                  <a:lnTo>
                    <a:pt x="1317321" y="883417"/>
                  </a:lnTo>
                  <a:lnTo>
                    <a:pt x="1387080" y="884933"/>
                  </a:lnTo>
                  <a:lnTo>
                    <a:pt x="1457705" y="885443"/>
                  </a:lnTo>
                  <a:lnTo>
                    <a:pt x="1528331" y="884933"/>
                  </a:lnTo>
                  <a:lnTo>
                    <a:pt x="1598090" y="883417"/>
                  </a:lnTo>
                  <a:lnTo>
                    <a:pt x="1666905" y="880918"/>
                  </a:lnTo>
                  <a:lnTo>
                    <a:pt x="1734699" y="877459"/>
                  </a:lnTo>
                  <a:lnTo>
                    <a:pt x="1801397" y="873065"/>
                  </a:lnTo>
                  <a:lnTo>
                    <a:pt x="1866923" y="867758"/>
                  </a:lnTo>
                  <a:lnTo>
                    <a:pt x="1931199" y="861561"/>
                  </a:lnTo>
                  <a:lnTo>
                    <a:pt x="1994149" y="854497"/>
                  </a:lnTo>
                  <a:lnTo>
                    <a:pt x="2055698" y="846590"/>
                  </a:lnTo>
                  <a:lnTo>
                    <a:pt x="2115768" y="837863"/>
                  </a:lnTo>
                  <a:lnTo>
                    <a:pt x="2174284" y="828339"/>
                  </a:lnTo>
                  <a:lnTo>
                    <a:pt x="2231169" y="818042"/>
                  </a:lnTo>
                  <a:lnTo>
                    <a:pt x="2286346" y="806994"/>
                  </a:lnTo>
                  <a:lnTo>
                    <a:pt x="2339739" y="795218"/>
                  </a:lnTo>
                  <a:lnTo>
                    <a:pt x="2391273" y="782739"/>
                  </a:lnTo>
                  <a:lnTo>
                    <a:pt x="2440869" y="769579"/>
                  </a:lnTo>
                  <a:lnTo>
                    <a:pt x="2488453" y="755761"/>
                  </a:lnTo>
                  <a:lnTo>
                    <a:pt x="2533948" y="741308"/>
                  </a:lnTo>
                  <a:lnTo>
                    <a:pt x="2577277" y="726245"/>
                  </a:lnTo>
                  <a:lnTo>
                    <a:pt x="2618364" y="710593"/>
                  </a:lnTo>
                  <a:lnTo>
                    <a:pt x="2657133" y="694376"/>
                  </a:lnTo>
                  <a:lnTo>
                    <a:pt x="2693507" y="677618"/>
                  </a:lnTo>
                  <a:lnTo>
                    <a:pt x="2758766" y="642570"/>
                  </a:lnTo>
                  <a:lnTo>
                    <a:pt x="2813529" y="605634"/>
                  </a:lnTo>
                  <a:lnTo>
                    <a:pt x="2857186" y="566995"/>
                  </a:lnTo>
                  <a:lnTo>
                    <a:pt x="2889126" y="526840"/>
                  </a:lnTo>
                  <a:lnTo>
                    <a:pt x="2908738" y="485353"/>
                  </a:lnTo>
                  <a:lnTo>
                    <a:pt x="2915412" y="442722"/>
                  </a:lnTo>
                  <a:lnTo>
                    <a:pt x="2913730" y="421274"/>
                  </a:lnTo>
                  <a:lnTo>
                    <a:pt x="2900512" y="379192"/>
                  </a:lnTo>
                  <a:lnTo>
                    <a:pt x="2874659" y="338348"/>
                  </a:lnTo>
                  <a:lnTo>
                    <a:pt x="2836784" y="298927"/>
                  </a:lnTo>
                  <a:lnTo>
                    <a:pt x="2787497" y="261117"/>
                  </a:lnTo>
                  <a:lnTo>
                    <a:pt x="2727410" y="225101"/>
                  </a:lnTo>
                  <a:lnTo>
                    <a:pt x="2657133" y="191067"/>
                  </a:lnTo>
                  <a:lnTo>
                    <a:pt x="2618364" y="174850"/>
                  </a:lnTo>
                  <a:lnTo>
                    <a:pt x="2577277" y="159198"/>
                  </a:lnTo>
                  <a:lnTo>
                    <a:pt x="2533948" y="144135"/>
                  </a:lnTo>
                  <a:lnTo>
                    <a:pt x="2488453" y="129682"/>
                  </a:lnTo>
                  <a:lnTo>
                    <a:pt x="2440869" y="115864"/>
                  </a:lnTo>
                  <a:lnTo>
                    <a:pt x="2391273" y="102704"/>
                  </a:lnTo>
                  <a:lnTo>
                    <a:pt x="2339739" y="90225"/>
                  </a:lnTo>
                  <a:lnTo>
                    <a:pt x="2286346" y="78449"/>
                  </a:lnTo>
                  <a:lnTo>
                    <a:pt x="2231169" y="67401"/>
                  </a:lnTo>
                  <a:lnTo>
                    <a:pt x="2174284" y="57104"/>
                  </a:lnTo>
                  <a:lnTo>
                    <a:pt x="2115768" y="47580"/>
                  </a:lnTo>
                  <a:lnTo>
                    <a:pt x="2055698" y="38853"/>
                  </a:lnTo>
                  <a:lnTo>
                    <a:pt x="1994149" y="30946"/>
                  </a:lnTo>
                  <a:lnTo>
                    <a:pt x="1931199" y="23882"/>
                  </a:lnTo>
                  <a:lnTo>
                    <a:pt x="1866923" y="17685"/>
                  </a:lnTo>
                  <a:lnTo>
                    <a:pt x="1801397" y="12378"/>
                  </a:lnTo>
                  <a:lnTo>
                    <a:pt x="1734699" y="7984"/>
                  </a:lnTo>
                  <a:lnTo>
                    <a:pt x="1666905" y="4525"/>
                  </a:lnTo>
                  <a:lnTo>
                    <a:pt x="1598090" y="2026"/>
                  </a:lnTo>
                  <a:lnTo>
                    <a:pt x="1528331" y="510"/>
                  </a:lnTo>
                  <a:lnTo>
                    <a:pt x="14577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460498" y="3469386"/>
              <a:ext cx="2915920" cy="885825"/>
            </a:xfrm>
            <a:custGeom>
              <a:avLst/>
              <a:gdLst/>
              <a:ahLst/>
              <a:cxnLst/>
              <a:rect l="l" t="t" r="r" b="b"/>
              <a:pathLst>
                <a:path w="2915920" h="885825">
                  <a:moveTo>
                    <a:pt x="0" y="442722"/>
                  </a:moveTo>
                  <a:lnTo>
                    <a:pt x="6673" y="400090"/>
                  </a:lnTo>
                  <a:lnTo>
                    <a:pt x="26285" y="358603"/>
                  </a:lnTo>
                  <a:lnTo>
                    <a:pt x="58225" y="318448"/>
                  </a:lnTo>
                  <a:lnTo>
                    <a:pt x="101882" y="279809"/>
                  </a:lnTo>
                  <a:lnTo>
                    <a:pt x="156645" y="242873"/>
                  </a:lnTo>
                  <a:lnTo>
                    <a:pt x="221904" y="207825"/>
                  </a:lnTo>
                  <a:lnTo>
                    <a:pt x="258278" y="191067"/>
                  </a:lnTo>
                  <a:lnTo>
                    <a:pt x="297047" y="174850"/>
                  </a:lnTo>
                  <a:lnTo>
                    <a:pt x="338134" y="159198"/>
                  </a:lnTo>
                  <a:lnTo>
                    <a:pt x="381463" y="144135"/>
                  </a:lnTo>
                  <a:lnTo>
                    <a:pt x="426958" y="129682"/>
                  </a:lnTo>
                  <a:lnTo>
                    <a:pt x="474542" y="115864"/>
                  </a:lnTo>
                  <a:lnTo>
                    <a:pt x="524138" y="102704"/>
                  </a:lnTo>
                  <a:lnTo>
                    <a:pt x="575672" y="90225"/>
                  </a:lnTo>
                  <a:lnTo>
                    <a:pt x="629065" y="78449"/>
                  </a:lnTo>
                  <a:lnTo>
                    <a:pt x="684242" y="67401"/>
                  </a:lnTo>
                  <a:lnTo>
                    <a:pt x="741127" y="57104"/>
                  </a:lnTo>
                  <a:lnTo>
                    <a:pt x="799643" y="47580"/>
                  </a:lnTo>
                  <a:lnTo>
                    <a:pt x="859713" y="38853"/>
                  </a:lnTo>
                  <a:lnTo>
                    <a:pt x="921262" y="30946"/>
                  </a:lnTo>
                  <a:lnTo>
                    <a:pt x="984212" y="23882"/>
                  </a:lnTo>
                  <a:lnTo>
                    <a:pt x="1048488" y="17685"/>
                  </a:lnTo>
                  <a:lnTo>
                    <a:pt x="1114014" y="12378"/>
                  </a:lnTo>
                  <a:lnTo>
                    <a:pt x="1180712" y="7984"/>
                  </a:lnTo>
                  <a:lnTo>
                    <a:pt x="1248506" y="4525"/>
                  </a:lnTo>
                  <a:lnTo>
                    <a:pt x="1317321" y="2026"/>
                  </a:lnTo>
                  <a:lnTo>
                    <a:pt x="1387080" y="510"/>
                  </a:lnTo>
                  <a:lnTo>
                    <a:pt x="1457705" y="0"/>
                  </a:lnTo>
                  <a:lnTo>
                    <a:pt x="1528331" y="510"/>
                  </a:lnTo>
                  <a:lnTo>
                    <a:pt x="1598090" y="2026"/>
                  </a:lnTo>
                  <a:lnTo>
                    <a:pt x="1666905" y="4525"/>
                  </a:lnTo>
                  <a:lnTo>
                    <a:pt x="1734699" y="7984"/>
                  </a:lnTo>
                  <a:lnTo>
                    <a:pt x="1801397" y="12378"/>
                  </a:lnTo>
                  <a:lnTo>
                    <a:pt x="1866923" y="17685"/>
                  </a:lnTo>
                  <a:lnTo>
                    <a:pt x="1931199" y="23882"/>
                  </a:lnTo>
                  <a:lnTo>
                    <a:pt x="1994149" y="30946"/>
                  </a:lnTo>
                  <a:lnTo>
                    <a:pt x="2055698" y="38853"/>
                  </a:lnTo>
                  <a:lnTo>
                    <a:pt x="2115768" y="47580"/>
                  </a:lnTo>
                  <a:lnTo>
                    <a:pt x="2174284" y="57104"/>
                  </a:lnTo>
                  <a:lnTo>
                    <a:pt x="2231169" y="67401"/>
                  </a:lnTo>
                  <a:lnTo>
                    <a:pt x="2286346" y="78449"/>
                  </a:lnTo>
                  <a:lnTo>
                    <a:pt x="2339739" y="90225"/>
                  </a:lnTo>
                  <a:lnTo>
                    <a:pt x="2391273" y="102704"/>
                  </a:lnTo>
                  <a:lnTo>
                    <a:pt x="2440869" y="115864"/>
                  </a:lnTo>
                  <a:lnTo>
                    <a:pt x="2488453" y="129682"/>
                  </a:lnTo>
                  <a:lnTo>
                    <a:pt x="2533948" y="144135"/>
                  </a:lnTo>
                  <a:lnTo>
                    <a:pt x="2577277" y="159198"/>
                  </a:lnTo>
                  <a:lnTo>
                    <a:pt x="2618364" y="174850"/>
                  </a:lnTo>
                  <a:lnTo>
                    <a:pt x="2657133" y="191067"/>
                  </a:lnTo>
                  <a:lnTo>
                    <a:pt x="2693507" y="207825"/>
                  </a:lnTo>
                  <a:lnTo>
                    <a:pt x="2758766" y="242873"/>
                  </a:lnTo>
                  <a:lnTo>
                    <a:pt x="2813529" y="279809"/>
                  </a:lnTo>
                  <a:lnTo>
                    <a:pt x="2857186" y="318448"/>
                  </a:lnTo>
                  <a:lnTo>
                    <a:pt x="2889126" y="358603"/>
                  </a:lnTo>
                  <a:lnTo>
                    <a:pt x="2908738" y="400090"/>
                  </a:lnTo>
                  <a:lnTo>
                    <a:pt x="2915412" y="442722"/>
                  </a:lnTo>
                  <a:lnTo>
                    <a:pt x="2913730" y="464169"/>
                  </a:lnTo>
                  <a:lnTo>
                    <a:pt x="2900512" y="506251"/>
                  </a:lnTo>
                  <a:lnTo>
                    <a:pt x="2874659" y="547095"/>
                  </a:lnTo>
                  <a:lnTo>
                    <a:pt x="2836784" y="586516"/>
                  </a:lnTo>
                  <a:lnTo>
                    <a:pt x="2787497" y="624326"/>
                  </a:lnTo>
                  <a:lnTo>
                    <a:pt x="2727410" y="660342"/>
                  </a:lnTo>
                  <a:lnTo>
                    <a:pt x="2657133" y="694376"/>
                  </a:lnTo>
                  <a:lnTo>
                    <a:pt x="2618364" y="710593"/>
                  </a:lnTo>
                  <a:lnTo>
                    <a:pt x="2577277" y="726245"/>
                  </a:lnTo>
                  <a:lnTo>
                    <a:pt x="2533948" y="741308"/>
                  </a:lnTo>
                  <a:lnTo>
                    <a:pt x="2488453" y="755761"/>
                  </a:lnTo>
                  <a:lnTo>
                    <a:pt x="2440869" y="769579"/>
                  </a:lnTo>
                  <a:lnTo>
                    <a:pt x="2391273" y="782739"/>
                  </a:lnTo>
                  <a:lnTo>
                    <a:pt x="2339739" y="795218"/>
                  </a:lnTo>
                  <a:lnTo>
                    <a:pt x="2286346" y="806994"/>
                  </a:lnTo>
                  <a:lnTo>
                    <a:pt x="2231169" y="818042"/>
                  </a:lnTo>
                  <a:lnTo>
                    <a:pt x="2174284" y="828339"/>
                  </a:lnTo>
                  <a:lnTo>
                    <a:pt x="2115768" y="837863"/>
                  </a:lnTo>
                  <a:lnTo>
                    <a:pt x="2055698" y="846590"/>
                  </a:lnTo>
                  <a:lnTo>
                    <a:pt x="1994149" y="854497"/>
                  </a:lnTo>
                  <a:lnTo>
                    <a:pt x="1931199" y="861561"/>
                  </a:lnTo>
                  <a:lnTo>
                    <a:pt x="1866923" y="867758"/>
                  </a:lnTo>
                  <a:lnTo>
                    <a:pt x="1801397" y="873065"/>
                  </a:lnTo>
                  <a:lnTo>
                    <a:pt x="1734699" y="877459"/>
                  </a:lnTo>
                  <a:lnTo>
                    <a:pt x="1666905" y="880918"/>
                  </a:lnTo>
                  <a:lnTo>
                    <a:pt x="1598090" y="883417"/>
                  </a:lnTo>
                  <a:lnTo>
                    <a:pt x="1528331" y="884933"/>
                  </a:lnTo>
                  <a:lnTo>
                    <a:pt x="1457705" y="885443"/>
                  </a:lnTo>
                  <a:lnTo>
                    <a:pt x="1387080" y="884933"/>
                  </a:lnTo>
                  <a:lnTo>
                    <a:pt x="1317321" y="883417"/>
                  </a:lnTo>
                  <a:lnTo>
                    <a:pt x="1248506" y="880918"/>
                  </a:lnTo>
                  <a:lnTo>
                    <a:pt x="1180712" y="877459"/>
                  </a:lnTo>
                  <a:lnTo>
                    <a:pt x="1114014" y="873065"/>
                  </a:lnTo>
                  <a:lnTo>
                    <a:pt x="1048488" y="867758"/>
                  </a:lnTo>
                  <a:lnTo>
                    <a:pt x="984212" y="861561"/>
                  </a:lnTo>
                  <a:lnTo>
                    <a:pt x="921262" y="854497"/>
                  </a:lnTo>
                  <a:lnTo>
                    <a:pt x="859713" y="846590"/>
                  </a:lnTo>
                  <a:lnTo>
                    <a:pt x="799643" y="837863"/>
                  </a:lnTo>
                  <a:lnTo>
                    <a:pt x="741127" y="828339"/>
                  </a:lnTo>
                  <a:lnTo>
                    <a:pt x="684242" y="818042"/>
                  </a:lnTo>
                  <a:lnTo>
                    <a:pt x="629065" y="806994"/>
                  </a:lnTo>
                  <a:lnTo>
                    <a:pt x="575672" y="795218"/>
                  </a:lnTo>
                  <a:lnTo>
                    <a:pt x="524138" y="782739"/>
                  </a:lnTo>
                  <a:lnTo>
                    <a:pt x="474542" y="769579"/>
                  </a:lnTo>
                  <a:lnTo>
                    <a:pt x="426958" y="755761"/>
                  </a:lnTo>
                  <a:lnTo>
                    <a:pt x="381463" y="741308"/>
                  </a:lnTo>
                  <a:lnTo>
                    <a:pt x="338134" y="726245"/>
                  </a:lnTo>
                  <a:lnTo>
                    <a:pt x="297047" y="710593"/>
                  </a:lnTo>
                  <a:lnTo>
                    <a:pt x="258278" y="694376"/>
                  </a:lnTo>
                  <a:lnTo>
                    <a:pt x="221904" y="677618"/>
                  </a:lnTo>
                  <a:lnTo>
                    <a:pt x="156645" y="642570"/>
                  </a:lnTo>
                  <a:lnTo>
                    <a:pt x="101882" y="605634"/>
                  </a:lnTo>
                  <a:lnTo>
                    <a:pt x="58225" y="566995"/>
                  </a:lnTo>
                  <a:lnTo>
                    <a:pt x="26285" y="526840"/>
                  </a:lnTo>
                  <a:lnTo>
                    <a:pt x="6673" y="485353"/>
                  </a:lnTo>
                  <a:lnTo>
                    <a:pt x="0" y="44272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3472053" y="3472053"/>
            <a:ext cx="889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Carry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out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3372992" y="3746373"/>
            <a:ext cx="1089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preliminary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3411092" y="4020388"/>
            <a:ext cx="10128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52271" y="1306628"/>
            <a:ext cx="5459730" cy="46736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algn="just" marL="318770" indent="-306070">
              <a:lnSpc>
                <a:spcPct val="100000"/>
              </a:lnSpc>
              <a:spcBef>
                <a:spcPts val="740"/>
              </a:spcBef>
              <a:buSzPct val="93750"/>
              <a:buAutoNum type="arabicPeriod" startAt="7"/>
              <a:tabLst>
                <a:tab pos="318770" algn="l"/>
              </a:tabLst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Entity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Relationship</a:t>
            </a:r>
            <a:r>
              <a:rPr dirty="0" u="heavy" sz="16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Diagram:-</a:t>
            </a:r>
            <a:endParaRPr sz="16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75"/>
              </a:spcBef>
            </a:pPr>
            <a:r>
              <a:rPr dirty="0" sz="1400">
                <a:latin typeface="Times New Roman"/>
                <a:cs typeface="Times New Roman"/>
              </a:rPr>
              <a:t>An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Entity-Relationship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(ER)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diagram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visual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representation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entities</a:t>
            </a:r>
            <a:endParaRPr sz="14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4100"/>
              </a:lnSpc>
            </a:pPr>
            <a:r>
              <a:rPr dirty="0" sz="1400">
                <a:latin typeface="Times New Roman"/>
                <a:cs typeface="Times New Roman"/>
              </a:rPr>
              <a:t>(things</a:t>
            </a:r>
            <a:r>
              <a:rPr dirty="0" sz="1400" spc="4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4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concepts),</a:t>
            </a:r>
            <a:r>
              <a:rPr dirty="0" sz="1400" spc="4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attributes</a:t>
            </a:r>
            <a:r>
              <a:rPr dirty="0" sz="1400" spc="48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(properties</a:t>
            </a:r>
            <a:r>
              <a:rPr dirty="0" sz="1400" spc="4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4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characteristics),</a:t>
            </a:r>
            <a:r>
              <a:rPr dirty="0" sz="1400" spc="4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484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 spc="-10">
                <a:latin typeface="Times New Roman"/>
                <a:cs typeface="Times New Roman"/>
              </a:rPr>
              <a:t>relationships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between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entities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database.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ER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diagrams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commonly</a:t>
            </a:r>
            <a:r>
              <a:rPr dirty="0" sz="1400" spc="-7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used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database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design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4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modeling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4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help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developers</a:t>
            </a:r>
            <a:r>
              <a:rPr dirty="0" sz="1400" spc="4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4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stakeholders </a:t>
            </a:r>
            <a:r>
              <a:rPr dirty="0" sz="1400">
                <a:latin typeface="Times New Roman"/>
                <a:cs typeface="Times New Roman"/>
              </a:rPr>
              <a:t>understand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structure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organization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within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65"/>
              </a:spcBef>
            </a:pP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Visitor</a:t>
            </a:r>
            <a:r>
              <a:rPr dirty="0" u="heavy" sz="1600" spc="-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Plus</a:t>
            </a:r>
            <a:r>
              <a:rPr dirty="0" u="heavy" sz="16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heavy" sz="1600" spc="-7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Employee</a:t>
            </a:r>
            <a:r>
              <a:rPr dirty="0" u="heavy" sz="1600" spc="-1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entities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dirty="0" u="heavy" sz="16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their</a:t>
            </a:r>
            <a:r>
              <a:rPr dirty="0" u="heavy" sz="1600" spc="-7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attributes-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</a:tabLst>
            </a:pPr>
            <a:r>
              <a:rPr dirty="0" sz="1600" spc="-85" b="1">
                <a:latin typeface="Times New Roman"/>
                <a:cs typeface="Times New Roman"/>
              </a:rPr>
              <a:t>DATA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Entity-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6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</a:tabLst>
            </a:pPr>
            <a:r>
              <a:rPr dirty="0" sz="1600" b="1">
                <a:latin typeface="Times New Roman"/>
                <a:cs typeface="Times New Roman"/>
              </a:rPr>
              <a:t>Abstract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,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article</a:t>
            </a:r>
            <a:r>
              <a:rPr dirty="0" sz="1600" spc="-10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675"/>
              </a:spcBef>
              <a:buFont typeface="Symbol"/>
              <a:buChar char=""/>
            </a:pPr>
            <a:endParaRPr sz="1600">
              <a:latin typeface="Times New Roman"/>
              <a:cs typeface="Times New Roman"/>
            </a:endParaRPr>
          </a:p>
          <a:p>
            <a:pPr lvl="1" marL="469265" indent="-227965">
              <a:lnSpc>
                <a:spcPts val="1639"/>
              </a:lnSpc>
              <a:buFont typeface="Symbol"/>
              <a:buChar char=""/>
              <a:tabLst>
                <a:tab pos="46926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Datasets</a:t>
            </a:r>
            <a:r>
              <a:rPr dirty="0" sz="1400" spc="9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Entity-</a:t>
            </a:r>
            <a:endParaRPr sz="1400">
              <a:latin typeface="Times New Roman"/>
              <a:cs typeface="Times New Roman"/>
            </a:endParaRPr>
          </a:p>
          <a:p>
            <a:pPr lvl="1" marL="469265" indent="-227965">
              <a:lnSpc>
                <a:spcPts val="1595"/>
              </a:lnSpc>
              <a:buFont typeface="Symbol"/>
              <a:buChar char=""/>
              <a:tabLst>
                <a:tab pos="469265" algn="l"/>
              </a:tabLst>
            </a:pPr>
            <a:r>
              <a:rPr dirty="0" sz="1400" b="1">
                <a:latin typeface="Times New Roman"/>
                <a:cs typeface="Times New Roman"/>
              </a:rPr>
              <a:t>Byline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,</a:t>
            </a:r>
            <a:r>
              <a:rPr dirty="0" sz="1400" spc="32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new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desk</a:t>
            </a:r>
            <a:endParaRPr sz="1400">
              <a:latin typeface="Times New Roman"/>
              <a:cs typeface="Times New Roman"/>
            </a:endParaRPr>
          </a:p>
          <a:p>
            <a:pPr lvl="1" marL="469265" indent="-227965">
              <a:lnSpc>
                <a:spcPts val="1600"/>
              </a:lnSpc>
              <a:buFont typeface="Symbol"/>
              <a:buChar char=""/>
              <a:tabLst>
                <a:tab pos="469265" algn="l"/>
              </a:tabLst>
            </a:pPr>
            <a:r>
              <a:rPr dirty="0" sz="1400" b="1">
                <a:latin typeface="Times New Roman"/>
                <a:cs typeface="Times New Roman"/>
              </a:rPr>
              <a:t>User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-</a:t>
            </a:r>
            <a:r>
              <a:rPr dirty="0" sz="1400" spc="-50" b="1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  <a:p>
            <a:pPr lvl="1" marL="469265" indent="-227965">
              <a:lnSpc>
                <a:spcPts val="1600"/>
              </a:lnSpc>
              <a:buFont typeface="Symbol"/>
              <a:buChar char=""/>
              <a:tabLst>
                <a:tab pos="46926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Heading</a:t>
            </a:r>
            <a:endParaRPr sz="1400">
              <a:latin typeface="Times New Roman"/>
              <a:cs typeface="Times New Roman"/>
            </a:endParaRPr>
          </a:p>
          <a:p>
            <a:pPr lvl="1" marL="469265" indent="-227965">
              <a:lnSpc>
                <a:spcPts val="1639"/>
              </a:lnSpc>
              <a:buFont typeface="Symbol"/>
              <a:buChar char=""/>
              <a:tabLst>
                <a:tab pos="469265" algn="l"/>
              </a:tabLst>
            </a:pPr>
            <a:r>
              <a:rPr dirty="0" sz="1400" b="1">
                <a:latin typeface="Times New Roman"/>
                <a:cs typeface="Times New Roman"/>
              </a:rPr>
              <a:t>Document</a:t>
            </a:r>
            <a:r>
              <a:rPr dirty="0" sz="1400" spc="-9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type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340855" y="9718344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Times New Roman"/>
                <a:cs typeface="Times New Roman"/>
              </a:rPr>
              <a:t>22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81000" y="380492"/>
            <a:ext cx="6798309" cy="9921240"/>
            <a:chOff x="381000" y="380492"/>
            <a:chExt cx="6798309" cy="9921240"/>
          </a:xfrm>
        </p:grpSpPr>
        <p:sp>
          <p:nvSpPr>
            <p:cNvPr id="4" name="object 4" descr=""/>
            <p:cNvSpPr/>
            <p:nvPr/>
          </p:nvSpPr>
          <p:spPr>
            <a:xfrm>
              <a:off x="381000" y="380491"/>
              <a:ext cx="6798309" cy="9921240"/>
            </a:xfrm>
            <a:custGeom>
              <a:avLst/>
              <a:gdLst/>
              <a:ahLst/>
              <a:cxnLst/>
              <a:rect l="l" t="t" r="r" b="b"/>
              <a:pathLst>
                <a:path w="6798309" h="9921240">
                  <a:moveTo>
                    <a:pt x="6731254" y="67183"/>
                  </a:moveTo>
                  <a:lnTo>
                    <a:pt x="6721729" y="67183"/>
                  </a:lnTo>
                  <a:lnTo>
                    <a:pt x="6721729" y="67310"/>
                  </a:lnTo>
                  <a:lnTo>
                    <a:pt x="6721729" y="76200"/>
                  </a:lnTo>
                  <a:lnTo>
                    <a:pt x="6721729" y="9845040"/>
                  </a:lnTo>
                  <a:lnTo>
                    <a:pt x="76212" y="9845040"/>
                  </a:lnTo>
                  <a:lnTo>
                    <a:pt x="76212" y="76200"/>
                  </a:lnTo>
                  <a:lnTo>
                    <a:pt x="6721729" y="76200"/>
                  </a:lnTo>
                  <a:lnTo>
                    <a:pt x="6721729" y="67310"/>
                  </a:lnTo>
                  <a:lnTo>
                    <a:pt x="66687" y="67310"/>
                  </a:lnTo>
                  <a:lnTo>
                    <a:pt x="66687" y="76200"/>
                  </a:lnTo>
                  <a:lnTo>
                    <a:pt x="66687" y="9845040"/>
                  </a:lnTo>
                  <a:lnTo>
                    <a:pt x="66687" y="9855200"/>
                  </a:lnTo>
                  <a:lnTo>
                    <a:pt x="6721729" y="9855200"/>
                  </a:lnTo>
                  <a:lnTo>
                    <a:pt x="6721729" y="9855073"/>
                  </a:lnTo>
                  <a:lnTo>
                    <a:pt x="6731254" y="9855073"/>
                  </a:lnTo>
                  <a:lnTo>
                    <a:pt x="6731254" y="67183"/>
                  </a:lnTo>
                  <a:close/>
                </a:path>
                <a:path w="6798309" h="9921240">
                  <a:moveTo>
                    <a:pt x="6778879" y="19050"/>
                  </a:moveTo>
                  <a:lnTo>
                    <a:pt x="6740779" y="19050"/>
                  </a:lnTo>
                  <a:lnTo>
                    <a:pt x="6740779" y="57150"/>
                  </a:lnTo>
                  <a:lnTo>
                    <a:pt x="6740779" y="9864090"/>
                  </a:lnTo>
                  <a:lnTo>
                    <a:pt x="6721729" y="9864090"/>
                  </a:lnTo>
                  <a:lnTo>
                    <a:pt x="57162" y="9864090"/>
                  </a:lnTo>
                  <a:lnTo>
                    <a:pt x="57162" y="57150"/>
                  </a:lnTo>
                  <a:lnTo>
                    <a:pt x="6721729" y="57150"/>
                  </a:lnTo>
                  <a:lnTo>
                    <a:pt x="6740779" y="57150"/>
                  </a:lnTo>
                  <a:lnTo>
                    <a:pt x="6740779" y="19050"/>
                  </a:lnTo>
                  <a:lnTo>
                    <a:pt x="6721729" y="19050"/>
                  </a:lnTo>
                  <a:lnTo>
                    <a:pt x="19050" y="19050"/>
                  </a:lnTo>
                  <a:lnTo>
                    <a:pt x="19050" y="57150"/>
                  </a:lnTo>
                  <a:lnTo>
                    <a:pt x="19050" y="9864090"/>
                  </a:lnTo>
                  <a:lnTo>
                    <a:pt x="19050" y="9902190"/>
                  </a:lnTo>
                  <a:lnTo>
                    <a:pt x="6721729" y="9902190"/>
                  </a:lnTo>
                  <a:lnTo>
                    <a:pt x="6778879" y="9902190"/>
                  </a:lnTo>
                  <a:lnTo>
                    <a:pt x="6778879" y="9864090"/>
                  </a:lnTo>
                  <a:lnTo>
                    <a:pt x="6778879" y="57150"/>
                  </a:lnTo>
                  <a:lnTo>
                    <a:pt x="6778879" y="19050"/>
                  </a:lnTo>
                  <a:close/>
                </a:path>
                <a:path w="6798309" h="9921240">
                  <a:moveTo>
                    <a:pt x="6797929" y="0"/>
                  </a:moveTo>
                  <a:lnTo>
                    <a:pt x="6788404" y="0"/>
                  </a:lnTo>
                  <a:lnTo>
                    <a:pt x="6788404" y="10160"/>
                  </a:lnTo>
                  <a:lnTo>
                    <a:pt x="6788404" y="9912350"/>
                  </a:lnTo>
                  <a:lnTo>
                    <a:pt x="6721729" y="9912350"/>
                  </a:lnTo>
                  <a:lnTo>
                    <a:pt x="9525" y="9912350"/>
                  </a:lnTo>
                  <a:lnTo>
                    <a:pt x="9525" y="10160"/>
                  </a:lnTo>
                  <a:lnTo>
                    <a:pt x="6721729" y="10160"/>
                  </a:lnTo>
                  <a:lnTo>
                    <a:pt x="6788404" y="10160"/>
                  </a:lnTo>
                  <a:lnTo>
                    <a:pt x="6788404" y="0"/>
                  </a:lnTo>
                  <a:lnTo>
                    <a:pt x="672172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9912350"/>
                  </a:lnTo>
                  <a:lnTo>
                    <a:pt x="0" y="9921240"/>
                  </a:lnTo>
                  <a:lnTo>
                    <a:pt x="6721729" y="9921240"/>
                  </a:lnTo>
                  <a:lnTo>
                    <a:pt x="6797929" y="9921240"/>
                  </a:lnTo>
                  <a:lnTo>
                    <a:pt x="6797929" y="9912350"/>
                  </a:lnTo>
                  <a:lnTo>
                    <a:pt x="6797929" y="10160"/>
                  </a:lnTo>
                  <a:lnTo>
                    <a:pt x="6797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0277" y="4400550"/>
              <a:ext cx="1371600" cy="838200"/>
            </a:xfrm>
            <a:custGeom>
              <a:avLst/>
              <a:gdLst/>
              <a:ahLst/>
              <a:cxnLst/>
              <a:rect l="l" t="t" r="r" b="b"/>
              <a:pathLst>
                <a:path w="1371600" h="838200">
                  <a:moveTo>
                    <a:pt x="0" y="838200"/>
                  </a:moveTo>
                  <a:lnTo>
                    <a:pt x="1371599" y="838200"/>
                  </a:lnTo>
                  <a:lnTo>
                    <a:pt x="1371599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13231" y="4654677"/>
            <a:ext cx="1346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2909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469136" y="3015996"/>
            <a:ext cx="3563620" cy="2490470"/>
            <a:chOff x="1469136" y="3015996"/>
            <a:chExt cx="3563620" cy="249047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136" y="3015996"/>
              <a:ext cx="126382" cy="146151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530858" y="3054858"/>
              <a:ext cx="8255" cy="1362075"/>
            </a:xfrm>
            <a:custGeom>
              <a:avLst/>
              <a:gdLst/>
              <a:ahLst/>
              <a:cxnLst/>
              <a:rect l="l" t="t" r="r" b="b"/>
              <a:pathLst>
                <a:path w="8255" h="1362075">
                  <a:moveTo>
                    <a:pt x="7873" y="136207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4059" y="3552457"/>
              <a:ext cx="1292352" cy="92962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053590" y="3588258"/>
              <a:ext cx="1192530" cy="824865"/>
            </a:xfrm>
            <a:custGeom>
              <a:avLst/>
              <a:gdLst/>
              <a:ahLst/>
              <a:cxnLst/>
              <a:rect l="l" t="t" r="r" b="b"/>
              <a:pathLst>
                <a:path w="1192530" h="824864">
                  <a:moveTo>
                    <a:pt x="0" y="824610"/>
                  </a:moveTo>
                  <a:lnTo>
                    <a:pt x="1192530" y="0"/>
                  </a:lnTo>
                </a:path>
              </a:pathLst>
            </a:custGeom>
            <a:ln w="25908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8444" y="4780762"/>
              <a:ext cx="1307592" cy="135534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2071877" y="4819650"/>
              <a:ext cx="1207135" cy="16510"/>
            </a:xfrm>
            <a:custGeom>
              <a:avLst/>
              <a:gdLst/>
              <a:ahLst/>
              <a:cxnLst/>
              <a:rect l="l" t="t" r="r" b="b"/>
              <a:pathLst>
                <a:path w="1207135" h="16510">
                  <a:moveTo>
                    <a:pt x="0" y="0"/>
                  </a:moveTo>
                  <a:lnTo>
                    <a:pt x="1207008" y="16255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78886" y="4179570"/>
              <a:ext cx="1740535" cy="1313815"/>
            </a:xfrm>
            <a:custGeom>
              <a:avLst/>
              <a:gdLst/>
              <a:ahLst/>
              <a:cxnLst/>
              <a:rect l="l" t="t" r="r" b="b"/>
              <a:pathLst>
                <a:path w="1740535" h="1313814">
                  <a:moveTo>
                    <a:pt x="870203" y="0"/>
                  </a:moveTo>
                  <a:lnTo>
                    <a:pt x="0" y="656844"/>
                  </a:lnTo>
                  <a:lnTo>
                    <a:pt x="870203" y="1313688"/>
                  </a:lnTo>
                  <a:lnTo>
                    <a:pt x="1740408" y="656844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278886" y="4179570"/>
              <a:ext cx="1740535" cy="1313815"/>
            </a:xfrm>
            <a:custGeom>
              <a:avLst/>
              <a:gdLst/>
              <a:ahLst/>
              <a:cxnLst/>
              <a:rect l="l" t="t" r="r" b="b"/>
              <a:pathLst>
                <a:path w="1740535" h="1313814">
                  <a:moveTo>
                    <a:pt x="0" y="656844"/>
                  </a:moveTo>
                  <a:lnTo>
                    <a:pt x="870203" y="0"/>
                  </a:lnTo>
                  <a:lnTo>
                    <a:pt x="1740408" y="656844"/>
                  </a:lnTo>
                  <a:lnTo>
                    <a:pt x="870203" y="1313688"/>
                  </a:lnTo>
                  <a:lnTo>
                    <a:pt x="0" y="656844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807333" y="4445635"/>
            <a:ext cx="68389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Calibri"/>
                <a:cs typeface="Calibri"/>
              </a:rPr>
              <a:t>TEXT PROCES SING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975859" y="4404296"/>
            <a:ext cx="1870075" cy="864235"/>
            <a:chOff x="4975859" y="4404296"/>
            <a:chExt cx="1870075" cy="864235"/>
          </a:xfrm>
        </p:grpSpPr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5859" y="4797516"/>
              <a:ext cx="1031735" cy="11903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019293" y="4836414"/>
              <a:ext cx="932180" cy="0"/>
            </a:xfrm>
            <a:custGeom>
              <a:avLst/>
              <a:gdLst/>
              <a:ahLst/>
              <a:cxnLst/>
              <a:rect l="l" t="t" r="r" b="b"/>
              <a:pathLst>
                <a:path w="932179" h="0">
                  <a:moveTo>
                    <a:pt x="0" y="0"/>
                  </a:moveTo>
                  <a:lnTo>
                    <a:pt x="931798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950457" y="4417314"/>
              <a:ext cx="882650" cy="838200"/>
            </a:xfrm>
            <a:custGeom>
              <a:avLst/>
              <a:gdLst/>
              <a:ahLst/>
              <a:cxnLst/>
              <a:rect l="l" t="t" r="r" b="b"/>
              <a:pathLst>
                <a:path w="882650" h="838200">
                  <a:moveTo>
                    <a:pt x="882395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882395" y="838200"/>
                  </a:lnTo>
                  <a:lnTo>
                    <a:pt x="882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950457" y="4417314"/>
              <a:ext cx="882650" cy="838200"/>
            </a:xfrm>
            <a:custGeom>
              <a:avLst/>
              <a:gdLst/>
              <a:ahLst/>
              <a:cxnLst/>
              <a:rect l="l" t="t" r="r" b="b"/>
              <a:pathLst>
                <a:path w="882650" h="838200">
                  <a:moveTo>
                    <a:pt x="0" y="838200"/>
                  </a:moveTo>
                  <a:lnTo>
                    <a:pt x="882395" y="838200"/>
                  </a:lnTo>
                  <a:lnTo>
                    <a:pt x="882395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963411" y="4671187"/>
            <a:ext cx="8566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ADMIN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569144" y="5177015"/>
            <a:ext cx="2879090" cy="2144395"/>
            <a:chOff x="3569144" y="5177015"/>
            <a:chExt cx="2879090" cy="2144395"/>
          </a:xfrm>
        </p:grpSpPr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2248" y="5177015"/>
              <a:ext cx="952512" cy="1036332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5093970" y="5209794"/>
              <a:ext cx="838200" cy="923925"/>
            </a:xfrm>
            <a:custGeom>
              <a:avLst/>
              <a:gdLst/>
              <a:ahLst/>
              <a:cxnLst/>
              <a:rect l="l" t="t" r="r" b="b"/>
              <a:pathLst>
                <a:path w="838200" h="923925">
                  <a:moveTo>
                    <a:pt x="838200" y="0"/>
                  </a:moveTo>
                  <a:lnTo>
                    <a:pt x="0" y="923925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50052" y="5230368"/>
              <a:ext cx="698004" cy="2090927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811774" y="5255514"/>
              <a:ext cx="580390" cy="1985645"/>
            </a:xfrm>
            <a:custGeom>
              <a:avLst/>
              <a:gdLst/>
              <a:ahLst/>
              <a:cxnLst/>
              <a:rect l="l" t="t" r="r" b="b"/>
              <a:pathLst>
                <a:path w="580389" h="1985645">
                  <a:moveTo>
                    <a:pt x="580263" y="0"/>
                  </a:moveTo>
                  <a:lnTo>
                    <a:pt x="0" y="1985264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582162" y="6122670"/>
              <a:ext cx="2025650" cy="685800"/>
            </a:xfrm>
            <a:custGeom>
              <a:avLst/>
              <a:gdLst/>
              <a:ahLst/>
              <a:cxnLst/>
              <a:rect l="l" t="t" r="r" b="b"/>
              <a:pathLst>
                <a:path w="2025650" h="685800">
                  <a:moveTo>
                    <a:pt x="1012698" y="0"/>
                  </a:moveTo>
                  <a:lnTo>
                    <a:pt x="943361" y="791"/>
                  </a:lnTo>
                  <a:lnTo>
                    <a:pt x="875278" y="3130"/>
                  </a:lnTo>
                  <a:lnTo>
                    <a:pt x="808601" y="6967"/>
                  </a:lnTo>
                  <a:lnTo>
                    <a:pt x="743479" y="12250"/>
                  </a:lnTo>
                  <a:lnTo>
                    <a:pt x="680063" y="18928"/>
                  </a:lnTo>
                  <a:lnTo>
                    <a:pt x="618505" y="26949"/>
                  </a:lnTo>
                  <a:lnTo>
                    <a:pt x="558956" y="36264"/>
                  </a:lnTo>
                  <a:lnTo>
                    <a:pt x="501565" y="46820"/>
                  </a:lnTo>
                  <a:lnTo>
                    <a:pt x="446484" y="58567"/>
                  </a:lnTo>
                  <a:lnTo>
                    <a:pt x="393864" y="71454"/>
                  </a:lnTo>
                  <a:lnTo>
                    <a:pt x="343855" y="85428"/>
                  </a:lnTo>
                  <a:lnTo>
                    <a:pt x="296608" y="100441"/>
                  </a:lnTo>
                  <a:lnTo>
                    <a:pt x="252274" y="116439"/>
                  </a:lnTo>
                  <a:lnTo>
                    <a:pt x="211005" y="133373"/>
                  </a:lnTo>
                  <a:lnTo>
                    <a:pt x="172950" y="151190"/>
                  </a:lnTo>
                  <a:lnTo>
                    <a:pt x="138260" y="169841"/>
                  </a:lnTo>
                  <a:lnTo>
                    <a:pt x="79581" y="209436"/>
                  </a:lnTo>
                  <a:lnTo>
                    <a:pt x="36173" y="251751"/>
                  </a:lnTo>
                  <a:lnTo>
                    <a:pt x="9244" y="296375"/>
                  </a:lnTo>
                  <a:lnTo>
                    <a:pt x="0" y="342900"/>
                  </a:lnTo>
                  <a:lnTo>
                    <a:pt x="2336" y="366374"/>
                  </a:lnTo>
                  <a:lnTo>
                    <a:pt x="20573" y="412000"/>
                  </a:lnTo>
                  <a:lnTo>
                    <a:pt x="55893" y="455520"/>
                  </a:lnTo>
                  <a:lnTo>
                    <a:pt x="107087" y="496526"/>
                  </a:lnTo>
                  <a:lnTo>
                    <a:pt x="172950" y="534609"/>
                  </a:lnTo>
                  <a:lnTo>
                    <a:pt x="211005" y="552426"/>
                  </a:lnTo>
                  <a:lnTo>
                    <a:pt x="252274" y="569360"/>
                  </a:lnTo>
                  <a:lnTo>
                    <a:pt x="296608" y="585358"/>
                  </a:lnTo>
                  <a:lnTo>
                    <a:pt x="343855" y="600371"/>
                  </a:lnTo>
                  <a:lnTo>
                    <a:pt x="393864" y="614345"/>
                  </a:lnTo>
                  <a:lnTo>
                    <a:pt x="446484" y="627232"/>
                  </a:lnTo>
                  <a:lnTo>
                    <a:pt x="501565" y="638979"/>
                  </a:lnTo>
                  <a:lnTo>
                    <a:pt x="558956" y="649535"/>
                  </a:lnTo>
                  <a:lnTo>
                    <a:pt x="618505" y="658850"/>
                  </a:lnTo>
                  <a:lnTo>
                    <a:pt x="680063" y="666871"/>
                  </a:lnTo>
                  <a:lnTo>
                    <a:pt x="743479" y="673549"/>
                  </a:lnTo>
                  <a:lnTo>
                    <a:pt x="808601" y="678832"/>
                  </a:lnTo>
                  <a:lnTo>
                    <a:pt x="875278" y="682669"/>
                  </a:lnTo>
                  <a:lnTo>
                    <a:pt x="943361" y="685008"/>
                  </a:lnTo>
                  <a:lnTo>
                    <a:pt x="1012698" y="685800"/>
                  </a:lnTo>
                  <a:lnTo>
                    <a:pt x="1082034" y="685008"/>
                  </a:lnTo>
                  <a:lnTo>
                    <a:pt x="1150117" y="682669"/>
                  </a:lnTo>
                  <a:lnTo>
                    <a:pt x="1216794" y="678832"/>
                  </a:lnTo>
                  <a:lnTo>
                    <a:pt x="1281916" y="673549"/>
                  </a:lnTo>
                  <a:lnTo>
                    <a:pt x="1345332" y="666871"/>
                  </a:lnTo>
                  <a:lnTo>
                    <a:pt x="1406890" y="658850"/>
                  </a:lnTo>
                  <a:lnTo>
                    <a:pt x="1466439" y="649535"/>
                  </a:lnTo>
                  <a:lnTo>
                    <a:pt x="1523830" y="638979"/>
                  </a:lnTo>
                  <a:lnTo>
                    <a:pt x="1578911" y="627232"/>
                  </a:lnTo>
                  <a:lnTo>
                    <a:pt x="1631531" y="614345"/>
                  </a:lnTo>
                  <a:lnTo>
                    <a:pt x="1681540" y="600371"/>
                  </a:lnTo>
                  <a:lnTo>
                    <a:pt x="1728787" y="585358"/>
                  </a:lnTo>
                  <a:lnTo>
                    <a:pt x="1773121" y="569360"/>
                  </a:lnTo>
                  <a:lnTo>
                    <a:pt x="1814390" y="552426"/>
                  </a:lnTo>
                  <a:lnTo>
                    <a:pt x="1852445" y="534609"/>
                  </a:lnTo>
                  <a:lnTo>
                    <a:pt x="1887135" y="515958"/>
                  </a:lnTo>
                  <a:lnTo>
                    <a:pt x="1945814" y="476363"/>
                  </a:lnTo>
                  <a:lnTo>
                    <a:pt x="1989222" y="434048"/>
                  </a:lnTo>
                  <a:lnTo>
                    <a:pt x="2016151" y="389424"/>
                  </a:lnTo>
                  <a:lnTo>
                    <a:pt x="2025396" y="342900"/>
                  </a:lnTo>
                  <a:lnTo>
                    <a:pt x="2023059" y="319425"/>
                  </a:lnTo>
                  <a:lnTo>
                    <a:pt x="2004822" y="273799"/>
                  </a:lnTo>
                  <a:lnTo>
                    <a:pt x="1969502" y="230279"/>
                  </a:lnTo>
                  <a:lnTo>
                    <a:pt x="1918308" y="189273"/>
                  </a:lnTo>
                  <a:lnTo>
                    <a:pt x="1852445" y="151190"/>
                  </a:lnTo>
                  <a:lnTo>
                    <a:pt x="1814390" y="133373"/>
                  </a:lnTo>
                  <a:lnTo>
                    <a:pt x="1773121" y="116439"/>
                  </a:lnTo>
                  <a:lnTo>
                    <a:pt x="1728787" y="100441"/>
                  </a:lnTo>
                  <a:lnTo>
                    <a:pt x="1681540" y="85428"/>
                  </a:lnTo>
                  <a:lnTo>
                    <a:pt x="1631531" y="71454"/>
                  </a:lnTo>
                  <a:lnTo>
                    <a:pt x="1578911" y="58567"/>
                  </a:lnTo>
                  <a:lnTo>
                    <a:pt x="1523830" y="46820"/>
                  </a:lnTo>
                  <a:lnTo>
                    <a:pt x="1466439" y="36264"/>
                  </a:lnTo>
                  <a:lnTo>
                    <a:pt x="1406890" y="26949"/>
                  </a:lnTo>
                  <a:lnTo>
                    <a:pt x="1345332" y="18928"/>
                  </a:lnTo>
                  <a:lnTo>
                    <a:pt x="1281916" y="12250"/>
                  </a:lnTo>
                  <a:lnTo>
                    <a:pt x="1216794" y="6967"/>
                  </a:lnTo>
                  <a:lnTo>
                    <a:pt x="1150117" y="3130"/>
                  </a:lnTo>
                  <a:lnTo>
                    <a:pt x="1082034" y="791"/>
                  </a:lnTo>
                  <a:lnTo>
                    <a:pt x="10126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582162" y="6122670"/>
              <a:ext cx="2025650" cy="685800"/>
            </a:xfrm>
            <a:custGeom>
              <a:avLst/>
              <a:gdLst/>
              <a:ahLst/>
              <a:cxnLst/>
              <a:rect l="l" t="t" r="r" b="b"/>
              <a:pathLst>
                <a:path w="2025650" h="685800">
                  <a:moveTo>
                    <a:pt x="0" y="342900"/>
                  </a:moveTo>
                  <a:lnTo>
                    <a:pt x="9244" y="296375"/>
                  </a:lnTo>
                  <a:lnTo>
                    <a:pt x="36173" y="251751"/>
                  </a:lnTo>
                  <a:lnTo>
                    <a:pt x="79581" y="209436"/>
                  </a:lnTo>
                  <a:lnTo>
                    <a:pt x="138260" y="169841"/>
                  </a:lnTo>
                  <a:lnTo>
                    <a:pt x="172950" y="151190"/>
                  </a:lnTo>
                  <a:lnTo>
                    <a:pt x="211005" y="133373"/>
                  </a:lnTo>
                  <a:lnTo>
                    <a:pt x="252274" y="116439"/>
                  </a:lnTo>
                  <a:lnTo>
                    <a:pt x="296608" y="100441"/>
                  </a:lnTo>
                  <a:lnTo>
                    <a:pt x="343855" y="85428"/>
                  </a:lnTo>
                  <a:lnTo>
                    <a:pt x="393864" y="71454"/>
                  </a:lnTo>
                  <a:lnTo>
                    <a:pt x="446484" y="58567"/>
                  </a:lnTo>
                  <a:lnTo>
                    <a:pt x="501565" y="46820"/>
                  </a:lnTo>
                  <a:lnTo>
                    <a:pt x="558956" y="36264"/>
                  </a:lnTo>
                  <a:lnTo>
                    <a:pt x="618505" y="26949"/>
                  </a:lnTo>
                  <a:lnTo>
                    <a:pt x="680063" y="18928"/>
                  </a:lnTo>
                  <a:lnTo>
                    <a:pt x="743479" y="12250"/>
                  </a:lnTo>
                  <a:lnTo>
                    <a:pt x="808601" y="6967"/>
                  </a:lnTo>
                  <a:lnTo>
                    <a:pt x="875278" y="3130"/>
                  </a:lnTo>
                  <a:lnTo>
                    <a:pt x="943361" y="791"/>
                  </a:lnTo>
                  <a:lnTo>
                    <a:pt x="1012698" y="0"/>
                  </a:lnTo>
                  <a:lnTo>
                    <a:pt x="1082034" y="791"/>
                  </a:lnTo>
                  <a:lnTo>
                    <a:pt x="1150117" y="3130"/>
                  </a:lnTo>
                  <a:lnTo>
                    <a:pt x="1216794" y="6967"/>
                  </a:lnTo>
                  <a:lnTo>
                    <a:pt x="1281916" y="12250"/>
                  </a:lnTo>
                  <a:lnTo>
                    <a:pt x="1345332" y="18928"/>
                  </a:lnTo>
                  <a:lnTo>
                    <a:pt x="1406890" y="26949"/>
                  </a:lnTo>
                  <a:lnTo>
                    <a:pt x="1466439" y="36264"/>
                  </a:lnTo>
                  <a:lnTo>
                    <a:pt x="1523830" y="46820"/>
                  </a:lnTo>
                  <a:lnTo>
                    <a:pt x="1578911" y="58567"/>
                  </a:lnTo>
                  <a:lnTo>
                    <a:pt x="1631531" y="71454"/>
                  </a:lnTo>
                  <a:lnTo>
                    <a:pt x="1681540" y="85428"/>
                  </a:lnTo>
                  <a:lnTo>
                    <a:pt x="1728787" y="100441"/>
                  </a:lnTo>
                  <a:lnTo>
                    <a:pt x="1773121" y="116439"/>
                  </a:lnTo>
                  <a:lnTo>
                    <a:pt x="1814390" y="133373"/>
                  </a:lnTo>
                  <a:lnTo>
                    <a:pt x="1852445" y="151190"/>
                  </a:lnTo>
                  <a:lnTo>
                    <a:pt x="1887135" y="169841"/>
                  </a:lnTo>
                  <a:lnTo>
                    <a:pt x="1945814" y="209436"/>
                  </a:lnTo>
                  <a:lnTo>
                    <a:pt x="1989222" y="251751"/>
                  </a:lnTo>
                  <a:lnTo>
                    <a:pt x="2016151" y="296375"/>
                  </a:lnTo>
                  <a:lnTo>
                    <a:pt x="2025396" y="342900"/>
                  </a:lnTo>
                  <a:lnTo>
                    <a:pt x="2023059" y="366374"/>
                  </a:lnTo>
                  <a:lnTo>
                    <a:pt x="2004822" y="412000"/>
                  </a:lnTo>
                  <a:lnTo>
                    <a:pt x="1969502" y="455520"/>
                  </a:lnTo>
                  <a:lnTo>
                    <a:pt x="1918308" y="496526"/>
                  </a:lnTo>
                  <a:lnTo>
                    <a:pt x="1852445" y="534609"/>
                  </a:lnTo>
                  <a:lnTo>
                    <a:pt x="1814390" y="552426"/>
                  </a:lnTo>
                  <a:lnTo>
                    <a:pt x="1773121" y="569360"/>
                  </a:lnTo>
                  <a:lnTo>
                    <a:pt x="1728787" y="585358"/>
                  </a:lnTo>
                  <a:lnTo>
                    <a:pt x="1681540" y="600371"/>
                  </a:lnTo>
                  <a:lnTo>
                    <a:pt x="1631531" y="614345"/>
                  </a:lnTo>
                  <a:lnTo>
                    <a:pt x="1578911" y="627232"/>
                  </a:lnTo>
                  <a:lnTo>
                    <a:pt x="1523830" y="638979"/>
                  </a:lnTo>
                  <a:lnTo>
                    <a:pt x="1466439" y="649535"/>
                  </a:lnTo>
                  <a:lnTo>
                    <a:pt x="1406890" y="658850"/>
                  </a:lnTo>
                  <a:lnTo>
                    <a:pt x="1345332" y="666871"/>
                  </a:lnTo>
                  <a:lnTo>
                    <a:pt x="1281916" y="673549"/>
                  </a:lnTo>
                  <a:lnTo>
                    <a:pt x="1216794" y="678832"/>
                  </a:lnTo>
                  <a:lnTo>
                    <a:pt x="1150117" y="682669"/>
                  </a:lnTo>
                  <a:lnTo>
                    <a:pt x="1082034" y="685008"/>
                  </a:lnTo>
                  <a:lnTo>
                    <a:pt x="1012698" y="685800"/>
                  </a:lnTo>
                  <a:lnTo>
                    <a:pt x="943361" y="685008"/>
                  </a:lnTo>
                  <a:lnTo>
                    <a:pt x="875278" y="682669"/>
                  </a:lnTo>
                  <a:lnTo>
                    <a:pt x="808601" y="678832"/>
                  </a:lnTo>
                  <a:lnTo>
                    <a:pt x="743479" y="673549"/>
                  </a:lnTo>
                  <a:lnTo>
                    <a:pt x="680063" y="666871"/>
                  </a:lnTo>
                  <a:lnTo>
                    <a:pt x="618505" y="658850"/>
                  </a:lnTo>
                  <a:lnTo>
                    <a:pt x="558956" y="649535"/>
                  </a:lnTo>
                  <a:lnTo>
                    <a:pt x="501565" y="638979"/>
                  </a:lnTo>
                  <a:lnTo>
                    <a:pt x="446484" y="627232"/>
                  </a:lnTo>
                  <a:lnTo>
                    <a:pt x="393864" y="614345"/>
                  </a:lnTo>
                  <a:lnTo>
                    <a:pt x="343855" y="600371"/>
                  </a:lnTo>
                  <a:lnTo>
                    <a:pt x="296608" y="585358"/>
                  </a:lnTo>
                  <a:lnTo>
                    <a:pt x="252274" y="569360"/>
                  </a:lnTo>
                  <a:lnTo>
                    <a:pt x="211005" y="552426"/>
                  </a:lnTo>
                  <a:lnTo>
                    <a:pt x="172950" y="534609"/>
                  </a:lnTo>
                  <a:lnTo>
                    <a:pt x="138260" y="515958"/>
                  </a:lnTo>
                  <a:lnTo>
                    <a:pt x="79581" y="476363"/>
                  </a:lnTo>
                  <a:lnTo>
                    <a:pt x="36173" y="434048"/>
                  </a:lnTo>
                  <a:lnTo>
                    <a:pt x="9244" y="389424"/>
                  </a:lnTo>
                  <a:lnTo>
                    <a:pt x="0" y="34290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3978909" y="6163183"/>
            <a:ext cx="12312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56235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Calibri"/>
                <a:cs typeface="Calibri"/>
              </a:rPr>
              <a:t>DATA </a:t>
            </a:r>
            <a:r>
              <a:rPr dirty="0" sz="1800" spc="-10" b="1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4611560" y="7228268"/>
            <a:ext cx="2400935" cy="803275"/>
            <a:chOff x="4611560" y="7228268"/>
            <a:chExt cx="2400935" cy="803275"/>
          </a:xfrm>
        </p:grpSpPr>
        <p:sp>
          <p:nvSpPr>
            <p:cNvPr id="32" name="object 32" descr=""/>
            <p:cNvSpPr/>
            <p:nvPr/>
          </p:nvSpPr>
          <p:spPr>
            <a:xfrm>
              <a:off x="4624577" y="7241286"/>
              <a:ext cx="2374900" cy="777240"/>
            </a:xfrm>
            <a:custGeom>
              <a:avLst/>
              <a:gdLst/>
              <a:ahLst/>
              <a:cxnLst/>
              <a:rect l="l" t="t" r="r" b="b"/>
              <a:pathLst>
                <a:path w="2374900" h="777240">
                  <a:moveTo>
                    <a:pt x="1187196" y="0"/>
                  </a:moveTo>
                  <a:lnTo>
                    <a:pt x="1117436" y="659"/>
                  </a:lnTo>
                  <a:lnTo>
                    <a:pt x="1048738" y="2614"/>
                  </a:lnTo>
                  <a:lnTo>
                    <a:pt x="981213" y="5827"/>
                  </a:lnTo>
                  <a:lnTo>
                    <a:pt x="914973" y="10263"/>
                  </a:lnTo>
                  <a:lnTo>
                    <a:pt x="850128" y="15885"/>
                  </a:lnTo>
                  <a:lnTo>
                    <a:pt x="786791" y="22655"/>
                  </a:lnTo>
                  <a:lnTo>
                    <a:pt x="725072" y="30539"/>
                  </a:lnTo>
                  <a:lnTo>
                    <a:pt x="665083" y="39499"/>
                  </a:lnTo>
                  <a:lnTo>
                    <a:pt x="606936" y="49499"/>
                  </a:lnTo>
                  <a:lnTo>
                    <a:pt x="550740" y="60503"/>
                  </a:lnTo>
                  <a:lnTo>
                    <a:pt x="496609" y="72473"/>
                  </a:lnTo>
                  <a:lnTo>
                    <a:pt x="444652" y="85375"/>
                  </a:lnTo>
                  <a:lnTo>
                    <a:pt x="394982" y="99170"/>
                  </a:lnTo>
                  <a:lnTo>
                    <a:pt x="347710" y="113823"/>
                  </a:lnTo>
                  <a:lnTo>
                    <a:pt x="302946" y="129298"/>
                  </a:lnTo>
                  <a:lnTo>
                    <a:pt x="260803" y="145557"/>
                  </a:lnTo>
                  <a:lnTo>
                    <a:pt x="221392" y="162565"/>
                  </a:lnTo>
                  <a:lnTo>
                    <a:pt x="184824" y="180284"/>
                  </a:lnTo>
                  <a:lnTo>
                    <a:pt x="151210" y="198680"/>
                  </a:lnTo>
                  <a:lnTo>
                    <a:pt x="93291" y="237351"/>
                  </a:lnTo>
                  <a:lnTo>
                    <a:pt x="48525" y="278286"/>
                  </a:lnTo>
                  <a:lnTo>
                    <a:pt x="17803" y="321195"/>
                  </a:lnTo>
                  <a:lnTo>
                    <a:pt x="2015" y="365785"/>
                  </a:lnTo>
                  <a:lnTo>
                    <a:pt x="0" y="388619"/>
                  </a:lnTo>
                  <a:lnTo>
                    <a:pt x="2015" y="411454"/>
                  </a:lnTo>
                  <a:lnTo>
                    <a:pt x="17803" y="456044"/>
                  </a:lnTo>
                  <a:lnTo>
                    <a:pt x="48525" y="498953"/>
                  </a:lnTo>
                  <a:lnTo>
                    <a:pt x="93291" y="539888"/>
                  </a:lnTo>
                  <a:lnTo>
                    <a:pt x="151210" y="578559"/>
                  </a:lnTo>
                  <a:lnTo>
                    <a:pt x="184824" y="596955"/>
                  </a:lnTo>
                  <a:lnTo>
                    <a:pt x="221392" y="614674"/>
                  </a:lnTo>
                  <a:lnTo>
                    <a:pt x="260803" y="631682"/>
                  </a:lnTo>
                  <a:lnTo>
                    <a:pt x="302946" y="647941"/>
                  </a:lnTo>
                  <a:lnTo>
                    <a:pt x="347710" y="663416"/>
                  </a:lnTo>
                  <a:lnTo>
                    <a:pt x="394982" y="678069"/>
                  </a:lnTo>
                  <a:lnTo>
                    <a:pt x="444652" y="691864"/>
                  </a:lnTo>
                  <a:lnTo>
                    <a:pt x="496609" y="704766"/>
                  </a:lnTo>
                  <a:lnTo>
                    <a:pt x="550740" y="716736"/>
                  </a:lnTo>
                  <a:lnTo>
                    <a:pt x="606936" y="727740"/>
                  </a:lnTo>
                  <a:lnTo>
                    <a:pt x="665083" y="737740"/>
                  </a:lnTo>
                  <a:lnTo>
                    <a:pt x="725072" y="746700"/>
                  </a:lnTo>
                  <a:lnTo>
                    <a:pt x="786791" y="754584"/>
                  </a:lnTo>
                  <a:lnTo>
                    <a:pt x="850128" y="761354"/>
                  </a:lnTo>
                  <a:lnTo>
                    <a:pt x="914973" y="766976"/>
                  </a:lnTo>
                  <a:lnTo>
                    <a:pt x="981213" y="771412"/>
                  </a:lnTo>
                  <a:lnTo>
                    <a:pt x="1048738" y="774625"/>
                  </a:lnTo>
                  <a:lnTo>
                    <a:pt x="1117436" y="776580"/>
                  </a:lnTo>
                  <a:lnTo>
                    <a:pt x="1187196" y="777239"/>
                  </a:lnTo>
                  <a:lnTo>
                    <a:pt x="1256955" y="776580"/>
                  </a:lnTo>
                  <a:lnTo>
                    <a:pt x="1325653" y="774625"/>
                  </a:lnTo>
                  <a:lnTo>
                    <a:pt x="1393178" y="771412"/>
                  </a:lnTo>
                  <a:lnTo>
                    <a:pt x="1459418" y="766976"/>
                  </a:lnTo>
                  <a:lnTo>
                    <a:pt x="1524263" y="761354"/>
                  </a:lnTo>
                  <a:lnTo>
                    <a:pt x="1587600" y="754584"/>
                  </a:lnTo>
                  <a:lnTo>
                    <a:pt x="1649319" y="746700"/>
                  </a:lnTo>
                  <a:lnTo>
                    <a:pt x="1709308" y="737740"/>
                  </a:lnTo>
                  <a:lnTo>
                    <a:pt x="1767455" y="727740"/>
                  </a:lnTo>
                  <a:lnTo>
                    <a:pt x="1823651" y="716736"/>
                  </a:lnTo>
                  <a:lnTo>
                    <a:pt x="1877782" y="704766"/>
                  </a:lnTo>
                  <a:lnTo>
                    <a:pt x="1929739" y="691864"/>
                  </a:lnTo>
                  <a:lnTo>
                    <a:pt x="1979409" y="678069"/>
                  </a:lnTo>
                  <a:lnTo>
                    <a:pt x="2026681" y="663416"/>
                  </a:lnTo>
                  <a:lnTo>
                    <a:pt x="2071445" y="647941"/>
                  </a:lnTo>
                  <a:lnTo>
                    <a:pt x="2113588" y="631682"/>
                  </a:lnTo>
                  <a:lnTo>
                    <a:pt x="2152999" y="614674"/>
                  </a:lnTo>
                  <a:lnTo>
                    <a:pt x="2189567" y="596955"/>
                  </a:lnTo>
                  <a:lnTo>
                    <a:pt x="2223181" y="578559"/>
                  </a:lnTo>
                  <a:lnTo>
                    <a:pt x="2281100" y="539888"/>
                  </a:lnTo>
                  <a:lnTo>
                    <a:pt x="2325866" y="498953"/>
                  </a:lnTo>
                  <a:lnTo>
                    <a:pt x="2356588" y="456044"/>
                  </a:lnTo>
                  <a:lnTo>
                    <a:pt x="2372376" y="411454"/>
                  </a:lnTo>
                  <a:lnTo>
                    <a:pt x="2374392" y="388619"/>
                  </a:lnTo>
                  <a:lnTo>
                    <a:pt x="2372376" y="365785"/>
                  </a:lnTo>
                  <a:lnTo>
                    <a:pt x="2356588" y="321195"/>
                  </a:lnTo>
                  <a:lnTo>
                    <a:pt x="2325866" y="278286"/>
                  </a:lnTo>
                  <a:lnTo>
                    <a:pt x="2281100" y="237351"/>
                  </a:lnTo>
                  <a:lnTo>
                    <a:pt x="2223181" y="198680"/>
                  </a:lnTo>
                  <a:lnTo>
                    <a:pt x="2189567" y="180284"/>
                  </a:lnTo>
                  <a:lnTo>
                    <a:pt x="2152999" y="162565"/>
                  </a:lnTo>
                  <a:lnTo>
                    <a:pt x="2113588" y="145557"/>
                  </a:lnTo>
                  <a:lnTo>
                    <a:pt x="2071445" y="129298"/>
                  </a:lnTo>
                  <a:lnTo>
                    <a:pt x="2026681" y="113823"/>
                  </a:lnTo>
                  <a:lnTo>
                    <a:pt x="1979409" y="99170"/>
                  </a:lnTo>
                  <a:lnTo>
                    <a:pt x="1929739" y="85375"/>
                  </a:lnTo>
                  <a:lnTo>
                    <a:pt x="1877782" y="72473"/>
                  </a:lnTo>
                  <a:lnTo>
                    <a:pt x="1823651" y="60503"/>
                  </a:lnTo>
                  <a:lnTo>
                    <a:pt x="1767455" y="49499"/>
                  </a:lnTo>
                  <a:lnTo>
                    <a:pt x="1709308" y="39499"/>
                  </a:lnTo>
                  <a:lnTo>
                    <a:pt x="1649319" y="30539"/>
                  </a:lnTo>
                  <a:lnTo>
                    <a:pt x="1587600" y="22655"/>
                  </a:lnTo>
                  <a:lnTo>
                    <a:pt x="1524263" y="15885"/>
                  </a:lnTo>
                  <a:lnTo>
                    <a:pt x="1459418" y="10263"/>
                  </a:lnTo>
                  <a:lnTo>
                    <a:pt x="1393178" y="5827"/>
                  </a:lnTo>
                  <a:lnTo>
                    <a:pt x="1325653" y="2614"/>
                  </a:lnTo>
                  <a:lnTo>
                    <a:pt x="1256955" y="659"/>
                  </a:lnTo>
                  <a:lnTo>
                    <a:pt x="1187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624577" y="7241286"/>
              <a:ext cx="2374900" cy="777240"/>
            </a:xfrm>
            <a:custGeom>
              <a:avLst/>
              <a:gdLst/>
              <a:ahLst/>
              <a:cxnLst/>
              <a:rect l="l" t="t" r="r" b="b"/>
              <a:pathLst>
                <a:path w="2374900" h="777240">
                  <a:moveTo>
                    <a:pt x="0" y="388619"/>
                  </a:moveTo>
                  <a:lnTo>
                    <a:pt x="7986" y="343298"/>
                  </a:lnTo>
                  <a:lnTo>
                    <a:pt x="31353" y="299512"/>
                  </a:lnTo>
                  <a:lnTo>
                    <a:pt x="69208" y="257554"/>
                  </a:lnTo>
                  <a:lnTo>
                    <a:pt x="120662" y="217714"/>
                  </a:lnTo>
                  <a:lnTo>
                    <a:pt x="184824" y="180284"/>
                  </a:lnTo>
                  <a:lnTo>
                    <a:pt x="221392" y="162565"/>
                  </a:lnTo>
                  <a:lnTo>
                    <a:pt x="260803" y="145557"/>
                  </a:lnTo>
                  <a:lnTo>
                    <a:pt x="302946" y="129298"/>
                  </a:lnTo>
                  <a:lnTo>
                    <a:pt x="347710" y="113823"/>
                  </a:lnTo>
                  <a:lnTo>
                    <a:pt x="394982" y="99170"/>
                  </a:lnTo>
                  <a:lnTo>
                    <a:pt x="444652" y="85375"/>
                  </a:lnTo>
                  <a:lnTo>
                    <a:pt x="496609" y="72473"/>
                  </a:lnTo>
                  <a:lnTo>
                    <a:pt x="550740" y="60503"/>
                  </a:lnTo>
                  <a:lnTo>
                    <a:pt x="606936" y="49499"/>
                  </a:lnTo>
                  <a:lnTo>
                    <a:pt x="665083" y="39499"/>
                  </a:lnTo>
                  <a:lnTo>
                    <a:pt x="725072" y="30539"/>
                  </a:lnTo>
                  <a:lnTo>
                    <a:pt x="786791" y="22655"/>
                  </a:lnTo>
                  <a:lnTo>
                    <a:pt x="850128" y="15885"/>
                  </a:lnTo>
                  <a:lnTo>
                    <a:pt x="914973" y="10263"/>
                  </a:lnTo>
                  <a:lnTo>
                    <a:pt x="981213" y="5827"/>
                  </a:lnTo>
                  <a:lnTo>
                    <a:pt x="1048738" y="2614"/>
                  </a:lnTo>
                  <a:lnTo>
                    <a:pt x="1117436" y="659"/>
                  </a:lnTo>
                  <a:lnTo>
                    <a:pt x="1187196" y="0"/>
                  </a:lnTo>
                  <a:lnTo>
                    <a:pt x="1256955" y="659"/>
                  </a:lnTo>
                  <a:lnTo>
                    <a:pt x="1325653" y="2614"/>
                  </a:lnTo>
                  <a:lnTo>
                    <a:pt x="1393178" y="5827"/>
                  </a:lnTo>
                  <a:lnTo>
                    <a:pt x="1459418" y="10263"/>
                  </a:lnTo>
                  <a:lnTo>
                    <a:pt x="1524263" y="15885"/>
                  </a:lnTo>
                  <a:lnTo>
                    <a:pt x="1587600" y="22655"/>
                  </a:lnTo>
                  <a:lnTo>
                    <a:pt x="1649319" y="30539"/>
                  </a:lnTo>
                  <a:lnTo>
                    <a:pt x="1709308" y="39499"/>
                  </a:lnTo>
                  <a:lnTo>
                    <a:pt x="1767455" y="49499"/>
                  </a:lnTo>
                  <a:lnTo>
                    <a:pt x="1823651" y="60503"/>
                  </a:lnTo>
                  <a:lnTo>
                    <a:pt x="1877782" y="72473"/>
                  </a:lnTo>
                  <a:lnTo>
                    <a:pt x="1929739" y="85375"/>
                  </a:lnTo>
                  <a:lnTo>
                    <a:pt x="1979409" y="99170"/>
                  </a:lnTo>
                  <a:lnTo>
                    <a:pt x="2026681" y="113823"/>
                  </a:lnTo>
                  <a:lnTo>
                    <a:pt x="2071445" y="129298"/>
                  </a:lnTo>
                  <a:lnTo>
                    <a:pt x="2113588" y="145557"/>
                  </a:lnTo>
                  <a:lnTo>
                    <a:pt x="2152999" y="162565"/>
                  </a:lnTo>
                  <a:lnTo>
                    <a:pt x="2189567" y="180284"/>
                  </a:lnTo>
                  <a:lnTo>
                    <a:pt x="2223181" y="198680"/>
                  </a:lnTo>
                  <a:lnTo>
                    <a:pt x="2281100" y="237351"/>
                  </a:lnTo>
                  <a:lnTo>
                    <a:pt x="2325866" y="278286"/>
                  </a:lnTo>
                  <a:lnTo>
                    <a:pt x="2356588" y="321195"/>
                  </a:lnTo>
                  <a:lnTo>
                    <a:pt x="2372376" y="365785"/>
                  </a:lnTo>
                  <a:lnTo>
                    <a:pt x="2374392" y="388619"/>
                  </a:lnTo>
                  <a:lnTo>
                    <a:pt x="2372376" y="411454"/>
                  </a:lnTo>
                  <a:lnTo>
                    <a:pt x="2356588" y="456044"/>
                  </a:lnTo>
                  <a:lnTo>
                    <a:pt x="2325866" y="498953"/>
                  </a:lnTo>
                  <a:lnTo>
                    <a:pt x="2281100" y="539888"/>
                  </a:lnTo>
                  <a:lnTo>
                    <a:pt x="2223181" y="578559"/>
                  </a:lnTo>
                  <a:lnTo>
                    <a:pt x="2189567" y="596955"/>
                  </a:lnTo>
                  <a:lnTo>
                    <a:pt x="2152999" y="614674"/>
                  </a:lnTo>
                  <a:lnTo>
                    <a:pt x="2113588" y="631682"/>
                  </a:lnTo>
                  <a:lnTo>
                    <a:pt x="2071445" y="647941"/>
                  </a:lnTo>
                  <a:lnTo>
                    <a:pt x="2026681" y="663416"/>
                  </a:lnTo>
                  <a:lnTo>
                    <a:pt x="1979409" y="678069"/>
                  </a:lnTo>
                  <a:lnTo>
                    <a:pt x="1929739" y="691864"/>
                  </a:lnTo>
                  <a:lnTo>
                    <a:pt x="1877782" y="704766"/>
                  </a:lnTo>
                  <a:lnTo>
                    <a:pt x="1823651" y="716736"/>
                  </a:lnTo>
                  <a:lnTo>
                    <a:pt x="1767455" y="727740"/>
                  </a:lnTo>
                  <a:lnTo>
                    <a:pt x="1709308" y="737740"/>
                  </a:lnTo>
                  <a:lnTo>
                    <a:pt x="1649319" y="746700"/>
                  </a:lnTo>
                  <a:lnTo>
                    <a:pt x="1587600" y="754584"/>
                  </a:lnTo>
                  <a:lnTo>
                    <a:pt x="1524263" y="761354"/>
                  </a:lnTo>
                  <a:lnTo>
                    <a:pt x="1459418" y="766976"/>
                  </a:lnTo>
                  <a:lnTo>
                    <a:pt x="1393178" y="771412"/>
                  </a:lnTo>
                  <a:lnTo>
                    <a:pt x="1325653" y="774625"/>
                  </a:lnTo>
                  <a:lnTo>
                    <a:pt x="1256955" y="776580"/>
                  </a:lnTo>
                  <a:lnTo>
                    <a:pt x="1187196" y="777239"/>
                  </a:lnTo>
                  <a:lnTo>
                    <a:pt x="1117436" y="776580"/>
                  </a:lnTo>
                  <a:lnTo>
                    <a:pt x="1048738" y="774625"/>
                  </a:lnTo>
                  <a:lnTo>
                    <a:pt x="981213" y="771412"/>
                  </a:lnTo>
                  <a:lnTo>
                    <a:pt x="914973" y="766976"/>
                  </a:lnTo>
                  <a:lnTo>
                    <a:pt x="850128" y="761354"/>
                  </a:lnTo>
                  <a:lnTo>
                    <a:pt x="786791" y="754584"/>
                  </a:lnTo>
                  <a:lnTo>
                    <a:pt x="725072" y="746700"/>
                  </a:lnTo>
                  <a:lnTo>
                    <a:pt x="665083" y="737740"/>
                  </a:lnTo>
                  <a:lnTo>
                    <a:pt x="606936" y="727740"/>
                  </a:lnTo>
                  <a:lnTo>
                    <a:pt x="550740" y="716736"/>
                  </a:lnTo>
                  <a:lnTo>
                    <a:pt x="496609" y="704766"/>
                  </a:lnTo>
                  <a:lnTo>
                    <a:pt x="444652" y="691864"/>
                  </a:lnTo>
                  <a:lnTo>
                    <a:pt x="394982" y="678069"/>
                  </a:lnTo>
                  <a:lnTo>
                    <a:pt x="347710" y="663416"/>
                  </a:lnTo>
                  <a:lnTo>
                    <a:pt x="302946" y="647941"/>
                  </a:lnTo>
                  <a:lnTo>
                    <a:pt x="260803" y="631682"/>
                  </a:lnTo>
                  <a:lnTo>
                    <a:pt x="221392" y="614674"/>
                  </a:lnTo>
                  <a:lnTo>
                    <a:pt x="184824" y="596955"/>
                  </a:lnTo>
                  <a:lnTo>
                    <a:pt x="151210" y="578559"/>
                  </a:lnTo>
                  <a:lnTo>
                    <a:pt x="93291" y="539888"/>
                  </a:lnTo>
                  <a:lnTo>
                    <a:pt x="48525" y="498953"/>
                  </a:lnTo>
                  <a:lnTo>
                    <a:pt x="17803" y="456044"/>
                  </a:lnTo>
                  <a:lnTo>
                    <a:pt x="2015" y="411454"/>
                  </a:lnTo>
                  <a:lnTo>
                    <a:pt x="0" y="38861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5065267" y="7464933"/>
            <a:ext cx="1494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PERFORMANCE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4071365" y="1774698"/>
            <a:ext cx="1740535" cy="661670"/>
          </a:xfrm>
          <a:custGeom>
            <a:avLst/>
            <a:gdLst/>
            <a:ahLst/>
            <a:cxnLst/>
            <a:rect l="l" t="t" r="r" b="b"/>
            <a:pathLst>
              <a:path w="1740535" h="661669">
                <a:moveTo>
                  <a:pt x="0" y="330708"/>
                </a:moveTo>
                <a:lnTo>
                  <a:pt x="10344" y="279567"/>
                </a:lnTo>
                <a:lnTo>
                  <a:pt x="40345" y="230894"/>
                </a:lnTo>
                <a:lnTo>
                  <a:pt x="88454" y="185279"/>
                </a:lnTo>
                <a:lnTo>
                  <a:pt x="153123" y="143309"/>
                </a:lnTo>
                <a:lnTo>
                  <a:pt x="191184" y="123874"/>
                </a:lnTo>
                <a:lnTo>
                  <a:pt x="232804" y="105572"/>
                </a:lnTo>
                <a:lnTo>
                  <a:pt x="277790" y="88476"/>
                </a:lnTo>
                <a:lnTo>
                  <a:pt x="325949" y="72658"/>
                </a:lnTo>
                <a:lnTo>
                  <a:pt x="377086" y="58194"/>
                </a:lnTo>
                <a:lnTo>
                  <a:pt x="431009" y="45155"/>
                </a:lnTo>
                <a:lnTo>
                  <a:pt x="487524" y="33616"/>
                </a:lnTo>
                <a:lnTo>
                  <a:pt x="546437" y="23651"/>
                </a:lnTo>
                <a:lnTo>
                  <a:pt x="607555" y="15333"/>
                </a:lnTo>
                <a:lnTo>
                  <a:pt x="670684" y="8735"/>
                </a:lnTo>
                <a:lnTo>
                  <a:pt x="735631" y="3931"/>
                </a:lnTo>
                <a:lnTo>
                  <a:pt x="802202" y="995"/>
                </a:lnTo>
                <a:lnTo>
                  <a:pt x="870204" y="0"/>
                </a:lnTo>
                <a:lnTo>
                  <a:pt x="938205" y="995"/>
                </a:lnTo>
                <a:lnTo>
                  <a:pt x="1004776" y="3931"/>
                </a:lnTo>
                <a:lnTo>
                  <a:pt x="1069723" y="8735"/>
                </a:lnTo>
                <a:lnTo>
                  <a:pt x="1132852" y="15333"/>
                </a:lnTo>
                <a:lnTo>
                  <a:pt x="1193970" y="23651"/>
                </a:lnTo>
                <a:lnTo>
                  <a:pt x="1252883" y="33616"/>
                </a:lnTo>
                <a:lnTo>
                  <a:pt x="1309398" y="45155"/>
                </a:lnTo>
                <a:lnTo>
                  <a:pt x="1363321" y="58194"/>
                </a:lnTo>
                <a:lnTo>
                  <a:pt x="1414458" y="72658"/>
                </a:lnTo>
                <a:lnTo>
                  <a:pt x="1462617" y="88476"/>
                </a:lnTo>
                <a:lnTo>
                  <a:pt x="1507603" y="105572"/>
                </a:lnTo>
                <a:lnTo>
                  <a:pt x="1549223" y="123874"/>
                </a:lnTo>
                <a:lnTo>
                  <a:pt x="1587284" y="143309"/>
                </a:lnTo>
                <a:lnTo>
                  <a:pt x="1621592" y="163801"/>
                </a:lnTo>
                <a:lnTo>
                  <a:pt x="1678175" y="207668"/>
                </a:lnTo>
                <a:lnTo>
                  <a:pt x="1717423" y="254885"/>
                </a:lnTo>
                <a:lnTo>
                  <a:pt x="1737789" y="304865"/>
                </a:lnTo>
                <a:lnTo>
                  <a:pt x="1740408" y="330708"/>
                </a:lnTo>
                <a:lnTo>
                  <a:pt x="1737789" y="356550"/>
                </a:lnTo>
                <a:lnTo>
                  <a:pt x="1717423" y="406530"/>
                </a:lnTo>
                <a:lnTo>
                  <a:pt x="1678175" y="453747"/>
                </a:lnTo>
                <a:lnTo>
                  <a:pt x="1621592" y="497614"/>
                </a:lnTo>
                <a:lnTo>
                  <a:pt x="1587284" y="518106"/>
                </a:lnTo>
                <a:lnTo>
                  <a:pt x="1549223" y="537541"/>
                </a:lnTo>
                <a:lnTo>
                  <a:pt x="1507603" y="555843"/>
                </a:lnTo>
                <a:lnTo>
                  <a:pt x="1462617" y="572939"/>
                </a:lnTo>
                <a:lnTo>
                  <a:pt x="1414458" y="588757"/>
                </a:lnTo>
                <a:lnTo>
                  <a:pt x="1363321" y="603221"/>
                </a:lnTo>
                <a:lnTo>
                  <a:pt x="1309398" y="616260"/>
                </a:lnTo>
                <a:lnTo>
                  <a:pt x="1252883" y="627799"/>
                </a:lnTo>
                <a:lnTo>
                  <a:pt x="1193970" y="637764"/>
                </a:lnTo>
                <a:lnTo>
                  <a:pt x="1132852" y="646082"/>
                </a:lnTo>
                <a:lnTo>
                  <a:pt x="1069723" y="652680"/>
                </a:lnTo>
                <a:lnTo>
                  <a:pt x="1004776" y="657484"/>
                </a:lnTo>
                <a:lnTo>
                  <a:pt x="938205" y="660420"/>
                </a:lnTo>
                <a:lnTo>
                  <a:pt x="870204" y="661416"/>
                </a:lnTo>
                <a:lnTo>
                  <a:pt x="802202" y="660420"/>
                </a:lnTo>
                <a:lnTo>
                  <a:pt x="735631" y="657484"/>
                </a:lnTo>
                <a:lnTo>
                  <a:pt x="670684" y="652680"/>
                </a:lnTo>
                <a:lnTo>
                  <a:pt x="607555" y="646082"/>
                </a:lnTo>
                <a:lnTo>
                  <a:pt x="546437" y="637764"/>
                </a:lnTo>
                <a:lnTo>
                  <a:pt x="487524" y="627799"/>
                </a:lnTo>
                <a:lnTo>
                  <a:pt x="431009" y="616260"/>
                </a:lnTo>
                <a:lnTo>
                  <a:pt x="377086" y="603221"/>
                </a:lnTo>
                <a:lnTo>
                  <a:pt x="325949" y="588757"/>
                </a:lnTo>
                <a:lnTo>
                  <a:pt x="277790" y="572939"/>
                </a:lnTo>
                <a:lnTo>
                  <a:pt x="232804" y="555843"/>
                </a:lnTo>
                <a:lnTo>
                  <a:pt x="191184" y="537541"/>
                </a:lnTo>
                <a:lnTo>
                  <a:pt x="153123" y="518106"/>
                </a:lnTo>
                <a:lnTo>
                  <a:pt x="118815" y="497614"/>
                </a:lnTo>
                <a:lnTo>
                  <a:pt x="62232" y="453747"/>
                </a:lnTo>
                <a:lnTo>
                  <a:pt x="22984" y="406530"/>
                </a:lnTo>
                <a:lnTo>
                  <a:pt x="2618" y="356550"/>
                </a:lnTo>
                <a:lnTo>
                  <a:pt x="0" y="330708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3147822" y="904113"/>
            <a:ext cx="2312670" cy="1472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ER</a:t>
            </a:r>
            <a:r>
              <a:rPr dirty="0" u="heavy" sz="1800" spc="-10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8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Diagram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800">
              <a:latin typeface="Times New Roman"/>
              <a:cs typeface="Times New Roman"/>
            </a:endParaRPr>
          </a:p>
          <a:p>
            <a:pPr marL="1543685" marR="5080" indent="-25654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TRAIN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THE </a:t>
            </a:r>
            <a:r>
              <a:rPr dirty="0" sz="1800" spc="-10" b="1">
                <a:latin typeface="Calibri"/>
                <a:cs typeface="Calibri"/>
              </a:rPr>
              <a:t>SPLIT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5575553" y="2635758"/>
            <a:ext cx="1266825" cy="652780"/>
          </a:xfrm>
          <a:custGeom>
            <a:avLst/>
            <a:gdLst/>
            <a:ahLst/>
            <a:cxnLst/>
            <a:rect l="l" t="t" r="r" b="b"/>
            <a:pathLst>
              <a:path w="1266825" h="652779">
                <a:moveTo>
                  <a:pt x="0" y="326135"/>
                </a:moveTo>
                <a:lnTo>
                  <a:pt x="11416" y="264171"/>
                </a:lnTo>
                <a:lnTo>
                  <a:pt x="44251" y="206128"/>
                </a:lnTo>
                <a:lnTo>
                  <a:pt x="96383" y="153100"/>
                </a:lnTo>
                <a:lnTo>
                  <a:pt x="129022" y="128809"/>
                </a:lnTo>
                <a:lnTo>
                  <a:pt x="165690" y="106182"/>
                </a:lnTo>
                <a:lnTo>
                  <a:pt x="206121" y="85356"/>
                </a:lnTo>
                <a:lnTo>
                  <a:pt x="250050" y="66468"/>
                </a:lnTo>
                <a:lnTo>
                  <a:pt x="297212" y="49654"/>
                </a:lnTo>
                <a:lnTo>
                  <a:pt x="347341" y="35052"/>
                </a:lnTo>
                <a:lnTo>
                  <a:pt x="400173" y="22798"/>
                </a:lnTo>
                <a:lnTo>
                  <a:pt x="455443" y="13029"/>
                </a:lnTo>
                <a:lnTo>
                  <a:pt x="512884" y="5881"/>
                </a:lnTo>
                <a:lnTo>
                  <a:pt x="572232" y="1493"/>
                </a:lnTo>
                <a:lnTo>
                  <a:pt x="633222" y="0"/>
                </a:lnTo>
                <a:lnTo>
                  <a:pt x="694211" y="1493"/>
                </a:lnTo>
                <a:lnTo>
                  <a:pt x="753559" y="5881"/>
                </a:lnTo>
                <a:lnTo>
                  <a:pt x="811000" y="13029"/>
                </a:lnTo>
                <a:lnTo>
                  <a:pt x="866270" y="22798"/>
                </a:lnTo>
                <a:lnTo>
                  <a:pt x="919102" y="35052"/>
                </a:lnTo>
                <a:lnTo>
                  <a:pt x="969231" y="49654"/>
                </a:lnTo>
                <a:lnTo>
                  <a:pt x="1016393" y="66468"/>
                </a:lnTo>
                <a:lnTo>
                  <a:pt x="1060322" y="85356"/>
                </a:lnTo>
                <a:lnTo>
                  <a:pt x="1100753" y="106182"/>
                </a:lnTo>
                <a:lnTo>
                  <a:pt x="1137421" y="128809"/>
                </a:lnTo>
                <a:lnTo>
                  <a:pt x="1170060" y="153100"/>
                </a:lnTo>
                <a:lnTo>
                  <a:pt x="1198406" y="178919"/>
                </a:lnTo>
                <a:lnTo>
                  <a:pt x="1241154" y="234591"/>
                </a:lnTo>
                <a:lnTo>
                  <a:pt x="1263545" y="294732"/>
                </a:lnTo>
                <a:lnTo>
                  <a:pt x="1266444" y="326135"/>
                </a:lnTo>
                <a:lnTo>
                  <a:pt x="1263545" y="357539"/>
                </a:lnTo>
                <a:lnTo>
                  <a:pt x="1241154" y="417680"/>
                </a:lnTo>
                <a:lnTo>
                  <a:pt x="1198406" y="473352"/>
                </a:lnTo>
                <a:lnTo>
                  <a:pt x="1170060" y="499171"/>
                </a:lnTo>
                <a:lnTo>
                  <a:pt x="1137421" y="523462"/>
                </a:lnTo>
                <a:lnTo>
                  <a:pt x="1100753" y="546089"/>
                </a:lnTo>
                <a:lnTo>
                  <a:pt x="1060322" y="566915"/>
                </a:lnTo>
                <a:lnTo>
                  <a:pt x="1016393" y="585803"/>
                </a:lnTo>
                <a:lnTo>
                  <a:pt x="969231" y="602617"/>
                </a:lnTo>
                <a:lnTo>
                  <a:pt x="919102" y="617219"/>
                </a:lnTo>
                <a:lnTo>
                  <a:pt x="866270" y="629473"/>
                </a:lnTo>
                <a:lnTo>
                  <a:pt x="811000" y="639242"/>
                </a:lnTo>
                <a:lnTo>
                  <a:pt x="753559" y="646390"/>
                </a:lnTo>
                <a:lnTo>
                  <a:pt x="694211" y="650778"/>
                </a:lnTo>
                <a:lnTo>
                  <a:pt x="633222" y="652272"/>
                </a:lnTo>
                <a:lnTo>
                  <a:pt x="572232" y="650778"/>
                </a:lnTo>
                <a:lnTo>
                  <a:pt x="512884" y="646390"/>
                </a:lnTo>
                <a:lnTo>
                  <a:pt x="455443" y="639242"/>
                </a:lnTo>
                <a:lnTo>
                  <a:pt x="400173" y="629473"/>
                </a:lnTo>
                <a:lnTo>
                  <a:pt x="347341" y="617219"/>
                </a:lnTo>
                <a:lnTo>
                  <a:pt x="297212" y="602617"/>
                </a:lnTo>
                <a:lnTo>
                  <a:pt x="250050" y="585803"/>
                </a:lnTo>
                <a:lnTo>
                  <a:pt x="206121" y="566915"/>
                </a:lnTo>
                <a:lnTo>
                  <a:pt x="165690" y="546089"/>
                </a:lnTo>
                <a:lnTo>
                  <a:pt x="129022" y="523462"/>
                </a:lnTo>
                <a:lnTo>
                  <a:pt x="96383" y="499171"/>
                </a:lnTo>
                <a:lnTo>
                  <a:pt x="68037" y="473352"/>
                </a:lnTo>
                <a:lnTo>
                  <a:pt x="25289" y="417680"/>
                </a:lnTo>
                <a:lnTo>
                  <a:pt x="2898" y="357539"/>
                </a:lnTo>
                <a:lnTo>
                  <a:pt x="0" y="32613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5843778" y="2796921"/>
            <a:ext cx="7321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3168332" y="3078416"/>
            <a:ext cx="1193800" cy="749935"/>
            <a:chOff x="3168332" y="3078416"/>
            <a:chExt cx="1193800" cy="749935"/>
          </a:xfrm>
        </p:grpSpPr>
        <p:sp>
          <p:nvSpPr>
            <p:cNvPr id="40" name="object 40" descr=""/>
            <p:cNvSpPr/>
            <p:nvPr/>
          </p:nvSpPr>
          <p:spPr>
            <a:xfrm>
              <a:off x="3181350" y="3091434"/>
              <a:ext cx="1167765" cy="723900"/>
            </a:xfrm>
            <a:custGeom>
              <a:avLst/>
              <a:gdLst/>
              <a:ahLst/>
              <a:cxnLst/>
              <a:rect l="l" t="t" r="r" b="b"/>
              <a:pathLst>
                <a:path w="1167764" h="723900">
                  <a:moveTo>
                    <a:pt x="583691" y="0"/>
                  </a:moveTo>
                  <a:lnTo>
                    <a:pt x="524019" y="1868"/>
                  </a:lnTo>
                  <a:lnTo>
                    <a:pt x="466068" y="7353"/>
                  </a:lnTo>
                  <a:lnTo>
                    <a:pt x="410134" y="16272"/>
                  </a:lnTo>
                  <a:lnTo>
                    <a:pt x="356508" y="28444"/>
                  </a:lnTo>
                  <a:lnTo>
                    <a:pt x="305486" y="43685"/>
                  </a:lnTo>
                  <a:lnTo>
                    <a:pt x="257361" y="61815"/>
                  </a:lnTo>
                  <a:lnTo>
                    <a:pt x="212425" y="82652"/>
                  </a:lnTo>
                  <a:lnTo>
                    <a:pt x="170973" y="106013"/>
                  </a:lnTo>
                  <a:lnTo>
                    <a:pt x="133299" y="131716"/>
                  </a:lnTo>
                  <a:lnTo>
                    <a:pt x="99695" y="159580"/>
                  </a:lnTo>
                  <a:lnTo>
                    <a:pt x="70456" y="189423"/>
                  </a:lnTo>
                  <a:lnTo>
                    <a:pt x="45874" y="221063"/>
                  </a:lnTo>
                  <a:lnTo>
                    <a:pt x="26244" y="254317"/>
                  </a:lnTo>
                  <a:lnTo>
                    <a:pt x="3013" y="324942"/>
                  </a:lnTo>
                  <a:lnTo>
                    <a:pt x="0" y="361950"/>
                  </a:lnTo>
                  <a:lnTo>
                    <a:pt x="3013" y="398957"/>
                  </a:lnTo>
                  <a:lnTo>
                    <a:pt x="26244" y="469582"/>
                  </a:lnTo>
                  <a:lnTo>
                    <a:pt x="45874" y="502836"/>
                  </a:lnTo>
                  <a:lnTo>
                    <a:pt x="70456" y="534476"/>
                  </a:lnTo>
                  <a:lnTo>
                    <a:pt x="99695" y="564319"/>
                  </a:lnTo>
                  <a:lnTo>
                    <a:pt x="133299" y="592183"/>
                  </a:lnTo>
                  <a:lnTo>
                    <a:pt x="170973" y="617886"/>
                  </a:lnTo>
                  <a:lnTo>
                    <a:pt x="212425" y="641247"/>
                  </a:lnTo>
                  <a:lnTo>
                    <a:pt x="257361" y="662084"/>
                  </a:lnTo>
                  <a:lnTo>
                    <a:pt x="305486" y="680214"/>
                  </a:lnTo>
                  <a:lnTo>
                    <a:pt x="356508" y="695455"/>
                  </a:lnTo>
                  <a:lnTo>
                    <a:pt x="410134" y="707627"/>
                  </a:lnTo>
                  <a:lnTo>
                    <a:pt x="466068" y="716546"/>
                  </a:lnTo>
                  <a:lnTo>
                    <a:pt x="524019" y="722031"/>
                  </a:lnTo>
                  <a:lnTo>
                    <a:pt x="583691" y="723900"/>
                  </a:lnTo>
                  <a:lnTo>
                    <a:pt x="643364" y="722031"/>
                  </a:lnTo>
                  <a:lnTo>
                    <a:pt x="701315" y="716546"/>
                  </a:lnTo>
                  <a:lnTo>
                    <a:pt x="757249" y="707627"/>
                  </a:lnTo>
                  <a:lnTo>
                    <a:pt x="810875" y="695455"/>
                  </a:lnTo>
                  <a:lnTo>
                    <a:pt x="861897" y="680214"/>
                  </a:lnTo>
                  <a:lnTo>
                    <a:pt x="910022" y="662084"/>
                  </a:lnTo>
                  <a:lnTo>
                    <a:pt x="954958" y="641247"/>
                  </a:lnTo>
                  <a:lnTo>
                    <a:pt x="996410" y="617886"/>
                  </a:lnTo>
                  <a:lnTo>
                    <a:pt x="1034084" y="592183"/>
                  </a:lnTo>
                  <a:lnTo>
                    <a:pt x="1067688" y="564319"/>
                  </a:lnTo>
                  <a:lnTo>
                    <a:pt x="1096927" y="534476"/>
                  </a:lnTo>
                  <a:lnTo>
                    <a:pt x="1121509" y="502836"/>
                  </a:lnTo>
                  <a:lnTo>
                    <a:pt x="1141139" y="469582"/>
                  </a:lnTo>
                  <a:lnTo>
                    <a:pt x="1164370" y="398957"/>
                  </a:lnTo>
                  <a:lnTo>
                    <a:pt x="1167384" y="361950"/>
                  </a:lnTo>
                  <a:lnTo>
                    <a:pt x="1164370" y="324942"/>
                  </a:lnTo>
                  <a:lnTo>
                    <a:pt x="1141139" y="254317"/>
                  </a:lnTo>
                  <a:lnTo>
                    <a:pt x="1121509" y="221063"/>
                  </a:lnTo>
                  <a:lnTo>
                    <a:pt x="1096927" y="189423"/>
                  </a:lnTo>
                  <a:lnTo>
                    <a:pt x="1067688" y="159580"/>
                  </a:lnTo>
                  <a:lnTo>
                    <a:pt x="1034084" y="131716"/>
                  </a:lnTo>
                  <a:lnTo>
                    <a:pt x="996410" y="106013"/>
                  </a:lnTo>
                  <a:lnTo>
                    <a:pt x="954958" y="82652"/>
                  </a:lnTo>
                  <a:lnTo>
                    <a:pt x="910022" y="61815"/>
                  </a:lnTo>
                  <a:lnTo>
                    <a:pt x="861897" y="43685"/>
                  </a:lnTo>
                  <a:lnTo>
                    <a:pt x="810875" y="28444"/>
                  </a:lnTo>
                  <a:lnTo>
                    <a:pt x="757249" y="16272"/>
                  </a:lnTo>
                  <a:lnTo>
                    <a:pt x="701315" y="7353"/>
                  </a:lnTo>
                  <a:lnTo>
                    <a:pt x="643364" y="1868"/>
                  </a:lnTo>
                  <a:lnTo>
                    <a:pt x="5836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181350" y="3091434"/>
              <a:ext cx="1167765" cy="723900"/>
            </a:xfrm>
            <a:custGeom>
              <a:avLst/>
              <a:gdLst/>
              <a:ahLst/>
              <a:cxnLst/>
              <a:rect l="l" t="t" r="r" b="b"/>
              <a:pathLst>
                <a:path w="1167764" h="723900">
                  <a:moveTo>
                    <a:pt x="0" y="361950"/>
                  </a:moveTo>
                  <a:lnTo>
                    <a:pt x="11860" y="289004"/>
                  </a:lnTo>
                  <a:lnTo>
                    <a:pt x="45874" y="221063"/>
                  </a:lnTo>
                  <a:lnTo>
                    <a:pt x="70456" y="189423"/>
                  </a:lnTo>
                  <a:lnTo>
                    <a:pt x="99695" y="159580"/>
                  </a:lnTo>
                  <a:lnTo>
                    <a:pt x="133299" y="131716"/>
                  </a:lnTo>
                  <a:lnTo>
                    <a:pt x="170973" y="106013"/>
                  </a:lnTo>
                  <a:lnTo>
                    <a:pt x="212425" y="82652"/>
                  </a:lnTo>
                  <a:lnTo>
                    <a:pt x="257361" y="61815"/>
                  </a:lnTo>
                  <a:lnTo>
                    <a:pt x="305486" y="43685"/>
                  </a:lnTo>
                  <a:lnTo>
                    <a:pt x="356508" y="28444"/>
                  </a:lnTo>
                  <a:lnTo>
                    <a:pt x="410134" y="16272"/>
                  </a:lnTo>
                  <a:lnTo>
                    <a:pt x="466068" y="7353"/>
                  </a:lnTo>
                  <a:lnTo>
                    <a:pt x="524019" y="1868"/>
                  </a:lnTo>
                  <a:lnTo>
                    <a:pt x="583691" y="0"/>
                  </a:lnTo>
                  <a:lnTo>
                    <a:pt x="643364" y="1868"/>
                  </a:lnTo>
                  <a:lnTo>
                    <a:pt x="701315" y="7353"/>
                  </a:lnTo>
                  <a:lnTo>
                    <a:pt x="757249" y="16272"/>
                  </a:lnTo>
                  <a:lnTo>
                    <a:pt x="810875" y="28444"/>
                  </a:lnTo>
                  <a:lnTo>
                    <a:pt x="861897" y="43685"/>
                  </a:lnTo>
                  <a:lnTo>
                    <a:pt x="910022" y="61815"/>
                  </a:lnTo>
                  <a:lnTo>
                    <a:pt x="954958" y="82652"/>
                  </a:lnTo>
                  <a:lnTo>
                    <a:pt x="996410" y="106013"/>
                  </a:lnTo>
                  <a:lnTo>
                    <a:pt x="1034084" y="131716"/>
                  </a:lnTo>
                  <a:lnTo>
                    <a:pt x="1067688" y="159580"/>
                  </a:lnTo>
                  <a:lnTo>
                    <a:pt x="1096927" y="189423"/>
                  </a:lnTo>
                  <a:lnTo>
                    <a:pt x="1121509" y="221063"/>
                  </a:lnTo>
                  <a:lnTo>
                    <a:pt x="1141139" y="254317"/>
                  </a:lnTo>
                  <a:lnTo>
                    <a:pt x="1164370" y="324942"/>
                  </a:lnTo>
                  <a:lnTo>
                    <a:pt x="1167384" y="361950"/>
                  </a:lnTo>
                  <a:lnTo>
                    <a:pt x="1164370" y="398957"/>
                  </a:lnTo>
                  <a:lnTo>
                    <a:pt x="1141139" y="469582"/>
                  </a:lnTo>
                  <a:lnTo>
                    <a:pt x="1121509" y="502836"/>
                  </a:lnTo>
                  <a:lnTo>
                    <a:pt x="1096927" y="534476"/>
                  </a:lnTo>
                  <a:lnTo>
                    <a:pt x="1067688" y="564319"/>
                  </a:lnTo>
                  <a:lnTo>
                    <a:pt x="1034084" y="592183"/>
                  </a:lnTo>
                  <a:lnTo>
                    <a:pt x="996410" y="617886"/>
                  </a:lnTo>
                  <a:lnTo>
                    <a:pt x="954958" y="641247"/>
                  </a:lnTo>
                  <a:lnTo>
                    <a:pt x="910022" y="662084"/>
                  </a:lnTo>
                  <a:lnTo>
                    <a:pt x="861897" y="680214"/>
                  </a:lnTo>
                  <a:lnTo>
                    <a:pt x="810875" y="695455"/>
                  </a:lnTo>
                  <a:lnTo>
                    <a:pt x="757249" y="707627"/>
                  </a:lnTo>
                  <a:lnTo>
                    <a:pt x="701315" y="716546"/>
                  </a:lnTo>
                  <a:lnTo>
                    <a:pt x="643364" y="722031"/>
                  </a:lnTo>
                  <a:lnTo>
                    <a:pt x="583691" y="723900"/>
                  </a:lnTo>
                  <a:lnTo>
                    <a:pt x="524019" y="722031"/>
                  </a:lnTo>
                  <a:lnTo>
                    <a:pt x="466068" y="716546"/>
                  </a:lnTo>
                  <a:lnTo>
                    <a:pt x="410134" y="707627"/>
                  </a:lnTo>
                  <a:lnTo>
                    <a:pt x="356508" y="695455"/>
                  </a:lnTo>
                  <a:lnTo>
                    <a:pt x="305486" y="680214"/>
                  </a:lnTo>
                  <a:lnTo>
                    <a:pt x="257361" y="662084"/>
                  </a:lnTo>
                  <a:lnTo>
                    <a:pt x="212425" y="641247"/>
                  </a:lnTo>
                  <a:lnTo>
                    <a:pt x="170973" y="617886"/>
                  </a:lnTo>
                  <a:lnTo>
                    <a:pt x="133299" y="592183"/>
                  </a:lnTo>
                  <a:lnTo>
                    <a:pt x="99695" y="564319"/>
                  </a:lnTo>
                  <a:lnTo>
                    <a:pt x="70456" y="534476"/>
                  </a:lnTo>
                  <a:lnTo>
                    <a:pt x="45874" y="502836"/>
                  </a:lnTo>
                  <a:lnTo>
                    <a:pt x="26244" y="469582"/>
                  </a:lnTo>
                  <a:lnTo>
                    <a:pt x="3013" y="398957"/>
                  </a:lnTo>
                  <a:lnTo>
                    <a:pt x="0" y="36195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3454400" y="3150489"/>
            <a:ext cx="6210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INPUT </a:t>
            </a:r>
            <a:r>
              <a:rPr dirty="0" sz="1800" spc="-20" b="1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569976" y="2622804"/>
            <a:ext cx="2287905" cy="527685"/>
            <a:chOff x="569976" y="2622804"/>
            <a:chExt cx="2287905" cy="527685"/>
          </a:xfrm>
        </p:grpSpPr>
        <p:sp>
          <p:nvSpPr>
            <p:cNvPr id="44" name="object 44" descr=""/>
            <p:cNvSpPr/>
            <p:nvPr/>
          </p:nvSpPr>
          <p:spPr>
            <a:xfrm>
              <a:off x="582930" y="2635758"/>
              <a:ext cx="2261870" cy="501650"/>
            </a:xfrm>
            <a:custGeom>
              <a:avLst/>
              <a:gdLst/>
              <a:ahLst/>
              <a:cxnLst/>
              <a:rect l="l" t="t" r="r" b="b"/>
              <a:pathLst>
                <a:path w="2261870" h="501650">
                  <a:moveTo>
                    <a:pt x="1130808" y="0"/>
                  </a:moveTo>
                  <a:lnTo>
                    <a:pt x="1056457" y="533"/>
                  </a:lnTo>
                  <a:lnTo>
                    <a:pt x="983391" y="2111"/>
                  </a:lnTo>
                  <a:lnTo>
                    <a:pt x="911758" y="4701"/>
                  </a:lnTo>
                  <a:lnTo>
                    <a:pt x="841707" y="8269"/>
                  </a:lnTo>
                  <a:lnTo>
                    <a:pt x="773387" y="12783"/>
                  </a:lnTo>
                  <a:lnTo>
                    <a:pt x="706947" y="18209"/>
                  </a:lnTo>
                  <a:lnTo>
                    <a:pt x="642536" y="24515"/>
                  </a:lnTo>
                  <a:lnTo>
                    <a:pt x="580304" y="31667"/>
                  </a:lnTo>
                  <a:lnTo>
                    <a:pt x="520399" y="39632"/>
                  </a:lnTo>
                  <a:lnTo>
                    <a:pt x="462969" y="48377"/>
                  </a:lnTo>
                  <a:lnTo>
                    <a:pt x="408165" y="57870"/>
                  </a:lnTo>
                  <a:lnTo>
                    <a:pt x="356136" y="68077"/>
                  </a:lnTo>
                  <a:lnTo>
                    <a:pt x="307029" y="78964"/>
                  </a:lnTo>
                  <a:lnTo>
                    <a:pt x="260995" y="90500"/>
                  </a:lnTo>
                  <a:lnTo>
                    <a:pt x="218181" y="102650"/>
                  </a:lnTo>
                  <a:lnTo>
                    <a:pt x="178739" y="115382"/>
                  </a:lnTo>
                  <a:lnTo>
                    <a:pt x="142815" y="128663"/>
                  </a:lnTo>
                  <a:lnTo>
                    <a:pt x="82121" y="156739"/>
                  </a:lnTo>
                  <a:lnTo>
                    <a:pt x="37293" y="186613"/>
                  </a:lnTo>
                  <a:lnTo>
                    <a:pt x="9522" y="218021"/>
                  </a:lnTo>
                  <a:lnTo>
                    <a:pt x="0" y="250698"/>
                  </a:lnTo>
                  <a:lnTo>
                    <a:pt x="2405" y="267178"/>
                  </a:lnTo>
                  <a:lnTo>
                    <a:pt x="37293" y="314782"/>
                  </a:lnTo>
                  <a:lnTo>
                    <a:pt x="82121" y="344656"/>
                  </a:lnTo>
                  <a:lnTo>
                    <a:pt x="142815" y="372732"/>
                  </a:lnTo>
                  <a:lnTo>
                    <a:pt x="178739" y="386013"/>
                  </a:lnTo>
                  <a:lnTo>
                    <a:pt x="218181" y="398745"/>
                  </a:lnTo>
                  <a:lnTo>
                    <a:pt x="260995" y="410895"/>
                  </a:lnTo>
                  <a:lnTo>
                    <a:pt x="307029" y="422431"/>
                  </a:lnTo>
                  <a:lnTo>
                    <a:pt x="356136" y="433318"/>
                  </a:lnTo>
                  <a:lnTo>
                    <a:pt x="408165" y="443525"/>
                  </a:lnTo>
                  <a:lnTo>
                    <a:pt x="462969" y="453018"/>
                  </a:lnTo>
                  <a:lnTo>
                    <a:pt x="520399" y="461763"/>
                  </a:lnTo>
                  <a:lnTo>
                    <a:pt x="580304" y="469728"/>
                  </a:lnTo>
                  <a:lnTo>
                    <a:pt x="642536" y="476880"/>
                  </a:lnTo>
                  <a:lnTo>
                    <a:pt x="706947" y="483186"/>
                  </a:lnTo>
                  <a:lnTo>
                    <a:pt x="773387" y="488612"/>
                  </a:lnTo>
                  <a:lnTo>
                    <a:pt x="841707" y="493126"/>
                  </a:lnTo>
                  <a:lnTo>
                    <a:pt x="911758" y="496694"/>
                  </a:lnTo>
                  <a:lnTo>
                    <a:pt x="983391" y="499284"/>
                  </a:lnTo>
                  <a:lnTo>
                    <a:pt x="1056457" y="500862"/>
                  </a:lnTo>
                  <a:lnTo>
                    <a:pt x="1130808" y="501395"/>
                  </a:lnTo>
                  <a:lnTo>
                    <a:pt x="1205165" y="500862"/>
                  </a:lnTo>
                  <a:lnTo>
                    <a:pt x="1278237" y="499284"/>
                  </a:lnTo>
                  <a:lnTo>
                    <a:pt x="1349875" y="496694"/>
                  </a:lnTo>
                  <a:lnTo>
                    <a:pt x="1419930" y="493126"/>
                  </a:lnTo>
                  <a:lnTo>
                    <a:pt x="1488253" y="488612"/>
                  </a:lnTo>
                  <a:lnTo>
                    <a:pt x="1554694" y="483186"/>
                  </a:lnTo>
                  <a:lnTo>
                    <a:pt x="1619106" y="476880"/>
                  </a:lnTo>
                  <a:lnTo>
                    <a:pt x="1681339" y="469728"/>
                  </a:lnTo>
                  <a:lnTo>
                    <a:pt x="1741245" y="461763"/>
                  </a:lnTo>
                  <a:lnTo>
                    <a:pt x="1798673" y="453018"/>
                  </a:lnTo>
                  <a:lnTo>
                    <a:pt x="1853476" y="443525"/>
                  </a:lnTo>
                  <a:lnTo>
                    <a:pt x="1905504" y="433318"/>
                  </a:lnTo>
                  <a:lnTo>
                    <a:pt x="1954609" y="422431"/>
                  </a:lnTo>
                  <a:lnTo>
                    <a:pt x="2000641" y="410895"/>
                  </a:lnTo>
                  <a:lnTo>
                    <a:pt x="2043452" y="398745"/>
                  </a:lnTo>
                  <a:lnTo>
                    <a:pt x="2082892" y="386013"/>
                  </a:lnTo>
                  <a:lnTo>
                    <a:pt x="2118813" y="372732"/>
                  </a:lnTo>
                  <a:lnTo>
                    <a:pt x="2179502" y="344656"/>
                  </a:lnTo>
                  <a:lnTo>
                    <a:pt x="2224326" y="314782"/>
                  </a:lnTo>
                  <a:lnTo>
                    <a:pt x="2252095" y="283374"/>
                  </a:lnTo>
                  <a:lnTo>
                    <a:pt x="2261616" y="250698"/>
                  </a:lnTo>
                  <a:lnTo>
                    <a:pt x="2259210" y="234217"/>
                  </a:lnTo>
                  <a:lnTo>
                    <a:pt x="2224326" y="186613"/>
                  </a:lnTo>
                  <a:lnTo>
                    <a:pt x="2179502" y="156739"/>
                  </a:lnTo>
                  <a:lnTo>
                    <a:pt x="2118813" y="128663"/>
                  </a:lnTo>
                  <a:lnTo>
                    <a:pt x="2082892" y="115382"/>
                  </a:lnTo>
                  <a:lnTo>
                    <a:pt x="2043452" y="102650"/>
                  </a:lnTo>
                  <a:lnTo>
                    <a:pt x="2000641" y="90500"/>
                  </a:lnTo>
                  <a:lnTo>
                    <a:pt x="1954609" y="78964"/>
                  </a:lnTo>
                  <a:lnTo>
                    <a:pt x="1905504" y="68077"/>
                  </a:lnTo>
                  <a:lnTo>
                    <a:pt x="1853476" y="57870"/>
                  </a:lnTo>
                  <a:lnTo>
                    <a:pt x="1798673" y="48377"/>
                  </a:lnTo>
                  <a:lnTo>
                    <a:pt x="1741245" y="39632"/>
                  </a:lnTo>
                  <a:lnTo>
                    <a:pt x="1681339" y="31667"/>
                  </a:lnTo>
                  <a:lnTo>
                    <a:pt x="1619106" y="24515"/>
                  </a:lnTo>
                  <a:lnTo>
                    <a:pt x="1554694" y="18209"/>
                  </a:lnTo>
                  <a:lnTo>
                    <a:pt x="1488253" y="12783"/>
                  </a:lnTo>
                  <a:lnTo>
                    <a:pt x="1419930" y="8269"/>
                  </a:lnTo>
                  <a:lnTo>
                    <a:pt x="1349875" y="4701"/>
                  </a:lnTo>
                  <a:lnTo>
                    <a:pt x="1278237" y="2111"/>
                  </a:lnTo>
                  <a:lnTo>
                    <a:pt x="1205165" y="533"/>
                  </a:lnTo>
                  <a:lnTo>
                    <a:pt x="11308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82930" y="2635758"/>
              <a:ext cx="2261870" cy="501650"/>
            </a:xfrm>
            <a:custGeom>
              <a:avLst/>
              <a:gdLst/>
              <a:ahLst/>
              <a:cxnLst/>
              <a:rect l="l" t="t" r="r" b="b"/>
              <a:pathLst>
                <a:path w="2261870" h="501650">
                  <a:moveTo>
                    <a:pt x="0" y="250698"/>
                  </a:moveTo>
                  <a:lnTo>
                    <a:pt x="21200" y="202142"/>
                  </a:lnTo>
                  <a:lnTo>
                    <a:pt x="57649" y="171468"/>
                  </a:lnTo>
                  <a:lnTo>
                    <a:pt x="110559" y="142460"/>
                  </a:lnTo>
                  <a:lnTo>
                    <a:pt x="178739" y="115382"/>
                  </a:lnTo>
                  <a:lnTo>
                    <a:pt x="218181" y="102650"/>
                  </a:lnTo>
                  <a:lnTo>
                    <a:pt x="260995" y="90500"/>
                  </a:lnTo>
                  <a:lnTo>
                    <a:pt x="307029" y="78964"/>
                  </a:lnTo>
                  <a:lnTo>
                    <a:pt x="356136" y="68077"/>
                  </a:lnTo>
                  <a:lnTo>
                    <a:pt x="408165" y="57870"/>
                  </a:lnTo>
                  <a:lnTo>
                    <a:pt x="462969" y="48377"/>
                  </a:lnTo>
                  <a:lnTo>
                    <a:pt x="520399" y="39632"/>
                  </a:lnTo>
                  <a:lnTo>
                    <a:pt x="580304" y="31667"/>
                  </a:lnTo>
                  <a:lnTo>
                    <a:pt x="642536" y="24515"/>
                  </a:lnTo>
                  <a:lnTo>
                    <a:pt x="706947" y="18209"/>
                  </a:lnTo>
                  <a:lnTo>
                    <a:pt x="773387" y="12783"/>
                  </a:lnTo>
                  <a:lnTo>
                    <a:pt x="841707" y="8269"/>
                  </a:lnTo>
                  <a:lnTo>
                    <a:pt x="911758" y="4701"/>
                  </a:lnTo>
                  <a:lnTo>
                    <a:pt x="983391" y="2111"/>
                  </a:lnTo>
                  <a:lnTo>
                    <a:pt x="1056457" y="533"/>
                  </a:lnTo>
                  <a:lnTo>
                    <a:pt x="1130808" y="0"/>
                  </a:lnTo>
                  <a:lnTo>
                    <a:pt x="1205165" y="533"/>
                  </a:lnTo>
                  <a:lnTo>
                    <a:pt x="1278237" y="2111"/>
                  </a:lnTo>
                  <a:lnTo>
                    <a:pt x="1349875" y="4701"/>
                  </a:lnTo>
                  <a:lnTo>
                    <a:pt x="1419930" y="8269"/>
                  </a:lnTo>
                  <a:lnTo>
                    <a:pt x="1488253" y="12783"/>
                  </a:lnTo>
                  <a:lnTo>
                    <a:pt x="1554694" y="18209"/>
                  </a:lnTo>
                  <a:lnTo>
                    <a:pt x="1619106" y="24515"/>
                  </a:lnTo>
                  <a:lnTo>
                    <a:pt x="1681339" y="31667"/>
                  </a:lnTo>
                  <a:lnTo>
                    <a:pt x="1741245" y="39632"/>
                  </a:lnTo>
                  <a:lnTo>
                    <a:pt x="1798673" y="48377"/>
                  </a:lnTo>
                  <a:lnTo>
                    <a:pt x="1853476" y="57870"/>
                  </a:lnTo>
                  <a:lnTo>
                    <a:pt x="1905504" y="68077"/>
                  </a:lnTo>
                  <a:lnTo>
                    <a:pt x="1954609" y="78964"/>
                  </a:lnTo>
                  <a:lnTo>
                    <a:pt x="2000641" y="90500"/>
                  </a:lnTo>
                  <a:lnTo>
                    <a:pt x="2043452" y="102650"/>
                  </a:lnTo>
                  <a:lnTo>
                    <a:pt x="2082892" y="115382"/>
                  </a:lnTo>
                  <a:lnTo>
                    <a:pt x="2118813" y="128663"/>
                  </a:lnTo>
                  <a:lnTo>
                    <a:pt x="2179502" y="156739"/>
                  </a:lnTo>
                  <a:lnTo>
                    <a:pt x="2224326" y="186613"/>
                  </a:lnTo>
                  <a:lnTo>
                    <a:pt x="2252095" y="218021"/>
                  </a:lnTo>
                  <a:lnTo>
                    <a:pt x="2261616" y="250698"/>
                  </a:lnTo>
                  <a:lnTo>
                    <a:pt x="2259210" y="267178"/>
                  </a:lnTo>
                  <a:lnTo>
                    <a:pt x="2224326" y="314782"/>
                  </a:lnTo>
                  <a:lnTo>
                    <a:pt x="2179502" y="344656"/>
                  </a:lnTo>
                  <a:lnTo>
                    <a:pt x="2118813" y="372732"/>
                  </a:lnTo>
                  <a:lnTo>
                    <a:pt x="2082892" y="386013"/>
                  </a:lnTo>
                  <a:lnTo>
                    <a:pt x="2043452" y="398745"/>
                  </a:lnTo>
                  <a:lnTo>
                    <a:pt x="2000641" y="410895"/>
                  </a:lnTo>
                  <a:lnTo>
                    <a:pt x="1954609" y="422431"/>
                  </a:lnTo>
                  <a:lnTo>
                    <a:pt x="1905504" y="433318"/>
                  </a:lnTo>
                  <a:lnTo>
                    <a:pt x="1853476" y="443525"/>
                  </a:lnTo>
                  <a:lnTo>
                    <a:pt x="1798673" y="453018"/>
                  </a:lnTo>
                  <a:lnTo>
                    <a:pt x="1741245" y="461763"/>
                  </a:lnTo>
                  <a:lnTo>
                    <a:pt x="1681339" y="469728"/>
                  </a:lnTo>
                  <a:lnTo>
                    <a:pt x="1619106" y="476880"/>
                  </a:lnTo>
                  <a:lnTo>
                    <a:pt x="1554694" y="483186"/>
                  </a:lnTo>
                  <a:lnTo>
                    <a:pt x="1488253" y="488612"/>
                  </a:lnTo>
                  <a:lnTo>
                    <a:pt x="1419930" y="493126"/>
                  </a:lnTo>
                  <a:lnTo>
                    <a:pt x="1349875" y="496694"/>
                  </a:lnTo>
                  <a:lnTo>
                    <a:pt x="1278237" y="499284"/>
                  </a:lnTo>
                  <a:lnTo>
                    <a:pt x="1205165" y="500862"/>
                  </a:lnTo>
                  <a:lnTo>
                    <a:pt x="1130808" y="501395"/>
                  </a:lnTo>
                  <a:lnTo>
                    <a:pt x="1056457" y="500862"/>
                  </a:lnTo>
                  <a:lnTo>
                    <a:pt x="983391" y="499284"/>
                  </a:lnTo>
                  <a:lnTo>
                    <a:pt x="911758" y="496694"/>
                  </a:lnTo>
                  <a:lnTo>
                    <a:pt x="841707" y="493126"/>
                  </a:lnTo>
                  <a:lnTo>
                    <a:pt x="773387" y="488612"/>
                  </a:lnTo>
                  <a:lnTo>
                    <a:pt x="706947" y="483186"/>
                  </a:lnTo>
                  <a:lnTo>
                    <a:pt x="642536" y="476880"/>
                  </a:lnTo>
                  <a:lnTo>
                    <a:pt x="580304" y="469728"/>
                  </a:lnTo>
                  <a:lnTo>
                    <a:pt x="520399" y="461763"/>
                  </a:lnTo>
                  <a:lnTo>
                    <a:pt x="462969" y="453018"/>
                  </a:lnTo>
                  <a:lnTo>
                    <a:pt x="408165" y="443525"/>
                  </a:lnTo>
                  <a:lnTo>
                    <a:pt x="356136" y="433318"/>
                  </a:lnTo>
                  <a:lnTo>
                    <a:pt x="307029" y="422431"/>
                  </a:lnTo>
                  <a:lnTo>
                    <a:pt x="260995" y="410895"/>
                  </a:lnTo>
                  <a:lnTo>
                    <a:pt x="218181" y="398745"/>
                  </a:lnTo>
                  <a:lnTo>
                    <a:pt x="178739" y="386013"/>
                  </a:lnTo>
                  <a:lnTo>
                    <a:pt x="142815" y="372732"/>
                  </a:lnTo>
                  <a:lnTo>
                    <a:pt x="82121" y="344656"/>
                  </a:lnTo>
                  <a:lnTo>
                    <a:pt x="37293" y="314782"/>
                  </a:lnTo>
                  <a:lnTo>
                    <a:pt x="9522" y="283374"/>
                  </a:lnTo>
                  <a:lnTo>
                    <a:pt x="0" y="250698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173581" y="2617724"/>
            <a:ext cx="10801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14629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alibri"/>
                <a:cs typeface="Calibri"/>
              </a:rPr>
              <a:t>CREATE DICTIONARY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4879847" y="2397252"/>
            <a:ext cx="1570355" cy="2091055"/>
            <a:chOff x="4879847" y="2397252"/>
            <a:chExt cx="1570355" cy="2091055"/>
          </a:xfrm>
        </p:grpSpPr>
        <p:pic>
          <p:nvPicPr>
            <p:cNvPr id="48" name="object 4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9847" y="2397252"/>
              <a:ext cx="1315212" cy="2090928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4941569" y="2436114"/>
              <a:ext cx="1199515" cy="1981200"/>
            </a:xfrm>
            <a:custGeom>
              <a:avLst/>
              <a:gdLst/>
              <a:ahLst/>
              <a:cxnLst/>
              <a:rect l="l" t="t" r="r" b="b"/>
              <a:pathLst>
                <a:path w="1199514" h="1981200">
                  <a:moveTo>
                    <a:pt x="1199388" y="198069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47815" y="3249168"/>
              <a:ext cx="301815" cy="1231391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6209537" y="3288030"/>
              <a:ext cx="182880" cy="1129030"/>
            </a:xfrm>
            <a:custGeom>
              <a:avLst/>
              <a:gdLst/>
              <a:ahLst/>
              <a:cxnLst/>
              <a:rect l="l" t="t" r="r" b="b"/>
              <a:pathLst>
                <a:path w="182879" h="1129029">
                  <a:moveTo>
                    <a:pt x="182752" y="112864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21181" y="1024255"/>
            <a:ext cx="5452745" cy="5805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1390">
              <a:lnSpc>
                <a:spcPct val="100000"/>
              </a:lnSpc>
              <a:spcBef>
                <a:spcPts val="100"/>
              </a:spcBef>
            </a:pPr>
            <a:r>
              <a:rPr dirty="0" u="sng" sz="1100" spc="-1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VISITOR</a:t>
            </a:r>
            <a:r>
              <a:rPr dirty="0" u="sng" sz="1100" spc="-45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PLUS</a:t>
            </a:r>
            <a:r>
              <a:rPr dirty="0" u="sng" sz="1100" spc="-3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sng" sz="1100" spc="-1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EMPLOYEE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600" spc="-45" b="1">
                <a:latin typeface="Times New Roman"/>
                <a:cs typeface="Times New Roman"/>
              </a:rPr>
              <a:t>3.8.DATA</a:t>
            </a:r>
            <a:r>
              <a:rPr dirty="0" sz="1600" spc="-114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FLOW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DIAGRAM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(DFD</a:t>
            </a:r>
            <a:r>
              <a:rPr dirty="0" sz="1800" b="1">
                <a:latin typeface="Times New Roman"/>
                <a:cs typeface="Times New Roman"/>
              </a:rPr>
              <a:t>)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60" b="1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4200"/>
              </a:lnSpc>
              <a:spcBef>
                <a:spcPts val="969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flow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diagram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graphical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describe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analyze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movement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system.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central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basis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other components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developed.</a:t>
            </a:r>
            <a:endParaRPr sz="1200">
              <a:latin typeface="Times New Roman"/>
              <a:cs typeface="Times New Roman"/>
            </a:endParaRPr>
          </a:p>
          <a:p>
            <a:pPr marL="12700" marR="194945" indent="-7620">
              <a:lnSpc>
                <a:spcPct val="143300"/>
              </a:lnSpc>
              <a:spcBef>
                <a:spcPts val="15"/>
              </a:spcBef>
              <a:buSzPct val="91666"/>
              <a:buChar char="•"/>
              <a:tabLst>
                <a:tab pos="67310" algn="l"/>
              </a:tabLst>
            </a:pPr>
            <a:r>
              <a:rPr dirty="0" sz="1200" spc="-1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Thetransformation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 processed,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described logically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independently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physical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components</a:t>
            </a:r>
            <a:r>
              <a:rPr dirty="0" sz="1200" spc="-10">
                <a:latin typeface="Times New Roman"/>
                <a:cs typeface="Times New Roman"/>
              </a:rPr>
              <a:t> associated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12700" marR="53975" indent="-7620">
              <a:lnSpc>
                <a:spcPct val="145800"/>
              </a:lnSpc>
              <a:spcBef>
                <a:spcPts val="204"/>
              </a:spcBef>
              <a:buSzPct val="91666"/>
              <a:buChar char="•"/>
              <a:tabLst>
                <a:tab pos="67310" algn="l"/>
              </a:tabLst>
            </a:pPr>
            <a:r>
              <a:rPr dirty="0" sz="1200" spc="-10"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Each component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DFD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labeled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with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descriptive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name.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Processis</a:t>
            </a:r>
            <a:r>
              <a:rPr dirty="0" sz="1200" spc="-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further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identified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identification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purpos.</a:t>
            </a:r>
            <a:endParaRPr sz="1200">
              <a:latin typeface="Times New Roman"/>
              <a:cs typeface="Times New Roman"/>
            </a:endParaRPr>
          </a:p>
          <a:p>
            <a:pPr marL="12700" marR="35560" indent="120014">
              <a:lnSpc>
                <a:spcPct val="141900"/>
              </a:lnSpc>
              <a:spcBef>
                <a:spcPts val="140"/>
              </a:spcBef>
              <a:buSzPct val="91666"/>
              <a:buChar char="•"/>
              <a:tabLst>
                <a:tab pos="132715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development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DFD’s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several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levels.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lower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level </a:t>
            </a:r>
            <a:r>
              <a:rPr dirty="0" sz="1200">
                <a:latin typeface="Times New Roman"/>
                <a:cs typeface="Times New Roman"/>
              </a:rPr>
              <a:t>diagrams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broken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DFD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next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level.</a:t>
            </a:r>
            <a:endParaRPr sz="1200">
              <a:latin typeface="Times New Roman"/>
              <a:cs typeface="Times New Roman"/>
            </a:endParaRPr>
          </a:p>
          <a:p>
            <a:pPr marL="67310" indent="-62230">
              <a:lnSpc>
                <a:spcPct val="100000"/>
              </a:lnSpc>
              <a:spcBef>
                <a:spcPts val="370"/>
              </a:spcBef>
              <a:buSzPct val="91666"/>
              <a:buChar char="•"/>
              <a:tabLst>
                <a:tab pos="6731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0-</a:t>
            </a:r>
            <a:r>
              <a:rPr dirty="0" sz="1200">
                <a:latin typeface="Times New Roman"/>
                <a:cs typeface="Times New Roman"/>
              </a:rPr>
              <a:t>level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diagram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often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called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context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diagram.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consists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bit,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plays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vital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12700" marR="66040" indent="-7620">
              <a:lnSpc>
                <a:spcPts val="2080"/>
              </a:lnSpc>
              <a:spcBef>
                <a:spcPts val="160"/>
              </a:spcBef>
              <a:buSzPct val="91666"/>
              <a:buChar char="•"/>
              <a:tabLst>
                <a:tab pos="67310" algn="l"/>
              </a:tabLst>
            </a:pP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thecontext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level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diagram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exploded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first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level </a:t>
            </a:r>
            <a:r>
              <a:rPr dirty="0" sz="1200" spc="-20">
                <a:latin typeface="Times New Roman"/>
                <a:cs typeface="Times New Roman"/>
              </a:rPr>
              <a:t>DFD.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1800"/>
              </a:lnSpc>
            </a:pPr>
            <a:r>
              <a:rPr dirty="0" sz="1600" b="1">
                <a:latin typeface="Times New Roman"/>
                <a:cs typeface="Times New Roman"/>
              </a:rPr>
              <a:t>Zero</a:t>
            </a:r>
            <a:r>
              <a:rPr dirty="0" sz="1600" spc="10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level</a:t>
            </a:r>
            <a:r>
              <a:rPr dirty="0" sz="1600" spc="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DFD</a:t>
            </a:r>
            <a:r>
              <a:rPr dirty="0" sz="1600" spc="10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-</a:t>
            </a:r>
            <a:r>
              <a:rPr dirty="0" sz="1600" spc="9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0-Level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Flow Diagram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known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context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diagram. </a:t>
            </a:r>
            <a:r>
              <a:rPr dirty="0" sz="1200">
                <a:latin typeface="Times New Roman"/>
                <a:cs typeface="Times New Roman"/>
              </a:rPr>
              <a:t>It’s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abstraction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showing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its </a:t>
            </a:r>
            <a:r>
              <a:rPr dirty="0" sz="1200" spc="-10">
                <a:latin typeface="Times New Roman"/>
                <a:cs typeface="Times New Roman"/>
              </a:rPr>
              <a:t>relationship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external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entities.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represents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entire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bubble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input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output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10">
                <a:latin typeface="Times New Roman"/>
                <a:cs typeface="Times New Roman"/>
              </a:rPr>
              <a:t>incoming/outgoing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arrows.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5538" y="7863078"/>
            <a:ext cx="1252855" cy="412750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400">
              <a:latin typeface="Times New Roman"/>
              <a:cs typeface="Times New Roman"/>
            </a:endParaRPr>
          </a:p>
          <a:p>
            <a:pPr marL="220979">
              <a:lnSpc>
                <a:spcPts val="1585"/>
              </a:lnSpc>
              <a:spcBef>
                <a:spcPts val="5"/>
              </a:spcBef>
            </a:pPr>
            <a:r>
              <a:rPr dirty="0" sz="1400" spc="-20" b="1">
                <a:latin typeface="Times New Roman"/>
                <a:cs typeface="Times New Roman"/>
              </a:rPr>
              <a:t>USER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173729" y="7573518"/>
            <a:ext cx="1149350" cy="1073150"/>
          </a:xfrm>
          <a:custGeom>
            <a:avLst/>
            <a:gdLst/>
            <a:ahLst/>
            <a:cxnLst/>
            <a:rect l="l" t="t" r="r" b="b"/>
            <a:pathLst>
              <a:path w="1149350" h="1073150">
                <a:moveTo>
                  <a:pt x="0" y="536448"/>
                </a:moveTo>
                <a:lnTo>
                  <a:pt x="2158" y="490219"/>
                </a:lnTo>
                <a:lnTo>
                  <a:pt x="8381" y="445007"/>
                </a:lnTo>
                <a:lnTo>
                  <a:pt x="18414" y="401066"/>
                </a:lnTo>
                <a:lnTo>
                  <a:pt x="32384" y="358521"/>
                </a:lnTo>
                <a:lnTo>
                  <a:pt x="49911" y="317626"/>
                </a:lnTo>
                <a:lnTo>
                  <a:pt x="70738" y="278384"/>
                </a:lnTo>
                <a:lnTo>
                  <a:pt x="94868" y="241046"/>
                </a:lnTo>
                <a:lnTo>
                  <a:pt x="122046" y="205867"/>
                </a:lnTo>
                <a:lnTo>
                  <a:pt x="152145" y="172719"/>
                </a:lnTo>
                <a:lnTo>
                  <a:pt x="185039" y="142112"/>
                </a:lnTo>
                <a:lnTo>
                  <a:pt x="220344" y="114046"/>
                </a:lnTo>
                <a:lnTo>
                  <a:pt x="258191" y="88646"/>
                </a:lnTo>
                <a:lnTo>
                  <a:pt x="298069" y="66040"/>
                </a:lnTo>
                <a:lnTo>
                  <a:pt x="340106" y="46609"/>
                </a:lnTo>
                <a:lnTo>
                  <a:pt x="383920" y="30225"/>
                </a:lnTo>
                <a:lnTo>
                  <a:pt x="429514" y="17272"/>
                </a:lnTo>
                <a:lnTo>
                  <a:pt x="476631" y="7747"/>
                </a:lnTo>
                <a:lnTo>
                  <a:pt x="525018" y="1905"/>
                </a:lnTo>
                <a:lnTo>
                  <a:pt x="574547" y="0"/>
                </a:lnTo>
                <a:lnTo>
                  <a:pt x="624078" y="1905"/>
                </a:lnTo>
                <a:lnTo>
                  <a:pt x="672465" y="7747"/>
                </a:lnTo>
                <a:lnTo>
                  <a:pt x="719582" y="17272"/>
                </a:lnTo>
                <a:lnTo>
                  <a:pt x="765174" y="30225"/>
                </a:lnTo>
                <a:lnTo>
                  <a:pt x="808990" y="46609"/>
                </a:lnTo>
                <a:lnTo>
                  <a:pt x="851027" y="66040"/>
                </a:lnTo>
                <a:lnTo>
                  <a:pt x="890905" y="88646"/>
                </a:lnTo>
                <a:lnTo>
                  <a:pt x="928750" y="114046"/>
                </a:lnTo>
                <a:lnTo>
                  <a:pt x="964057" y="142112"/>
                </a:lnTo>
                <a:lnTo>
                  <a:pt x="996949" y="172719"/>
                </a:lnTo>
                <a:lnTo>
                  <a:pt x="1027048" y="205867"/>
                </a:lnTo>
                <a:lnTo>
                  <a:pt x="1054227" y="241046"/>
                </a:lnTo>
                <a:lnTo>
                  <a:pt x="1078357" y="278384"/>
                </a:lnTo>
                <a:lnTo>
                  <a:pt x="1099184" y="317626"/>
                </a:lnTo>
                <a:lnTo>
                  <a:pt x="1116710" y="358521"/>
                </a:lnTo>
                <a:lnTo>
                  <a:pt x="1130681" y="401066"/>
                </a:lnTo>
                <a:lnTo>
                  <a:pt x="1140714" y="445007"/>
                </a:lnTo>
                <a:lnTo>
                  <a:pt x="1146936" y="490219"/>
                </a:lnTo>
                <a:lnTo>
                  <a:pt x="1149095" y="536448"/>
                </a:lnTo>
                <a:lnTo>
                  <a:pt x="1146936" y="582676"/>
                </a:lnTo>
                <a:lnTo>
                  <a:pt x="1140714" y="627888"/>
                </a:lnTo>
                <a:lnTo>
                  <a:pt x="1130681" y="671830"/>
                </a:lnTo>
                <a:lnTo>
                  <a:pt x="1116710" y="714375"/>
                </a:lnTo>
                <a:lnTo>
                  <a:pt x="1099184" y="755269"/>
                </a:lnTo>
                <a:lnTo>
                  <a:pt x="1078357" y="794512"/>
                </a:lnTo>
                <a:lnTo>
                  <a:pt x="1054227" y="831850"/>
                </a:lnTo>
                <a:lnTo>
                  <a:pt x="1027048" y="867029"/>
                </a:lnTo>
                <a:lnTo>
                  <a:pt x="996949" y="900176"/>
                </a:lnTo>
                <a:lnTo>
                  <a:pt x="964057" y="930782"/>
                </a:lnTo>
                <a:lnTo>
                  <a:pt x="928750" y="958850"/>
                </a:lnTo>
                <a:lnTo>
                  <a:pt x="890905" y="984250"/>
                </a:lnTo>
                <a:lnTo>
                  <a:pt x="851027" y="1006856"/>
                </a:lnTo>
                <a:lnTo>
                  <a:pt x="808990" y="1026287"/>
                </a:lnTo>
                <a:lnTo>
                  <a:pt x="765174" y="1042669"/>
                </a:lnTo>
                <a:lnTo>
                  <a:pt x="719582" y="1055624"/>
                </a:lnTo>
                <a:lnTo>
                  <a:pt x="672465" y="1065149"/>
                </a:lnTo>
                <a:lnTo>
                  <a:pt x="624078" y="1070864"/>
                </a:lnTo>
                <a:lnTo>
                  <a:pt x="574547" y="1072896"/>
                </a:lnTo>
                <a:lnTo>
                  <a:pt x="525018" y="1070864"/>
                </a:lnTo>
                <a:lnTo>
                  <a:pt x="476631" y="1065149"/>
                </a:lnTo>
                <a:lnTo>
                  <a:pt x="429514" y="1055624"/>
                </a:lnTo>
                <a:lnTo>
                  <a:pt x="383920" y="1042669"/>
                </a:lnTo>
                <a:lnTo>
                  <a:pt x="340106" y="1026287"/>
                </a:lnTo>
                <a:lnTo>
                  <a:pt x="298069" y="1006856"/>
                </a:lnTo>
                <a:lnTo>
                  <a:pt x="258191" y="984250"/>
                </a:lnTo>
                <a:lnTo>
                  <a:pt x="220344" y="958850"/>
                </a:lnTo>
                <a:lnTo>
                  <a:pt x="185039" y="930782"/>
                </a:lnTo>
                <a:lnTo>
                  <a:pt x="152145" y="900176"/>
                </a:lnTo>
                <a:lnTo>
                  <a:pt x="122046" y="867029"/>
                </a:lnTo>
                <a:lnTo>
                  <a:pt x="94868" y="831850"/>
                </a:lnTo>
                <a:lnTo>
                  <a:pt x="70738" y="794512"/>
                </a:lnTo>
                <a:lnTo>
                  <a:pt x="49911" y="755269"/>
                </a:lnTo>
                <a:lnTo>
                  <a:pt x="32384" y="714375"/>
                </a:lnTo>
                <a:lnTo>
                  <a:pt x="18414" y="671830"/>
                </a:lnTo>
                <a:lnTo>
                  <a:pt x="8381" y="627888"/>
                </a:lnTo>
                <a:lnTo>
                  <a:pt x="2158" y="582676"/>
                </a:lnTo>
                <a:lnTo>
                  <a:pt x="0" y="53644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255645" y="7899908"/>
            <a:ext cx="845185" cy="3587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17475" marR="5080" indent="-105410">
              <a:lnSpc>
                <a:spcPts val="1300"/>
              </a:lnSpc>
              <a:spcBef>
                <a:spcPts val="160"/>
              </a:spcBef>
            </a:pPr>
            <a:r>
              <a:rPr dirty="0" sz="1100" spc="-10" b="1">
                <a:latin typeface="Times New Roman"/>
                <a:cs typeface="Times New Roman"/>
              </a:rPr>
              <a:t>MODEL TRAINING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470397" y="7457694"/>
            <a:ext cx="1173480" cy="401320"/>
          </a:xfrm>
          <a:custGeom>
            <a:avLst/>
            <a:gdLst/>
            <a:ahLst/>
            <a:cxnLst/>
            <a:rect l="l" t="t" r="r" b="b"/>
            <a:pathLst>
              <a:path w="1173479" h="401320">
                <a:moveTo>
                  <a:pt x="0" y="400812"/>
                </a:moveTo>
                <a:lnTo>
                  <a:pt x="1173479" y="400812"/>
                </a:lnTo>
                <a:lnTo>
                  <a:pt x="1173479" y="0"/>
                </a:lnTo>
                <a:lnTo>
                  <a:pt x="0" y="0"/>
                </a:lnTo>
                <a:lnTo>
                  <a:pt x="0" y="4008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668771" y="7669784"/>
            <a:ext cx="6096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Times New Roman"/>
                <a:cs typeface="Times New Roman"/>
              </a:rPr>
              <a:t>OUTPUT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204652" y="7749476"/>
            <a:ext cx="2456815" cy="1129665"/>
            <a:chOff x="4204652" y="7749476"/>
            <a:chExt cx="2456815" cy="1129665"/>
          </a:xfrm>
        </p:grpSpPr>
        <p:sp>
          <p:nvSpPr>
            <p:cNvPr id="9" name="object 9" descr=""/>
            <p:cNvSpPr/>
            <p:nvPr/>
          </p:nvSpPr>
          <p:spPr>
            <a:xfrm>
              <a:off x="4217670" y="7762493"/>
              <a:ext cx="1252855" cy="729615"/>
            </a:xfrm>
            <a:custGeom>
              <a:avLst/>
              <a:gdLst/>
              <a:ahLst/>
              <a:cxnLst/>
              <a:rect l="l" t="t" r="r" b="b"/>
              <a:pathLst>
                <a:path w="1252854" h="729615">
                  <a:moveTo>
                    <a:pt x="1252093" y="27432"/>
                  </a:moveTo>
                  <a:lnTo>
                    <a:pt x="89408" y="33401"/>
                  </a:lnTo>
                  <a:lnTo>
                    <a:pt x="89281" y="0"/>
                  </a:lnTo>
                  <a:lnTo>
                    <a:pt x="13335" y="38481"/>
                  </a:lnTo>
                  <a:lnTo>
                    <a:pt x="89789" y="76327"/>
                  </a:lnTo>
                  <a:lnTo>
                    <a:pt x="89535" y="42926"/>
                  </a:lnTo>
                  <a:lnTo>
                    <a:pt x="1252093" y="36957"/>
                  </a:lnTo>
                  <a:lnTo>
                    <a:pt x="1252093" y="27432"/>
                  </a:lnTo>
                  <a:close/>
                </a:path>
                <a:path w="1252854" h="729615">
                  <a:moveTo>
                    <a:pt x="1252728" y="691007"/>
                  </a:moveTo>
                  <a:lnTo>
                    <a:pt x="1176274" y="653161"/>
                  </a:lnTo>
                  <a:lnTo>
                    <a:pt x="1176528" y="686562"/>
                  </a:lnTo>
                  <a:lnTo>
                    <a:pt x="0" y="692658"/>
                  </a:lnTo>
                  <a:lnTo>
                    <a:pt x="0" y="702183"/>
                  </a:lnTo>
                  <a:lnTo>
                    <a:pt x="1176655" y="696087"/>
                  </a:lnTo>
                  <a:lnTo>
                    <a:pt x="1176782" y="729488"/>
                  </a:lnTo>
                  <a:lnTo>
                    <a:pt x="1252728" y="6910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217670" y="7762494"/>
              <a:ext cx="2430780" cy="1103630"/>
            </a:xfrm>
            <a:custGeom>
              <a:avLst/>
              <a:gdLst/>
              <a:ahLst/>
              <a:cxnLst/>
              <a:rect l="l" t="t" r="r" b="b"/>
              <a:pathLst>
                <a:path w="2430779" h="1103629">
                  <a:moveTo>
                    <a:pt x="1252092" y="27431"/>
                  </a:moveTo>
                  <a:lnTo>
                    <a:pt x="89407" y="33400"/>
                  </a:lnTo>
                  <a:lnTo>
                    <a:pt x="89280" y="0"/>
                  </a:lnTo>
                  <a:lnTo>
                    <a:pt x="13334" y="38481"/>
                  </a:lnTo>
                  <a:lnTo>
                    <a:pt x="89788" y="76327"/>
                  </a:lnTo>
                  <a:lnTo>
                    <a:pt x="89534" y="42925"/>
                  </a:lnTo>
                  <a:lnTo>
                    <a:pt x="1252092" y="36956"/>
                  </a:lnTo>
                  <a:lnTo>
                    <a:pt x="1252092" y="27431"/>
                  </a:lnTo>
                  <a:close/>
                </a:path>
                <a:path w="2430779" h="1103629">
                  <a:moveTo>
                    <a:pt x="1252727" y="691007"/>
                  </a:moveTo>
                  <a:lnTo>
                    <a:pt x="1243710" y="686562"/>
                  </a:lnTo>
                  <a:lnTo>
                    <a:pt x="1176274" y="653161"/>
                  </a:lnTo>
                  <a:lnTo>
                    <a:pt x="1176527" y="686562"/>
                  </a:lnTo>
                  <a:lnTo>
                    <a:pt x="0" y="692658"/>
                  </a:lnTo>
                  <a:lnTo>
                    <a:pt x="0" y="702183"/>
                  </a:lnTo>
                  <a:lnTo>
                    <a:pt x="1176654" y="696087"/>
                  </a:lnTo>
                  <a:lnTo>
                    <a:pt x="1176781" y="729488"/>
                  </a:lnTo>
                  <a:lnTo>
                    <a:pt x="1252727" y="691007"/>
                  </a:lnTo>
                  <a:close/>
                </a:path>
                <a:path w="2430779" h="1103629">
                  <a:moveTo>
                    <a:pt x="1280159" y="1103376"/>
                  </a:moveTo>
                  <a:lnTo>
                    <a:pt x="2430779" y="1103376"/>
                  </a:lnTo>
                  <a:lnTo>
                    <a:pt x="2430779" y="633983"/>
                  </a:lnTo>
                  <a:lnTo>
                    <a:pt x="1280159" y="633983"/>
                  </a:lnTo>
                  <a:lnTo>
                    <a:pt x="1280159" y="110337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661405" y="8511032"/>
            <a:ext cx="777875" cy="358775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 indent="158115">
              <a:lnSpc>
                <a:spcPts val="1300"/>
              </a:lnSpc>
              <a:spcBef>
                <a:spcPts val="160"/>
              </a:spcBef>
            </a:pPr>
            <a:r>
              <a:rPr dirty="0" sz="1100" spc="-20" b="1">
                <a:latin typeface="Times New Roman"/>
                <a:cs typeface="Times New Roman"/>
              </a:rPr>
              <a:t>DATA </a:t>
            </a:r>
            <a:r>
              <a:rPr dirty="0" sz="1100" spc="-10" b="1">
                <a:latin typeface="Times New Roman"/>
                <a:cs typeface="Times New Roman"/>
              </a:rPr>
              <a:t>CLEANING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103120" y="7840980"/>
            <a:ext cx="1153795" cy="469265"/>
            <a:chOff x="2103120" y="7840980"/>
            <a:chExt cx="1153795" cy="469265"/>
          </a:xfrm>
        </p:grpSpPr>
        <p:sp>
          <p:nvSpPr>
            <p:cNvPr id="13" name="object 13" descr=""/>
            <p:cNvSpPr/>
            <p:nvPr/>
          </p:nvSpPr>
          <p:spPr>
            <a:xfrm>
              <a:off x="2116074" y="7853934"/>
              <a:ext cx="1127760" cy="443230"/>
            </a:xfrm>
            <a:custGeom>
              <a:avLst/>
              <a:gdLst/>
              <a:ahLst/>
              <a:cxnLst/>
              <a:rect l="l" t="t" r="r" b="b"/>
              <a:pathLst>
                <a:path w="1127760" h="443229">
                  <a:moveTo>
                    <a:pt x="1059180" y="400177"/>
                  </a:moveTo>
                  <a:lnTo>
                    <a:pt x="76200" y="400177"/>
                  </a:lnTo>
                  <a:lnTo>
                    <a:pt x="76200" y="366776"/>
                  </a:lnTo>
                  <a:lnTo>
                    <a:pt x="0" y="404876"/>
                  </a:lnTo>
                  <a:lnTo>
                    <a:pt x="76200" y="442976"/>
                  </a:lnTo>
                  <a:lnTo>
                    <a:pt x="76200" y="409702"/>
                  </a:lnTo>
                  <a:lnTo>
                    <a:pt x="1059180" y="409702"/>
                  </a:lnTo>
                  <a:lnTo>
                    <a:pt x="1059180" y="400177"/>
                  </a:lnTo>
                  <a:close/>
                </a:path>
                <a:path w="1127760" h="443229">
                  <a:moveTo>
                    <a:pt x="1127760" y="37592"/>
                  </a:moveTo>
                  <a:lnTo>
                    <a:pt x="1051306" y="0"/>
                  </a:lnTo>
                  <a:lnTo>
                    <a:pt x="1051560" y="33274"/>
                  </a:lnTo>
                  <a:lnTo>
                    <a:pt x="48260" y="39243"/>
                  </a:lnTo>
                  <a:lnTo>
                    <a:pt x="48260" y="48768"/>
                  </a:lnTo>
                  <a:lnTo>
                    <a:pt x="1051687" y="42799"/>
                  </a:lnTo>
                  <a:lnTo>
                    <a:pt x="1051814" y="76200"/>
                  </a:lnTo>
                  <a:lnTo>
                    <a:pt x="1127760" y="37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16074" y="7853934"/>
              <a:ext cx="1127760" cy="443230"/>
            </a:xfrm>
            <a:custGeom>
              <a:avLst/>
              <a:gdLst/>
              <a:ahLst/>
              <a:cxnLst/>
              <a:rect l="l" t="t" r="r" b="b"/>
              <a:pathLst>
                <a:path w="1127760" h="443229">
                  <a:moveTo>
                    <a:pt x="1059180" y="400176"/>
                  </a:moveTo>
                  <a:lnTo>
                    <a:pt x="76200" y="400176"/>
                  </a:lnTo>
                  <a:lnTo>
                    <a:pt x="76200" y="366775"/>
                  </a:lnTo>
                  <a:lnTo>
                    <a:pt x="0" y="404875"/>
                  </a:lnTo>
                  <a:lnTo>
                    <a:pt x="76200" y="442975"/>
                  </a:lnTo>
                  <a:lnTo>
                    <a:pt x="76200" y="409701"/>
                  </a:lnTo>
                  <a:lnTo>
                    <a:pt x="1059180" y="409701"/>
                  </a:lnTo>
                  <a:lnTo>
                    <a:pt x="1059180" y="400176"/>
                  </a:lnTo>
                  <a:close/>
                </a:path>
                <a:path w="1127760" h="443229">
                  <a:moveTo>
                    <a:pt x="1127759" y="37591"/>
                  </a:moveTo>
                  <a:lnTo>
                    <a:pt x="1118743" y="33146"/>
                  </a:lnTo>
                  <a:lnTo>
                    <a:pt x="1051306" y="0"/>
                  </a:lnTo>
                  <a:lnTo>
                    <a:pt x="1051559" y="33273"/>
                  </a:lnTo>
                  <a:lnTo>
                    <a:pt x="48259" y="39242"/>
                  </a:lnTo>
                  <a:lnTo>
                    <a:pt x="48259" y="48767"/>
                  </a:lnTo>
                  <a:lnTo>
                    <a:pt x="1051687" y="42798"/>
                  </a:lnTo>
                  <a:lnTo>
                    <a:pt x="1051814" y="76199"/>
                  </a:lnTo>
                  <a:lnTo>
                    <a:pt x="1127759" y="3759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5899403" y="7723619"/>
            <a:ext cx="311150" cy="734695"/>
            <a:chOff x="5899403" y="7723619"/>
            <a:chExt cx="311150" cy="734695"/>
          </a:xfrm>
        </p:grpSpPr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9403" y="7723619"/>
              <a:ext cx="310959" cy="73458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003289" y="7858505"/>
              <a:ext cx="114300" cy="539115"/>
            </a:xfrm>
            <a:custGeom>
              <a:avLst/>
              <a:gdLst/>
              <a:ahLst/>
              <a:cxnLst/>
              <a:rect l="l" t="t" r="r" b="b"/>
              <a:pathLst>
                <a:path w="114300" h="539115">
                  <a:moveTo>
                    <a:pt x="76245" y="113748"/>
                  </a:moveTo>
                  <a:lnTo>
                    <a:pt x="38144" y="114849"/>
                  </a:lnTo>
                  <a:lnTo>
                    <a:pt x="50419" y="538988"/>
                  </a:lnTo>
                  <a:lnTo>
                    <a:pt x="88519" y="537972"/>
                  </a:lnTo>
                  <a:lnTo>
                    <a:pt x="76245" y="113748"/>
                  </a:lnTo>
                  <a:close/>
                </a:path>
                <a:path w="114300" h="539115">
                  <a:moveTo>
                    <a:pt x="53848" y="0"/>
                  </a:moveTo>
                  <a:lnTo>
                    <a:pt x="0" y="115951"/>
                  </a:lnTo>
                  <a:lnTo>
                    <a:pt x="38144" y="114849"/>
                  </a:lnTo>
                  <a:lnTo>
                    <a:pt x="37592" y="95758"/>
                  </a:lnTo>
                  <a:lnTo>
                    <a:pt x="75692" y="94615"/>
                  </a:lnTo>
                  <a:lnTo>
                    <a:pt x="104622" y="94615"/>
                  </a:lnTo>
                  <a:lnTo>
                    <a:pt x="53848" y="0"/>
                  </a:lnTo>
                  <a:close/>
                </a:path>
                <a:path w="114300" h="539115">
                  <a:moveTo>
                    <a:pt x="75692" y="94615"/>
                  </a:moveTo>
                  <a:lnTo>
                    <a:pt x="37592" y="95758"/>
                  </a:lnTo>
                  <a:lnTo>
                    <a:pt x="38144" y="114849"/>
                  </a:lnTo>
                  <a:lnTo>
                    <a:pt x="76245" y="113748"/>
                  </a:lnTo>
                  <a:lnTo>
                    <a:pt x="75692" y="94615"/>
                  </a:lnTo>
                  <a:close/>
                </a:path>
                <a:path w="114300" h="539115">
                  <a:moveTo>
                    <a:pt x="104622" y="94615"/>
                  </a:moveTo>
                  <a:lnTo>
                    <a:pt x="75692" y="94615"/>
                  </a:lnTo>
                  <a:lnTo>
                    <a:pt x="76245" y="113748"/>
                  </a:lnTo>
                  <a:lnTo>
                    <a:pt x="114300" y="112649"/>
                  </a:lnTo>
                  <a:lnTo>
                    <a:pt x="104622" y="946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54100" y="429260"/>
            <a:ext cx="5629275" cy="161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02025">
              <a:lnSpc>
                <a:spcPct val="100000"/>
              </a:lnSpc>
              <a:spcBef>
                <a:spcPts val="95"/>
              </a:spcBef>
            </a:pPr>
            <a:r>
              <a:rPr dirty="0" u="sng" sz="1600" spc="-3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</a:t>
            </a:r>
            <a:r>
              <a:rPr dirty="0" u="sng" sz="1600" spc="-2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600" spc="-5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600" spc="-7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12700" marR="5080" indent="51435">
              <a:lnSpc>
                <a:spcPct val="111000"/>
              </a:lnSpc>
            </a:pPr>
            <a:r>
              <a:rPr dirty="0" sz="1600" b="1">
                <a:latin typeface="Times New Roman"/>
                <a:cs typeface="Times New Roman"/>
              </a:rPr>
              <a:t>First</a:t>
            </a:r>
            <a:r>
              <a:rPr dirty="0" sz="1600" spc="4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Level</a:t>
            </a:r>
            <a:r>
              <a:rPr dirty="0" sz="1600" spc="4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DFD</a:t>
            </a:r>
            <a:r>
              <a:rPr dirty="0" sz="1600" spc="459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-</a:t>
            </a:r>
            <a:r>
              <a:rPr dirty="0" sz="1800" spc="40" b="1">
                <a:latin typeface="Times New Roman"/>
                <a:cs typeface="Times New Roman"/>
              </a:rPr>
              <a:t>  </a:t>
            </a:r>
            <a:r>
              <a:rPr dirty="0" sz="1400" spc="-20">
                <a:latin typeface="Times New Roman"/>
                <a:cs typeface="Times New Roman"/>
              </a:rPr>
              <a:t>1-</a:t>
            </a:r>
            <a:r>
              <a:rPr dirty="0" sz="1400">
                <a:latin typeface="Times New Roman"/>
                <a:cs typeface="Times New Roman"/>
              </a:rPr>
              <a:t>level</a:t>
            </a:r>
            <a:r>
              <a:rPr dirty="0" sz="1400" spc="4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Flow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Diagram,</a:t>
            </a:r>
            <a:r>
              <a:rPr dirty="0" sz="1400" spc="43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context</a:t>
            </a:r>
            <a:r>
              <a:rPr dirty="0" sz="1400" spc="4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diagram</a:t>
            </a:r>
            <a:r>
              <a:rPr dirty="0" sz="1400" spc="409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is </a:t>
            </a:r>
            <a:r>
              <a:rPr dirty="0" sz="1400">
                <a:latin typeface="Times New Roman"/>
                <a:cs typeface="Times New Roman"/>
              </a:rPr>
              <a:t>decomposed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multiple</a:t>
            </a:r>
            <a:r>
              <a:rPr dirty="0" sz="1400" spc="2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bubbles/processes.</a:t>
            </a:r>
            <a:r>
              <a:rPr dirty="0" sz="1400" spc="2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2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level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highlight</a:t>
            </a:r>
            <a:r>
              <a:rPr dirty="0" sz="1400" spc="204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>
                <a:latin typeface="Times New Roman"/>
                <a:cs typeface="Times New Roman"/>
              </a:rPr>
              <a:t>main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functions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breakdown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high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65">
                <a:latin typeface="Times New Roman"/>
                <a:cs typeface="Times New Roman"/>
              </a:rPr>
              <a:t>level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process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0-level </a:t>
            </a:r>
            <a:r>
              <a:rPr dirty="0" sz="1400">
                <a:latin typeface="Times New Roman"/>
                <a:cs typeface="Times New Roman"/>
              </a:rPr>
              <a:t>DFD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sub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processes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341109" y="9717735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Times New Roman"/>
                <a:cs typeface="Times New Roman"/>
              </a:rPr>
              <a:t>24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03019" y="2989961"/>
            <a:ext cx="48768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10"/>
              </a:lnSpc>
            </a:pPr>
            <a:r>
              <a:rPr dirty="0" sz="1800" spc="-20"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746696" y="2994596"/>
            <a:ext cx="1702435" cy="1016635"/>
            <a:chOff x="746696" y="2994596"/>
            <a:chExt cx="1702435" cy="1016635"/>
          </a:xfrm>
        </p:grpSpPr>
        <p:sp>
          <p:nvSpPr>
            <p:cNvPr id="7" name="object 7" descr=""/>
            <p:cNvSpPr/>
            <p:nvPr/>
          </p:nvSpPr>
          <p:spPr>
            <a:xfrm>
              <a:off x="759713" y="3007614"/>
              <a:ext cx="1676400" cy="990600"/>
            </a:xfrm>
            <a:custGeom>
              <a:avLst/>
              <a:gdLst/>
              <a:ahLst/>
              <a:cxnLst/>
              <a:rect l="l" t="t" r="r" b="b"/>
              <a:pathLst>
                <a:path w="1676400" h="990600">
                  <a:moveTo>
                    <a:pt x="16764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676400" y="990600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59713" y="3007614"/>
              <a:ext cx="1676400" cy="990600"/>
            </a:xfrm>
            <a:custGeom>
              <a:avLst/>
              <a:gdLst/>
              <a:ahLst/>
              <a:cxnLst/>
              <a:rect l="l" t="t" r="r" b="b"/>
              <a:pathLst>
                <a:path w="1676400" h="990600">
                  <a:moveTo>
                    <a:pt x="0" y="990600"/>
                  </a:moveTo>
                  <a:lnTo>
                    <a:pt x="1676400" y="990600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990600"/>
                  </a:lnTo>
                  <a:close/>
                </a:path>
              </a:pathLst>
            </a:custGeom>
            <a:ln w="25908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72668" y="3337941"/>
            <a:ext cx="16510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928052" y="3986771"/>
            <a:ext cx="1239520" cy="1719580"/>
            <a:chOff x="928052" y="3986771"/>
            <a:chExt cx="1239520" cy="171958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7235" y="3986771"/>
              <a:ext cx="119034" cy="7803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568957" y="4005834"/>
              <a:ext cx="0" cy="681355"/>
            </a:xfrm>
            <a:custGeom>
              <a:avLst/>
              <a:gdLst/>
              <a:ahLst/>
              <a:cxnLst/>
              <a:rect l="l" t="t" r="r" b="b"/>
              <a:pathLst>
                <a:path w="0" h="681354">
                  <a:moveTo>
                    <a:pt x="0" y="0"/>
                  </a:moveTo>
                  <a:lnTo>
                    <a:pt x="0" y="680846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41069" y="4702302"/>
              <a:ext cx="1213485" cy="990600"/>
            </a:xfrm>
            <a:custGeom>
              <a:avLst/>
              <a:gdLst/>
              <a:ahLst/>
              <a:cxnLst/>
              <a:rect l="l" t="t" r="r" b="b"/>
              <a:pathLst>
                <a:path w="1213485" h="990600">
                  <a:moveTo>
                    <a:pt x="606552" y="0"/>
                  </a:moveTo>
                  <a:lnTo>
                    <a:pt x="554216" y="1817"/>
                  </a:lnTo>
                  <a:lnTo>
                    <a:pt x="503117" y="7172"/>
                  </a:lnTo>
                  <a:lnTo>
                    <a:pt x="453436" y="15915"/>
                  </a:lnTo>
                  <a:lnTo>
                    <a:pt x="405355" y="27898"/>
                  </a:lnTo>
                  <a:lnTo>
                    <a:pt x="359057" y="42971"/>
                  </a:lnTo>
                  <a:lnTo>
                    <a:pt x="314724" y="60987"/>
                  </a:lnTo>
                  <a:lnTo>
                    <a:pt x="272537" y="81796"/>
                  </a:lnTo>
                  <a:lnTo>
                    <a:pt x="232678" y="105250"/>
                  </a:lnTo>
                  <a:lnTo>
                    <a:pt x="195330" y="131200"/>
                  </a:lnTo>
                  <a:lnTo>
                    <a:pt x="160676" y="159498"/>
                  </a:lnTo>
                  <a:lnTo>
                    <a:pt x="128896" y="189996"/>
                  </a:lnTo>
                  <a:lnTo>
                    <a:pt x="100172" y="222543"/>
                  </a:lnTo>
                  <a:lnTo>
                    <a:pt x="74688" y="256992"/>
                  </a:lnTo>
                  <a:lnTo>
                    <a:pt x="52625" y="293195"/>
                  </a:lnTo>
                  <a:lnTo>
                    <a:pt x="34166" y="331001"/>
                  </a:lnTo>
                  <a:lnTo>
                    <a:pt x="19491" y="370264"/>
                  </a:lnTo>
                  <a:lnTo>
                    <a:pt x="8784" y="410833"/>
                  </a:lnTo>
                  <a:lnTo>
                    <a:pt x="2226" y="452562"/>
                  </a:lnTo>
                  <a:lnTo>
                    <a:pt x="0" y="495300"/>
                  </a:lnTo>
                  <a:lnTo>
                    <a:pt x="2226" y="538037"/>
                  </a:lnTo>
                  <a:lnTo>
                    <a:pt x="8784" y="579766"/>
                  </a:lnTo>
                  <a:lnTo>
                    <a:pt x="19491" y="620335"/>
                  </a:lnTo>
                  <a:lnTo>
                    <a:pt x="34166" y="659598"/>
                  </a:lnTo>
                  <a:lnTo>
                    <a:pt x="52625" y="697404"/>
                  </a:lnTo>
                  <a:lnTo>
                    <a:pt x="74688" y="733607"/>
                  </a:lnTo>
                  <a:lnTo>
                    <a:pt x="100172" y="768056"/>
                  </a:lnTo>
                  <a:lnTo>
                    <a:pt x="128896" y="800603"/>
                  </a:lnTo>
                  <a:lnTo>
                    <a:pt x="160676" y="831101"/>
                  </a:lnTo>
                  <a:lnTo>
                    <a:pt x="195330" y="859399"/>
                  </a:lnTo>
                  <a:lnTo>
                    <a:pt x="232678" y="885349"/>
                  </a:lnTo>
                  <a:lnTo>
                    <a:pt x="272537" y="908803"/>
                  </a:lnTo>
                  <a:lnTo>
                    <a:pt x="314724" y="929612"/>
                  </a:lnTo>
                  <a:lnTo>
                    <a:pt x="359057" y="947628"/>
                  </a:lnTo>
                  <a:lnTo>
                    <a:pt x="405355" y="962701"/>
                  </a:lnTo>
                  <a:lnTo>
                    <a:pt x="453436" y="974684"/>
                  </a:lnTo>
                  <a:lnTo>
                    <a:pt x="503117" y="983427"/>
                  </a:lnTo>
                  <a:lnTo>
                    <a:pt x="554216" y="988782"/>
                  </a:lnTo>
                  <a:lnTo>
                    <a:pt x="606552" y="990600"/>
                  </a:lnTo>
                  <a:lnTo>
                    <a:pt x="658892" y="988782"/>
                  </a:lnTo>
                  <a:lnTo>
                    <a:pt x="709996" y="983427"/>
                  </a:lnTo>
                  <a:lnTo>
                    <a:pt x="759680" y="974684"/>
                  </a:lnTo>
                  <a:lnTo>
                    <a:pt x="807763" y="962701"/>
                  </a:lnTo>
                  <a:lnTo>
                    <a:pt x="854062" y="947628"/>
                  </a:lnTo>
                  <a:lnTo>
                    <a:pt x="898396" y="929612"/>
                  </a:lnTo>
                  <a:lnTo>
                    <a:pt x="940583" y="908803"/>
                  </a:lnTo>
                  <a:lnTo>
                    <a:pt x="980441" y="885349"/>
                  </a:lnTo>
                  <a:lnTo>
                    <a:pt x="1017788" y="859399"/>
                  </a:lnTo>
                  <a:lnTo>
                    <a:pt x="1052441" y="831101"/>
                  </a:lnTo>
                  <a:lnTo>
                    <a:pt x="1084219" y="800603"/>
                  </a:lnTo>
                  <a:lnTo>
                    <a:pt x="1112940" y="768056"/>
                  </a:lnTo>
                  <a:lnTo>
                    <a:pt x="1138422" y="733607"/>
                  </a:lnTo>
                  <a:lnTo>
                    <a:pt x="1160483" y="697404"/>
                  </a:lnTo>
                  <a:lnTo>
                    <a:pt x="1178941" y="659598"/>
                  </a:lnTo>
                  <a:lnTo>
                    <a:pt x="1193614" y="620335"/>
                  </a:lnTo>
                  <a:lnTo>
                    <a:pt x="1204320" y="579766"/>
                  </a:lnTo>
                  <a:lnTo>
                    <a:pt x="1210877" y="538037"/>
                  </a:lnTo>
                  <a:lnTo>
                    <a:pt x="1213104" y="495300"/>
                  </a:lnTo>
                  <a:lnTo>
                    <a:pt x="1210877" y="452562"/>
                  </a:lnTo>
                  <a:lnTo>
                    <a:pt x="1204320" y="410833"/>
                  </a:lnTo>
                  <a:lnTo>
                    <a:pt x="1193614" y="370264"/>
                  </a:lnTo>
                  <a:lnTo>
                    <a:pt x="1178941" y="331001"/>
                  </a:lnTo>
                  <a:lnTo>
                    <a:pt x="1160483" y="293195"/>
                  </a:lnTo>
                  <a:lnTo>
                    <a:pt x="1138422" y="256992"/>
                  </a:lnTo>
                  <a:lnTo>
                    <a:pt x="1112940" y="222543"/>
                  </a:lnTo>
                  <a:lnTo>
                    <a:pt x="1084219" y="189996"/>
                  </a:lnTo>
                  <a:lnTo>
                    <a:pt x="1052441" y="159498"/>
                  </a:lnTo>
                  <a:lnTo>
                    <a:pt x="1017788" y="131200"/>
                  </a:lnTo>
                  <a:lnTo>
                    <a:pt x="980441" y="105250"/>
                  </a:lnTo>
                  <a:lnTo>
                    <a:pt x="940583" y="81796"/>
                  </a:lnTo>
                  <a:lnTo>
                    <a:pt x="898396" y="60987"/>
                  </a:lnTo>
                  <a:lnTo>
                    <a:pt x="854062" y="42971"/>
                  </a:lnTo>
                  <a:lnTo>
                    <a:pt x="807763" y="27898"/>
                  </a:lnTo>
                  <a:lnTo>
                    <a:pt x="759680" y="15915"/>
                  </a:lnTo>
                  <a:lnTo>
                    <a:pt x="709996" y="7172"/>
                  </a:lnTo>
                  <a:lnTo>
                    <a:pt x="658892" y="1817"/>
                  </a:lnTo>
                  <a:lnTo>
                    <a:pt x="60655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41069" y="4702302"/>
              <a:ext cx="1213485" cy="990600"/>
            </a:xfrm>
            <a:custGeom>
              <a:avLst/>
              <a:gdLst/>
              <a:ahLst/>
              <a:cxnLst/>
              <a:rect l="l" t="t" r="r" b="b"/>
              <a:pathLst>
                <a:path w="1213485" h="990600">
                  <a:moveTo>
                    <a:pt x="0" y="495300"/>
                  </a:moveTo>
                  <a:lnTo>
                    <a:pt x="2226" y="452562"/>
                  </a:lnTo>
                  <a:lnTo>
                    <a:pt x="8784" y="410833"/>
                  </a:lnTo>
                  <a:lnTo>
                    <a:pt x="19491" y="370264"/>
                  </a:lnTo>
                  <a:lnTo>
                    <a:pt x="34166" y="331001"/>
                  </a:lnTo>
                  <a:lnTo>
                    <a:pt x="52625" y="293195"/>
                  </a:lnTo>
                  <a:lnTo>
                    <a:pt x="74688" y="256992"/>
                  </a:lnTo>
                  <a:lnTo>
                    <a:pt x="100172" y="222543"/>
                  </a:lnTo>
                  <a:lnTo>
                    <a:pt x="128896" y="189996"/>
                  </a:lnTo>
                  <a:lnTo>
                    <a:pt x="160676" y="159498"/>
                  </a:lnTo>
                  <a:lnTo>
                    <a:pt x="195330" y="131200"/>
                  </a:lnTo>
                  <a:lnTo>
                    <a:pt x="232678" y="105250"/>
                  </a:lnTo>
                  <a:lnTo>
                    <a:pt x="272537" y="81796"/>
                  </a:lnTo>
                  <a:lnTo>
                    <a:pt x="314724" y="60987"/>
                  </a:lnTo>
                  <a:lnTo>
                    <a:pt x="359057" y="42971"/>
                  </a:lnTo>
                  <a:lnTo>
                    <a:pt x="405355" y="27898"/>
                  </a:lnTo>
                  <a:lnTo>
                    <a:pt x="453436" y="15915"/>
                  </a:lnTo>
                  <a:lnTo>
                    <a:pt x="503117" y="7172"/>
                  </a:lnTo>
                  <a:lnTo>
                    <a:pt x="554216" y="1817"/>
                  </a:lnTo>
                  <a:lnTo>
                    <a:pt x="606552" y="0"/>
                  </a:lnTo>
                  <a:lnTo>
                    <a:pt x="658892" y="1817"/>
                  </a:lnTo>
                  <a:lnTo>
                    <a:pt x="709996" y="7172"/>
                  </a:lnTo>
                  <a:lnTo>
                    <a:pt x="759680" y="15915"/>
                  </a:lnTo>
                  <a:lnTo>
                    <a:pt x="807763" y="27898"/>
                  </a:lnTo>
                  <a:lnTo>
                    <a:pt x="854062" y="42971"/>
                  </a:lnTo>
                  <a:lnTo>
                    <a:pt x="898396" y="60987"/>
                  </a:lnTo>
                  <a:lnTo>
                    <a:pt x="940583" y="81796"/>
                  </a:lnTo>
                  <a:lnTo>
                    <a:pt x="980441" y="105250"/>
                  </a:lnTo>
                  <a:lnTo>
                    <a:pt x="1017788" y="131200"/>
                  </a:lnTo>
                  <a:lnTo>
                    <a:pt x="1052441" y="159498"/>
                  </a:lnTo>
                  <a:lnTo>
                    <a:pt x="1084219" y="189996"/>
                  </a:lnTo>
                  <a:lnTo>
                    <a:pt x="1112940" y="222543"/>
                  </a:lnTo>
                  <a:lnTo>
                    <a:pt x="1138422" y="256992"/>
                  </a:lnTo>
                  <a:lnTo>
                    <a:pt x="1160483" y="293195"/>
                  </a:lnTo>
                  <a:lnTo>
                    <a:pt x="1178941" y="331001"/>
                  </a:lnTo>
                  <a:lnTo>
                    <a:pt x="1193614" y="370264"/>
                  </a:lnTo>
                  <a:lnTo>
                    <a:pt x="1204320" y="410833"/>
                  </a:lnTo>
                  <a:lnTo>
                    <a:pt x="1210877" y="452562"/>
                  </a:lnTo>
                  <a:lnTo>
                    <a:pt x="1213104" y="495300"/>
                  </a:lnTo>
                  <a:lnTo>
                    <a:pt x="1210877" y="538037"/>
                  </a:lnTo>
                  <a:lnTo>
                    <a:pt x="1204320" y="579766"/>
                  </a:lnTo>
                  <a:lnTo>
                    <a:pt x="1193614" y="620335"/>
                  </a:lnTo>
                  <a:lnTo>
                    <a:pt x="1178941" y="659598"/>
                  </a:lnTo>
                  <a:lnTo>
                    <a:pt x="1160483" y="697404"/>
                  </a:lnTo>
                  <a:lnTo>
                    <a:pt x="1138422" y="733607"/>
                  </a:lnTo>
                  <a:lnTo>
                    <a:pt x="1112940" y="768056"/>
                  </a:lnTo>
                  <a:lnTo>
                    <a:pt x="1084219" y="800603"/>
                  </a:lnTo>
                  <a:lnTo>
                    <a:pt x="1052441" y="831101"/>
                  </a:lnTo>
                  <a:lnTo>
                    <a:pt x="1017788" y="859399"/>
                  </a:lnTo>
                  <a:lnTo>
                    <a:pt x="980441" y="885349"/>
                  </a:lnTo>
                  <a:lnTo>
                    <a:pt x="940583" y="908803"/>
                  </a:lnTo>
                  <a:lnTo>
                    <a:pt x="898396" y="929612"/>
                  </a:lnTo>
                  <a:lnTo>
                    <a:pt x="854062" y="947628"/>
                  </a:lnTo>
                  <a:lnTo>
                    <a:pt x="807763" y="962701"/>
                  </a:lnTo>
                  <a:lnTo>
                    <a:pt x="759680" y="974684"/>
                  </a:lnTo>
                  <a:lnTo>
                    <a:pt x="709996" y="983427"/>
                  </a:lnTo>
                  <a:lnTo>
                    <a:pt x="658892" y="988782"/>
                  </a:lnTo>
                  <a:lnTo>
                    <a:pt x="606552" y="990600"/>
                  </a:lnTo>
                  <a:lnTo>
                    <a:pt x="554216" y="988782"/>
                  </a:lnTo>
                  <a:lnTo>
                    <a:pt x="503117" y="983427"/>
                  </a:lnTo>
                  <a:lnTo>
                    <a:pt x="453436" y="974684"/>
                  </a:lnTo>
                  <a:lnTo>
                    <a:pt x="405355" y="962701"/>
                  </a:lnTo>
                  <a:lnTo>
                    <a:pt x="359057" y="947628"/>
                  </a:lnTo>
                  <a:lnTo>
                    <a:pt x="314724" y="929612"/>
                  </a:lnTo>
                  <a:lnTo>
                    <a:pt x="272537" y="908803"/>
                  </a:lnTo>
                  <a:lnTo>
                    <a:pt x="232678" y="885349"/>
                  </a:lnTo>
                  <a:lnTo>
                    <a:pt x="195330" y="859399"/>
                  </a:lnTo>
                  <a:lnTo>
                    <a:pt x="160676" y="831101"/>
                  </a:lnTo>
                  <a:lnTo>
                    <a:pt x="128896" y="800603"/>
                  </a:lnTo>
                  <a:lnTo>
                    <a:pt x="100172" y="768056"/>
                  </a:lnTo>
                  <a:lnTo>
                    <a:pt x="74688" y="733607"/>
                  </a:lnTo>
                  <a:lnTo>
                    <a:pt x="52625" y="697404"/>
                  </a:lnTo>
                  <a:lnTo>
                    <a:pt x="34166" y="659598"/>
                  </a:lnTo>
                  <a:lnTo>
                    <a:pt x="19491" y="620335"/>
                  </a:lnTo>
                  <a:lnTo>
                    <a:pt x="8784" y="579766"/>
                  </a:lnTo>
                  <a:lnTo>
                    <a:pt x="2226" y="538037"/>
                  </a:lnTo>
                  <a:lnTo>
                    <a:pt x="0" y="495300"/>
                  </a:lnTo>
                  <a:close/>
                </a:path>
              </a:pathLst>
            </a:custGeom>
            <a:ln w="25908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241856" y="5031435"/>
            <a:ext cx="6108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admin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21956" y="5655564"/>
            <a:ext cx="1245235" cy="2207260"/>
            <a:chOff x="921956" y="5655564"/>
            <a:chExt cx="1245235" cy="2207260"/>
          </a:xfrm>
        </p:grpSpPr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2852" y="5655576"/>
              <a:ext cx="119034" cy="1085075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544574" y="5674614"/>
              <a:ext cx="0" cy="985519"/>
            </a:xfrm>
            <a:custGeom>
              <a:avLst/>
              <a:gdLst/>
              <a:ahLst/>
              <a:cxnLst/>
              <a:rect l="l" t="t" r="r" b="b"/>
              <a:pathLst>
                <a:path w="0" h="985520">
                  <a:moveTo>
                    <a:pt x="0" y="0"/>
                  </a:moveTo>
                  <a:lnTo>
                    <a:pt x="0" y="985392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34974" y="6643878"/>
              <a:ext cx="1219200" cy="1205865"/>
            </a:xfrm>
            <a:custGeom>
              <a:avLst/>
              <a:gdLst/>
              <a:ahLst/>
              <a:cxnLst/>
              <a:rect l="l" t="t" r="r" b="b"/>
              <a:pathLst>
                <a:path w="1219200" h="1205865">
                  <a:moveTo>
                    <a:pt x="609600" y="0"/>
                  </a:moveTo>
                  <a:lnTo>
                    <a:pt x="561959" y="1813"/>
                  </a:lnTo>
                  <a:lnTo>
                    <a:pt x="515322" y="7164"/>
                  </a:lnTo>
                  <a:lnTo>
                    <a:pt x="469822" y="15919"/>
                  </a:lnTo>
                  <a:lnTo>
                    <a:pt x="425597" y="27944"/>
                  </a:lnTo>
                  <a:lnTo>
                    <a:pt x="382782" y="43104"/>
                  </a:lnTo>
                  <a:lnTo>
                    <a:pt x="341511" y="61266"/>
                  </a:lnTo>
                  <a:lnTo>
                    <a:pt x="301921" y="82295"/>
                  </a:lnTo>
                  <a:lnTo>
                    <a:pt x="264147" y="106058"/>
                  </a:lnTo>
                  <a:lnTo>
                    <a:pt x="228324" y="132421"/>
                  </a:lnTo>
                  <a:lnTo>
                    <a:pt x="194588" y="161249"/>
                  </a:lnTo>
                  <a:lnTo>
                    <a:pt x="163075" y="192408"/>
                  </a:lnTo>
                  <a:lnTo>
                    <a:pt x="133920" y="225765"/>
                  </a:lnTo>
                  <a:lnTo>
                    <a:pt x="107259" y="261185"/>
                  </a:lnTo>
                  <a:lnTo>
                    <a:pt x="83227" y="298534"/>
                  </a:lnTo>
                  <a:lnTo>
                    <a:pt x="61959" y="337679"/>
                  </a:lnTo>
                  <a:lnTo>
                    <a:pt x="43592" y="378485"/>
                  </a:lnTo>
                  <a:lnTo>
                    <a:pt x="28260" y="420818"/>
                  </a:lnTo>
                  <a:lnTo>
                    <a:pt x="16099" y="464544"/>
                  </a:lnTo>
                  <a:lnTo>
                    <a:pt x="7245" y="509529"/>
                  </a:lnTo>
                  <a:lnTo>
                    <a:pt x="1834" y="555640"/>
                  </a:lnTo>
                  <a:lnTo>
                    <a:pt x="0" y="602741"/>
                  </a:lnTo>
                  <a:lnTo>
                    <a:pt x="1834" y="649843"/>
                  </a:lnTo>
                  <a:lnTo>
                    <a:pt x="7245" y="695954"/>
                  </a:lnTo>
                  <a:lnTo>
                    <a:pt x="16099" y="740939"/>
                  </a:lnTo>
                  <a:lnTo>
                    <a:pt x="28260" y="784665"/>
                  </a:lnTo>
                  <a:lnTo>
                    <a:pt x="43592" y="826998"/>
                  </a:lnTo>
                  <a:lnTo>
                    <a:pt x="61959" y="867804"/>
                  </a:lnTo>
                  <a:lnTo>
                    <a:pt x="83227" y="906949"/>
                  </a:lnTo>
                  <a:lnTo>
                    <a:pt x="107259" y="944298"/>
                  </a:lnTo>
                  <a:lnTo>
                    <a:pt x="133920" y="979718"/>
                  </a:lnTo>
                  <a:lnTo>
                    <a:pt x="163075" y="1013075"/>
                  </a:lnTo>
                  <a:lnTo>
                    <a:pt x="194588" y="1044234"/>
                  </a:lnTo>
                  <a:lnTo>
                    <a:pt x="228324" y="1073062"/>
                  </a:lnTo>
                  <a:lnTo>
                    <a:pt x="264147" y="1099425"/>
                  </a:lnTo>
                  <a:lnTo>
                    <a:pt x="301921" y="1123187"/>
                  </a:lnTo>
                  <a:lnTo>
                    <a:pt x="341511" y="1144217"/>
                  </a:lnTo>
                  <a:lnTo>
                    <a:pt x="382782" y="1162379"/>
                  </a:lnTo>
                  <a:lnTo>
                    <a:pt x="425597" y="1177539"/>
                  </a:lnTo>
                  <a:lnTo>
                    <a:pt x="469822" y="1189564"/>
                  </a:lnTo>
                  <a:lnTo>
                    <a:pt x="515322" y="1198319"/>
                  </a:lnTo>
                  <a:lnTo>
                    <a:pt x="561959" y="1203670"/>
                  </a:lnTo>
                  <a:lnTo>
                    <a:pt x="609600" y="1205483"/>
                  </a:lnTo>
                  <a:lnTo>
                    <a:pt x="657240" y="1203670"/>
                  </a:lnTo>
                  <a:lnTo>
                    <a:pt x="703877" y="1198319"/>
                  </a:lnTo>
                  <a:lnTo>
                    <a:pt x="749377" y="1189564"/>
                  </a:lnTo>
                  <a:lnTo>
                    <a:pt x="793602" y="1177539"/>
                  </a:lnTo>
                  <a:lnTo>
                    <a:pt x="836417" y="1162379"/>
                  </a:lnTo>
                  <a:lnTo>
                    <a:pt x="877688" y="1144217"/>
                  </a:lnTo>
                  <a:lnTo>
                    <a:pt x="917278" y="1123187"/>
                  </a:lnTo>
                  <a:lnTo>
                    <a:pt x="955052" y="1099425"/>
                  </a:lnTo>
                  <a:lnTo>
                    <a:pt x="990875" y="1073062"/>
                  </a:lnTo>
                  <a:lnTo>
                    <a:pt x="1024611" y="1044234"/>
                  </a:lnTo>
                  <a:lnTo>
                    <a:pt x="1056124" y="1013075"/>
                  </a:lnTo>
                  <a:lnTo>
                    <a:pt x="1085279" y="979718"/>
                  </a:lnTo>
                  <a:lnTo>
                    <a:pt x="1111940" y="944298"/>
                  </a:lnTo>
                  <a:lnTo>
                    <a:pt x="1135972" y="906949"/>
                  </a:lnTo>
                  <a:lnTo>
                    <a:pt x="1157240" y="867804"/>
                  </a:lnTo>
                  <a:lnTo>
                    <a:pt x="1175607" y="826998"/>
                  </a:lnTo>
                  <a:lnTo>
                    <a:pt x="1190939" y="784665"/>
                  </a:lnTo>
                  <a:lnTo>
                    <a:pt x="1203100" y="740939"/>
                  </a:lnTo>
                  <a:lnTo>
                    <a:pt x="1211954" y="695954"/>
                  </a:lnTo>
                  <a:lnTo>
                    <a:pt x="1217365" y="649843"/>
                  </a:lnTo>
                  <a:lnTo>
                    <a:pt x="1219200" y="602741"/>
                  </a:lnTo>
                  <a:lnTo>
                    <a:pt x="1217365" y="555640"/>
                  </a:lnTo>
                  <a:lnTo>
                    <a:pt x="1211954" y="509529"/>
                  </a:lnTo>
                  <a:lnTo>
                    <a:pt x="1203100" y="464544"/>
                  </a:lnTo>
                  <a:lnTo>
                    <a:pt x="1190939" y="420818"/>
                  </a:lnTo>
                  <a:lnTo>
                    <a:pt x="1175607" y="378485"/>
                  </a:lnTo>
                  <a:lnTo>
                    <a:pt x="1157240" y="337679"/>
                  </a:lnTo>
                  <a:lnTo>
                    <a:pt x="1135972" y="298534"/>
                  </a:lnTo>
                  <a:lnTo>
                    <a:pt x="1111940" y="261185"/>
                  </a:lnTo>
                  <a:lnTo>
                    <a:pt x="1085279" y="225765"/>
                  </a:lnTo>
                  <a:lnTo>
                    <a:pt x="1056124" y="192408"/>
                  </a:lnTo>
                  <a:lnTo>
                    <a:pt x="1024611" y="161249"/>
                  </a:lnTo>
                  <a:lnTo>
                    <a:pt x="990875" y="132421"/>
                  </a:lnTo>
                  <a:lnTo>
                    <a:pt x="955052" y="106058"/>
                  </a:lnTo>
                  <a:lnTo>
                    <a:pt x="917278" y="82295"/>
                  </a:lnTo>
                  <a:lnTo>
                    <a:pt x="877688" y="61266"/>
                  </a:lnTo>
                  <a:lnTo>
                    <a:pt x="836417" y="43104"/>
                  </a:lnTo>
                  <a:lnTo>
                    <a:pt x="793602" y="27944"/>
                  </a:lnTo>
                  <a:lnTo>
                    <a:pt x="749377" y="15919"/>
                  </a:lnTo>
                  <a:lnTo>
                    <a:pt x="703877" y="7164"/>
                  </a:lnTo>
                  <a:lnTo>
                    <a:pt x="657240" y="1813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34974" y="6643878"/>
              <a:ext cx="1219200" cy="1205865"/>
            </a:xfrm>
            <a:custGeom>
              <a:avLst/>
              <a:gdLst/>
              <a:ahLst/>
              <a:cxnLst/>
              <a:rect l="l" t="t" r="r" b="b"/>
              <a:pathLst>
                <a:path w="1219200" h="1205865">
                  <a:moveTo>
                    <a:pt x="0" y="602741"/>
                  </a:moveTo>
                  <a:lnTo>
                    <a:pt x="1834" y="555640"/>
                  </a:lnTo>
                  <a:lnTo>
                    <a:pt x="7245" y="509529"/>
                  </a:lnTo>
                  <a:lnTo>
                    <a:pt x="16099" y="464544"/>
                  </a:lnTo>
                  <a:lnTo>
                    <a:pt x="28260" y="420818"/>
                  </a:lnTo>
                  <a:lnTo>
                    <a:pt x="43592" y="378485"/>
                  </a:lnTo>
                  <a:lnTo>
                    <a:pt x="61959" y="337679"/>
                  </a:lnTo>
                  <a:lnTo>
                    <a:pt x="83227" y="298534"/>
                  </a:lnTo>
                  <a:lnTo>
                    <a:pt x="107259" y="261185"/>
                  </a:lnTo>
                  <a:lnTo>
                    <a:pt x="133920" y="225765"/>
                  </a:lnTo>
                  <a:lnTo>
                    <a:pt x="163075" y="192408"/>
                  </a:lnTo>
                  <a:lnTo>
                    <a:pt x="194588" y="161249"/>
                  </a:lnTo>
                  <a:lnTo>
                    <a:pt x="228324" y="132421"/>
                  </a:lnTo>
                  <a:lnTo>
                    <a:pt x="264147" y="106058"/>
                  </a:lnTo>
                  <a:lnTo>
                    <a:pt x="301921" y="82295"/>
                  </a:lnTo>
                  <a:lnTo>
                    <a:pt x="341511" y="61266"/>
                  </a:lnTo>
                  <a:lnTo>
                    <a:pt x="382782" y="43104"/>
                  </a:lnTo>
                  <a:lnTo>
                    <a:pt x="425597" y="27944"/>
                  </a:lnTo>
                  <a:lnTo>
                    <a:pt x="469822" y="15919"/>
                  </a:lnTo>
                  <a:lnTo>
                    <a:pt x="515322" y="7164"/>
                  </a:lnTo>
                  <a:lnTo>
                    <a:pt x="561959" y="1813"/>
                  </a:lnTo>
                  <a:lnTo>
                    <a:pt x="609600" y="0"/>
                  </a:lnTo>
                  <a:lnTo>
                    <a:pt x="657240" y="1813"/>
                  </a:lnTo>
                  <a:lnTo>
                    <a:pt x="703877" y="7164"/>
                  </a:lnTo>
                  <a:lnTo>
                    <a:pt x="749377" y="15919"/>
                  </a:lnTo>
                  <a:lnTo>
                    <a:pt x="793602" y="27944"/>
                  </a:lnTo>
                  <a:lnTo>
                    <a:pt x="836417" y="43104"/>
                  </a:lnTo>
                  <a:lnTo>
                    <a:pt x="877688" y="61266"/>
                  </a:lnTo>
                  <a:lnTo>
                    <a:pt x="917278" y="82295"/>
                  </a:lnTo>
                  <a:lnTo>
                    <a:pt x="955052" y="106058"/>
                  </a:lnTo>
                  <a:lnTo>
                    <a:pt x="990875" y="132421"/>
                  </a:lnTo>
                  <a:lnTo>
                    <a:pt x="1024611" y="161249"/>
                  </a:lnTo>
                  <a:lnTo>
                    <a:pt x="1056124" y="192408"/>
                  </a:lnTo>
                  <a:lnTo>
                    <a:pt x="1085279" y="225765"/>
                  </a:lnTo>
                  <a:lnTo>
                    <a:pt x="1111940" y="261185"/>
                  </a:lnTo>
                  <a:lnTo>
                    <a:pt x="1135972" y="298534"/>
                  </a:lnTo>
                  <a:lnTo>
                    <a:pt x="1157240" y="337679"/>
                  </a:lnTo>
                  <a:lnTo>
                    <a:pt x="1175607" y="378485"/>
                  </a:lnTo>
                  <a:lnTo>
                    <a:pt x="1190939" y="420818"/>
                  </a:lnTo>
                  <a:lnTo>
                    <a:pt x="1203100" y="464544"/>
                  </a:lnTo>
                  <a:lnTo>
                    <a:pt x="1211954" y="509529"/>
                  </a:lnTo>
                  <a:lnTo>
                    <a:pt x="1217365" y="555640"/>
                  </a:lnTo>
                  <a:lnTo>
                    <a:pt x="1219200" y="602741"/>
                  </a:lnTo>
                  <a:lnTo>
                    <a:pt x="1217365" y="649843"/>
                  </a:lnTo>
                  <a:lnTo>
                    <a:pt x="1211954" y="695954"/>
                  </a:lnTo>
                  <a:lnTo>
                    <a:pt x="1203100" y="740939"/>
                  </a:lnTo>
                  <a:lnTo>
                    <a:pt x="1190939" y="784665"/>
                  </a:lnTo>
                  <a:lnTo>
                    <a:pt x="1175607" y="826998"/>
                  </a:lnTo>
                  <a:lnTo>
                    <a:pt x="1157240" y="867804"/>
                  </a:lnTo>
                  <a:lnTo>
                    <a:pt x="1135972" y="906949"/>
                  </a:lnTo>
                  <a:lnTo>
                    <a:pt x="1111940" y="944298"/>
                  </a:lnTo>
                  <a:lnTo>
                    <a:pt x="1085279" y="979718"/>
                  </a:lnTo>
                  <a:lnTo>
                    <a:pt x="1056124" y="1013075"/>
                  </a:lnTo>
                  <a:lnTo>
                    <a:pt x="1024611" y="1044234"/>
                  </a:lnTo>
                  <a:lnTo>
                    <a:pt x="990875" y="1073062"/>
                  </a:lnTo>
                  <a:lnTo>
                    <a:pt x="955052" y="1099425"/>
                  </a:lnTo>
                  <a:lnTo>
                    <a:pt x="917278" y="1123187"/>
                  </a:lnTo>
                  <a:lnTo>
                    <a:pt x="877688" y="1144217"/>
                  </a:lnTo>
                  <a:lnTo>
                    <a:pt x="836417" y="1162379"/>
                  </a:lnTo>
                  <a:lnTo>
                    <a:pt x="793602" y="1177539"/>
                  </a:lnTo>
                  <a:lnTo>
                    <a:pt x="749377" y="1189564"/>
                  </a:lnTo>
                  <a:lnTo>
                    <a:pt x="703877" y="1198319"/>
                  </a:lnTo>
                  <a:lnTo>
                    <a:pt x="657240" y="1203670"/>
                  </a:lnTo>
                  <a:lnTo>
                    <a:pt x="609600" y="1205483"/>
                  </a:lnTo>
                  <a:lnTo>
                    <a:pt x="561959" y="1203670"/>
                  </a:lnTo>
                  <a:lnTo>
                    <a:pt x="515322" y="1198319"/>
                  </a:lnTo>
                  <a:lnTo>
                    <a:pt x="469822" y="1189564"/>
                  </a:lnTo>
                  <a:lnTo>
                    <a:pt x="425597" y="1177539"/>
                  </a:lnTo>
                  <a:lnTo>
                    <a:pt x="382782" y="1162379"/>
                  </a:lnTo>
                  <a:lnTo>
                    <a:pt x="341511" y="1144217"/>
                  </a:lnTo>
                  <a:lnTo>
                    <a:pt x="301921" y="1123187"/>
                  </a:lnTo>
                  <a:lnTo>
                    <a:pt x="264147" y="1099425"/>
                  </a:lnTo>
                  <a:lnTo>
                    <a:pt x="228324" y="1073062"/>
                  </a:lnTo>
                  <a:lnTo>
                    <a:pt x="194588" y="1044234"/>
                  </a:lnTo>
                  <a:lnTo>
                    <a:pt x="163075" y="1013075"/>
                  </a:lnTo>
                  <a:lnTo>
                    <a:pt x="133920" y="979718"/>
                  </a:lnTo>
                  <a:lnTo>
                    <a:pt x="107259" y="944298"/>
                  </a:lnTo>
                  <a:lnTo>
                    <a:pt x="83227" y="906949"/>
                  </a:lnTo>
                  <a:lnTo>
                    <a:pt x="61959" y="867804"/>
                  </a:lnTo>
                  <a:lnTo>
                    <a:pt x="43592" y="826998"/>
                  </a:lnTo>
                  <a:lnTo>
                    <a:pt x="28260" y="784665"/>
                  </a:lnTo>
                  <a:lnTo>
                    <a:pt x="16099" y="740939"/>
                  </a:lnTo>
                  <a:lnTo>
                    <a:pt x="7245" y="695954"/>
                  </a:lnTo>
                  <a:lnTo>
                    <a:pt x="1834" y="649843"/>
                  </a:lnTo>
                  <a:lnTo>
                    <a:pt x="0" y="602741"/>
                  </a:lnTo>
                  <a:close/>
                </a:path>
              </a:pathLst>
            </a:custGeom>
            <a:ln w="25908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202232" y="6901942"/>
            <a:ext cx="68643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" marR="5080" indent="-381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dirty="0" sz="1400" spc="-10" b="1">
                <a:solidFill>
                  <a:srgbClr val="FFFFFF"/>
                </a:solidFill>
                <a:latin typeface="Calibri"/>
                <a:cs typeface="Calibri"/>
              </a:rPr>
              <a:t>generato </a:t>
            </a:r>
            <a:r>
              <a:rPr dirty="0" sz="1400" spc="-5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646868" y="6789356"/>
            <a:ext cx="1308100" cy="1221105"/>
            <a:chOff x="3646868" y="6789356"/>
            <a:chExt cx="1308100" cy="1221105"/>
          </a:xfrm>
        </p:grpSpPr>
        <p:sp>
          <p:nvSpPr>
            <p:cNvPr id="23" name="object 23" descr=""/>
            <p:cNvSpPr/>
            <p:nvPr/>
          </p:nvSpPr>
          <p:spPr>
            <a:xfrm>
              <a:off x="3659885" y="6802374"/>
              <a:ext cx="1282065" cy="1195070"/>
            </a:xfrm>
            <a:custGeom>
              <a:avLst/>
              <a:gdLst/>
              <a:ahLst/>
              <a:cxnLst/>
              <a:rect l="l" t="t" r="r" b="b"/>
              <a:pathLst>
                <a:path w="1282064" h="1195070">
                  <a:moveTo>
                    <a:pt x="640841" y="0"/>
                  </a:moveTo>
                  <a:lnTo>
                    <a:pt x="590757" y="1797"/>
                  </a:lnTo>
                  <a:lnTo>
                    <a:pt x="541728" y="7100"/>
                  </a:lnTo>
                  <a:lnTo>
                    <a:pt x="493895" y="15777"/>
                  </a:lnTo>
                  <a:lnTo>
                    <a:pt x="447403" y="27694"/>
                  </a:lnTo>
                  <a:lnTo>
                    <a:pt x="402392" y="42720"/>
                  </a:lnTo>
                  <a:lnTo>
                    <a:pt x="359006" y="60720"/>
                  </a:lnTo>
                  <a:lnTo>
                    <a:pt x="317387" y="81562"/>
                  </a:lnTo>
                  <a:lnTo>
                    <a:pt x="277677" y="105113"/>
                  </a:lnTo>
                  <a:lnTo>
                    <a:pt x="240018" y="131241"/>
                  </a:lnTo>
                  <a:lnTo>
                    <a:pt x="204554" y="159813"/>
                  </a:lnTo>
                  <a:lnTo>
                    <a:pt x="171427" y="190696"/>
                  </a:lnTo>
                  <a:lnTo>
                    <a:pt x="140778" y="223756"/>
                  </a:lnTo>
                  <a:lnTo>
                    <a:pt x="112751" y="258863"/>
                  </a:lnTo>
                  <a:lnTo>
                    <a:pt x="87488" y="295881"/>
                  </a:lnTo>
                  <a:lnTo>
                    <a:pt x="65132" y="334680"/>
                  </a:lnTo>
                  <a:lnTo>
                    <a:pt x="45824" y="375125"/>
                  </a:lnTo>
                  <a:lnTo>
                    <a:pt x="29707" y="417084"/>
                  </a:lnTo>
                  <a:lnTo>
                    <a:pt x="16923" y="460425"/>
                  </a:lnTo>
                  <a:lnTo>
                    <a:pt x="7616" y="505015"/>
                  </a:lnTo>
                  <a:lnTo>
                    <a:pt x="1927" y="550720"/>
                  </a:lnTo>
                  <a:lnTo>
                    <a:pt x="0" y="597407"/>
                  </a:lnTo>
                  <a:lnTo>
                    <a:pt x="1927" y="644095"/>
                  </a:lnTo>
                  <a:lnTo>
                    <a:pt x="7616" y="689800"/>
                  </a:lnTo>
                  <a:lnTo>
                    <a:pt x="16923" y="734390"/>
                  </a:lnTo>
                  <a:lnTo>
                    <a:pt x="29707" y="777731"/>
                  </a:lnTo>
                  <a:lnTo>
                    <a:pt x="45824" y="819690"/>
                  </a:lnTo>
                  <a:lnTo>
                    <a:pt x="65132" y="860135"/>
                  </a:lnTo>
                  <a:lnTo>
                    <a:pt x="87488" y="898934"/>
                  </a:lnTo>
                  <a:lnTo>
                    <a:pt x="112751" y="935952"/>
                  </a:lnTo>
                  <a:lnTo>
                    <a:pt x="140778" y="971059"/>
                  </a:lnTo>
                  <a:lnTo>
                    <a:pt x="171427" y="1004119"/>
                  </a:lnTo>
                  <a:lnTo>
                    <a:pt x="204554" y="1035002"/>
                  </a:lnTo>
                  <a:lnTo>
                    <a:pt x="240018" y="1063574"/>
                  </a:lnTo>
                  <a:lnTo>
                    <a:pt x="277677" y="1089702"/>
                  </a:lnTo>
                  <a:lnTo>
                    <a:pt x="317387" y="1113253"/>
                  </a:lnTo>
                  <a:lnTo>
                    <a:pt x="359006" y="1134095"/>
                  </a:lnTo>
                  <a:lnTo>
                    <a:pt x="402392" y="1152095"/>
                  </a:lnTo>
                  <a:lnTo>
                    <a:pt x="447403" y="1167121"/>
                  </a:lnTo>
                  <a:lnTo>
                    <a:pt x="493895" y="1179038"/>
                  </a:lnTo>
                  <a:lnTo>
                    <a:pt x="541728" y="1187715"/>
                  </a:lnTo>
                  <a:lnTo>
                    <a:pt x="590757" y="1193018"/>
                  </a:lnTo>
                  <a:lnTo>
                    <a:pt x="640841" y="1194815"/>
                  </a:lnTo>
                  <a:lnTo>
                    <a:pt x="690926" y="1193018"/>
                  </a:lnTo>
                  <a:lnTo>
                    <a:pt x="739955" y="1187715"/>
                  </a:lnTo>
                  <a:lnTo>
                    <a:pt x="787788" y="1179038"/>
                  </a:lnTo>
                  <a:lnTo>
                    <a:pt x="834280" y="1167121"/>
                  </a:lnTo>
                  <a:lnTo>
                    <a:pt x="879291" y="1152095"/>
                  </a:lnTo>
                  <a:lnTo>
                    <a:pt x="922677" y="1134095"/>
                  </a:lnTo>
                  <a:lnTo>
                    <a:pt x="964296" y="1113253"/>
                  </a:lnTo>
                  <a:lnTo>
                    <a:pt x="1004006" y="1089702"/>
                  </a:lnTo>
                  <a:lnTo>
                    <a:pt x="1041665" y="1063574"/>
                  </a:lnTo>
                  <a:lnTo>
                    <a:pt x="1077129" y="1035002"/>
                  </a:lnTo>
                  <a:lnTo>
                    <a:pt x="1110256" y="1004119"/>
                  </a:lnTo>
                  <a:lnTo>
                    <a:pt x="1140905" y="971059"/>
                  </a:lnTo>
                  <a:lnTo>
                    <a:pt x="1168932" y="935952"/>
                  </a:lnTo>
                  <a:lnTo>
                    <a:pt x="1194195" y="898934"/>
                  </a:lnTo>
                  <a:lnTo>
                    <a:pt x="1216551" y="860135"/>
                  </a:lnTo>
                  <a:lnTo>
                    <a:pt x="1235859" y="819690"/>
                  </a:lnTo>
                  <a:lnTo>
                    <a:pt x="1251976" y="777731"/>
                  </a:lnTo>
                  <a:lnTo>
                    <a:pt x="1264760" y="734390"/>
                  </a:lnTo>
                  <a:lnTo>
                    <a:pt x="1274067" y="689800"/>
                  </a:lnTo>
                  <a:lnTo>
                    <a:pt x="1279756" y="644095"/>
                  </a:lnTo>
                  <a:lnTo>
                    <a:pt x="1281684" y="597407"/>
                  </a:lnTo>
                  <a:lnTo>
                    <a:pt x="1279756" y="550720"/>
                  </a:lnTo>
                  <a:lnTo>
                    <a:pt x="1274067" y="505015"/>
                  </a:lnTo>
                  <a:lnTo>
                    <a:pt x="1264760" y="460425"/>
                  </a:lnTo>
                  <a:lnTo>
                    <a:pt x="1251976" y="417084"/>
                  </a:lnTo>
                  <a:lnTo>
                    <a:pt x="1235859" y="375125"/>
                  </a:lnTo>
                  <a:lnTo>
                    <a:pt x="1216551" y="334680"/>
                  </a:lnTo>
                  <a:lnTo>
                    <a:pt x="1194195" y="295881"/>
                  </a:lnTo>
                  <a:lnTo>
                    <a:pt x="1168932" y="258863"/>
                  </a:lnTo>
                  <a:lnTo>
                    <a:pt x="1140905" y="223756"/>
                  </a:lnTo>
                  <a:lnTo>
                    <a:pt x="1110256" y="190696"/>
                  </a:lnTo>
                  <a:lnTo>
                    <a:pt x="1077129" y="159813"/>
                  </a:lnTo>
                  <a:lnTo>
                    <a:pt x="1041665" y="131241"/>
                  </a:lnTo>
                  <a:lnTo>
                    <a:pt x="1004006" y="105113"/>
                  </a:lnTo>
                  <a:lnTo>
                    <a:pt x="964296" y="81562"/>
                  </a:lnTo>
                  <a:lnTo>
                    <a:pt x="922677" y="60720"/>
                  </a:lnTo>
                  <a:lnTo>
                    <a:pt x="879291" y="42720"/>
                  </a:lnTo>
                  <a:lnTo>
                    <a:pt x="834280" y="27694"/>
                  </a:lnTo>
                  <a:lnTo>
                    <a:pt x="787788" y="15777"/>
                  </a:lnTo>
                  <a:lnTo>
                    <a:pt x="739955" y="7100"/>
                  </a:lnTo>
                  <a:lnTo>
                    <a:pt x="690926" y="1797"/>
                  </a:lnTo>
                  <a:lnTo>
                    <a:pt x="64084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659885" y="6802374"/>
              <a:ext cx="1282065" cy="1195070"/>
            </a:xfrm>
            <a:custGeom>
              <a:avLst/>
              <a:gdLst/>
              <a:ahLst/>
              <a:cxnLst/>
              <a:rect l="l" t="t" r="r" b="b"/>
              <a:pathLst>
                <a:path w="1282064" h="1195070">
                  <a:moveTo>
                    <a:pt x="0" y="597407"/>
                  </a:moveTo>
                  <a:lnTo>
                    <a:pt x="1927" y="550720"/>
                  </a:lnTo>
                  <a:lnTo>
                    <a:pt x="7616" y="505015"/>
                  </a:lnTo>
                  <a:lnTo>
                    <a:pt x="16923" y="460425"/>
                  </a:lnTo>
                  <a:lnTo>
                    <a:pt x="29707" y="417084"/>
                  </a:lnTo>
                  <a:lnTo>
                    <a:pt x="45824" y="375125"/>
                  </a:lnTo>
                  <a:lnTo>
                    <a:pt x="65132" y="334680"/>
                  </a:lnTo>
                  <a:lnTo>
                    <a:pt x="87488" y="295881"/>
                  </a:lnTo>
                  <a:lnTo>
                    <a:pt x="112751" y="258863"/>
                  </a:lnTo>
                  <a:lnTo>
                    <a:pt x="140778" y="223756"/>
                  </a:lnTo>
                  <a:lnTo>
                    <a:pt x="171427" y="190696"/>
                  </a:lnTo>
                  <a:lnTo>
                    <a:pt x="204554" y="159813"/>
                  </a:lnTo>
                  <a:lnTo>
                    <a:pt x="240018" y="131241"/>
                  </a:lnTo>
                  <a:lnTo>
                    <a:pt x="277677" y="105113"/>
                  </a:lnTo>
                  <a:lnTo>
                    <a:pt x="317387" y="81562"/>
                  </a:lnTo>
                  <a:lnTo>
                    <a:pt x="359006" y="60720"/>
                  </a:lnTo>
                  <a:lnTo>
                    <a:pt x="402392" y="42720"/>
                  </a:lnTo>
                  <a:lnTo>
                    <a:pt x="447403" y="27694"/>
                  </a:lnTo>
                  <a:lnTo>
                    <a:pt x="493895" y="15777"/>
                  </a:lnTo>
                  <a:lnTo>
                    <a:pt x="541728" y="7100"/>
                  </a:lnTo>
                  <a:lnTo>
                    <a:pt x="590757" y="1797"/>
                  </a:lnTo>
                  <a:lnTo>
                    <a:pt x="640841" y="0"/>
                  </a:lnTo>
                  <a:lnTo>
                    <a:pt x="690926" y="1797"/>
                  </a:lnTo>
                  <a:lnTo>
                    <a:pt x="739955" y="7100"/>
                  </a:lnTo>
                  <a:lnTo>
                    <a:pt x="787788" y="15777"/>
                  </a:lnTo>
                  <a:lnTo>
                    <a:pt x="834280" y="27694"/>
                  </a:lnTo>
                  <a:lnTo>
                    <a:pt x="879291" y="42720"/>
                  </a:lnTo>
                  <a:lnTo>
                    <a:pt x="922677" y="60720"/>
                  </a:lnTo>
                  <a:lnTo>
                    <a:pt x="964296" y="81562"/>
                  </a:lnTo>
                  <a:lnTo>
                    <a:pt x="1004006" y="105113"/>
                  </a:lnTo>
                  <a:lnTo>
                    <a:pt x="1041665" y="131241"/>
                  </a:lnTo>
                  <a:lnTo>
                    <a:pt x="1077129" y="159813"/>
                  </a:lnTo>
                  <a:lnTo>
                    <a:pt x="1110256" y="190696"/>
                  </a:lnTo>
                  <a:lnTo>
                    <a:pt x="1140905" y="223756"/>
                  </a:lnTo>
                  <a:lnTo>
                    <a:pt x="1168932" y="258863"/>
                  </a:lnTo>
                  <a:lnTo>
                    <a:pt x="1194195" y="295881"/>
                  </a:lnTo>
                  <a:lnTo>
                    <a:pt x="1216551" y="334680"/>
                  </a:lnTo>
                  <a:lnTo>
                    <a:pt x="1235859" y="375125"/>
                  </a:lnTo>
                  <a:lnTo>
                    <a:pt x="1251976" y="417084"/>
                  </a:lnTo>
                  <a:lnTo>
                    <a:pt x="1264760" y="460425"/>
                  </a:lnTo>
                  <a:lnTo>
                    <a:pt x="1274067" y="505015"/>
                  </a:lnTo>
                  <a:lnTo>
                    <a:pt x="1279756" y="550720"/>
                  </a:lnTo>
                  <a:lnTo>
                    <a:pt x="1281684" y="597407"/>
                  </a:lnTo>
                  <a:lnTo>
                    <a:pt x="1279756" y="644095"/>
                  </a:lnTo>
                  <a:lnTo>
                    <a:pt x="1274067" y="689800"/>
                  </a:lnTo>
                  <a:lnTo>
                    <a:pt x="1264760" y="734390"/>
                  </a:lnTo>
                  <a:lnTo>
                    <a:pt x="1251976" y="777731"/>
                  </a:lnTo>
                  <a:lnTo>
                    <a:pt x="1235859" y="819690"/>
                  </a:lnTo>
                  <a:lnTo>
                    <a:pt x="1216551" y="860135"/>
                  </a:lnTo>
                  <a:lnTo>
                    <a:pt x="1194195" y="898934"/>
                  </a:lnTo>
                  <a:lnTo>
                    <a:pt x="1168932" y="935952"/>
                  </a:lnTo>
                  <a:lnTo>
                    <a:pt x="1140905" y="971059"/>
                  </a:lnTo>
                  <a:lnTo>
                    <a:pt x="1110256" y="1004119"/>
                  </a:lnTo>
                  <a:lnTo>
                    <a:pt x="1077129" y="1035002"/>
                  </a:lnTo>
                  <a:lnTo>
                    <a:pt x="1041665" y="1063574"/>
                  </a:lnTo>
                  <a:lnTo>
                    <a:pt x="1004006" y="1089702"/>
                  </a:lnTo>
                  <a:lnTo>
                    <a:pt x="964296" y="1113253"/>
                  </a:lnTo>
                  <a:lnTo>
                    <a:pt x="922677" y="1134095"/>
                  </a:lnTo>
                  <a:lnTo>
                    <a:pt x="879291" y="1152095"/>
                  </a:lnTo>
                  <a:lnTo>
                    <a:pt x="834280" y="1167121"/>
                  </a:lnTo>
                  <a:lnTo>
                    <a:pt x="787788" y="1179038"/>
                  </a:lnTo>
                  <a:lnTo>
                    <a:pt x="739955" y="1187715"/>
                  </a:lnTo>
                  <a:lnTo>
                    <a:pt x="690926" y="1193018"/>
                  </a:lnTo>
                  <a:lnTo>
                    <a:pt x="640841" y="1194815"/>
                  </a:lnTo>
                  <a:lnTo>
                    <a:pt x="590757" y="1193018"/>
                  </a:lnTo>
                  <a:lnTo>
                    <a:pt x="541728" y="1187715"/>
                  </a:lnTo>
                  <a:lnTo>
                    <a:pt x="493895" y="1179038"/>
                  </a:lnTo>
                  <a:lnTo>
                    <a:pt x="447403" y="1167121"/>
                  </a:lnTo>
                  <a:lnTo>
                    <a:pt x="402392" y="1152095"/>
                  </a:lnTo>
                  <a:lnTo>
                    <a:pt x="359006" y="1134095"/>
                  </a:lnTo>
                  <a:lnTo>
                    <a:pt x="317387" y="1113253"/>
                  </a:lnTo>
                  <a:lnTo>
                    <a:pt x="277677" y="1089702"/>
                  </a:lnTo>
                  <a:lnTo>
                    <a:pt x="240018" y="1063574"/>
                  </a:lnTo>
                  <a:lnTo>
                    <a:pt x="204554" y="1035002"/>
                  </a:lnTo>
                  <a:lnTo>
                    <a:pt x="171427" y="1004119"/>
                  </a:lnTo>
                  <a:lnTo>
                    <a:pt x="140778" y="971059"/>
                  </a:lnTo>
                  <a:lnTo>
                    <a:pt x="112751" y="935952"/>
                  </a:lnTo>
                  <a:lnTo>
                    <a:pt x="87488" y="898934"/>
                  </a:lnTo>
                  <a:lnTo>
                    <a:pt x="65132" y="860135"/>
                  </a:lnTo>
                  <a:lnTo>
                    <a:pt x="45824" y="819690"/>
                  </a:lnTo>
                  <a:lnTo>
                    <a:pt x="29707" y="777731"/>
                  </a:lnTo>
                  <a:lnTo>
                    <a:pt x="16923" y="734390"/>
                  </a:lnTo>
                  <a:lnTo>
                    <a:pt x="7616" y="689800"/>
                  </a:lnTo>
                  <a:lnTo>
                    <a:pt x="1927" y="644095"/>
                  </a:lnTo>
                  <a:lnTo>
                    <a:pt x="0" y="597407"/>
                  </a:lnTo>
                  <a:close/>
                </a:path>
              </a:pathLst>
            </a:custGeom>
            <a:ln w="25908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096639" y="7130542"/>
            <a:ext cx="40894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65" marR="5080" indent="-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load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646868" y="4634420"/>
            <a:ext cx="1245235" cy="1227455"/>
            <a:chOff x="3646868" y="4634420"/>
            <a:chExt cx="1245235" cy="1227455"/>
          </a:xfrm>
        </p:grpSpPr>
        <p:sp>
          <p:nvSpPr>
            <p:cNvPr id="27" name="object 27" descr=""/>
            <p:cNvSpPr/>
            <p:nvPr/>
          </p:nvSpPr>
          <p:spPr>
            <a:xfrm>
              <a:off x="3659885" y="4647438"/>
              <a:ext cx="1219200" cy="1201420"/>
            </a:xfrm>
            <a:custGeom>
              <a:avLst/>
              <a:gdLst/>
              <a:ahLst/>
              <a:cxnLst/>
              <a:rect l="l" t="t" r="r" b="b"/>
              <a:pathLst>
                <a:path w="1219200" h="1201420">
                  <a:moveTo>
                    <a:pt x="609600" y="0"/>
                  </a:moveTo>
                  <a:lnTo>
                    <a:pt x="561959" y="1806"/>
                  </a:lnTo>
                  <a:lnTo>
                    <a:pt x="515322" y="7137"/>
                  </a:lnTo>
                  <a:lnTo>
                    <a:pt x="469822" y="15859"/>
                  </a:lnTo>
                  <a:lnTo>
                    <a:pt x="425597" y="27839"/>
                  </a:lnTo>
                  <a:lnTo>
                    <a:pt x="382782" y="42942"/>
                  </a:lnTo>
                  <a:lnTo>
                    <a:pt x="341511" y="61035"/>
                  </a:lnTo>
                  <a:lnTo>
                    <a:pt x="301921" y="81985"/>
                  </a:lnTo>
                  <a:lnTo>
                    <a:pt x="264147" y="105658"/>
                  </a:lnTo>
                  <a:lnTo>
                    <a:pt x="228324" y="131921"/>
                  </a:lnTo>
                  <a:lnTo>
                    <a:pt x="194588" y="160640"/>
                  </a:lnTo>
                  <a:lnTo>
                    <a:pt x="163075" y="191681"/>
                  </a:lnTo>
                  <a:lnTo>
                    <a:pt x="133920" y="224912"/>
                  </a:lnTo>
                  <a:lnTo>
                    <a:pt x="107259" y="260198"/>
                  </a:lnTo>
                  <a:lnTo>
                    <a:pt x="83227" y="297405"/>
                  </a:lnTo>
                  <a:lnTo>
                    <a:pt x="61959" y="336401"/>
                  </a:lnTo>
                  <a:lnTo>
                    <a:pt x="43592" y="377052"/>
                  </a:lnTo>
                  <a:lnTo>
                    <a:pt x="28260" y="419225"/>
                  </a:lnTo>
                  <a:lnTo>
                    <a:pt x="16099" y="462785"/>
                  </a:lnTo>
                  <a:lnTo>
                    <a:pt x="7245" y="507599"/>
                  </a:lnTo>
                  <a:lnTo>
                    <a:pt x="1834" y="553534"/>
                  </a:lnTo>
                  <a:lnTo>
                    <a:pt x="0" y="600455"/>
                  </a:lnTo>
                  <a:lnTo>
                    <a:pt x="1834" y="647377"/>
                  </a:lnTo>
                  <a:lnTo>
                    <a:pt x="7245" y="693312"/>
                  </a:lnTo>
                  <a:lnTo>
                    <a:pt x="16099" y="738126"/>
                  </a:lnTo>
                  <a:lnTo>
                    <a:pt x="28260" y="781686"/>
                  </a:lnTo>
                  <a:lnTo>
                    <a:pt x="43592" y="823859"/>
                  </a:lnTo>
                  <a:lnTo>
                    <a:pt x="61959" y="864510"/>
                  </a:lnTo>
                  <a:lnTo>
                    <a:pt x="83227" y="903506"/>
                  </a:lnTo>
                  <a:lnTo>
                    <a:pt x="107259" y="940713"/>
                  </a:lnTo>
                  <a:lnTo>
                    <a:pt x="133920" y="975999"/>
                  </a:lnTo>
                  <a:lnTo>
                    <a:pt x="163075" y="1009230"/>
                  </a:lnTo>
                  <a:lnTo>
                    <a:pt x="194588" y="1040271"/>
                  </a:lnTo>
                  <a:lnTo>
                    <a:pt x="228324" y="1068990"/>
                  </a:lnTo>
                  <a:lnTo>
                    <a:pt x="264147" y="1095253"/>
                  </a:lnTo>
                  <a:lnTo>
                    <a:pt x="301921" y="1118926"/>
                  </a:lnTo>
                  <a:lnTo>
                    <a:pt x="341511" y="1139876"/>
                  </a:lnTo>
                  <a:lnTo>
                    <a:pt x="382782" y="1157969"/>
                  </a:lnTo>
                  <a:lnTo>
                    <a:pt x="425597" y="1173072"/>
                  </a:lnTo>
                  <a:lnTo>
                    <a:pt x="469822" y="1185052"/>
                  </a:lnTo>
                  <a:lnTo>
                    <a:pt x="515322" y="1193774"/>
                  </a:lnTo>
                  <a:lnTo>
                    <a:pt x="561959" y="1199105"/>
                  </a:lnTo>
                  <a:lnTo>
                    <a:pt x="609600" y="1200912"/>
                  </a:lnTo>
                  <a:lnTo>
                    <a:pt x="657240" y="1199105"/>
                  </a:lnTo>
                  <a:lnTo>
                    <a:pt x="703877" y="1193774"/>
                  </a:lnTo>
                  <a:lnTo>
                    <a:pt x="749377" y="1185052"/>
                  </a:lnTo>
                  <a:lnTo>
                    <a:pt x="793602" y="1173072"/>
                  </a:lnTo>
                  <a:lnTo>
                    <a:pt x="836417" y="1157969"/>
                  </a:lnTo>
                  <a:lnTo>
                    <a:pt x="877688" y="1139876"/>
                  </a:lnTo>
                  <a:lnTo>
                    <a:pt x="917278" y="1118926"/>
                  </a:lnTo>
                  <a:lnTo>
                    <a:pt x="955052" y="1095253"/>
                  </a:lnTo>
                  <a:lnTo>
                    <a:pt x="990875" y="1068990"/>
                  </a:lnTo>
                  <a:lnTo>
                    <a:pt x="1024611" y="1040271"/>
                  </a:lnTo>
                  <a:lnTo>
                    <a:pt x="1056124" y="1009230"/>
                  </a:lnTo>
                  <a:lnTo>
                    <a:pt x="1085279" y="975999"/>
                  </a:lnTo>
                  <a:lnTo>
                    <a:pt x="1111940" y="940713"/>
                  </a:lnTo>
                  <a:lnTo>
                    <a:pt x="1135972" y="903506"/>
                  </a:lnTo>
                  <a:lnTo>
                    <a:pt x="1157240" y="864510"/>
                  </a:lnTo>
                  <a:lnTo>
                    <a:pt x="1175607" y="823859"/>
                  </a:lnTo>
                  <a:lnTo>
                    <a:pt x="1190939" y="781686"/>
                  </a:lnTo>
                  <a:lnTo>
                    <a:pt x="1203100" y="738126"/>
                  </a:lnTo>
                  <a:lnTo>
                    <a:pt x="1211954" y="693312"/>
                  </a:lnTo>
                  <a:lnTo>
                    <a:pt x="1217365" y="647377"/>
                  </a:lnTo>
                  <a:lnTo>
                    <a:pt x="1219200" y="600455"/>
                  </a:lnTo>
                  <a:lnTo>
                    <a:pt x="1217365" y="553534"/>
                  </a:lnTo>
                  <a:lnTo>
                    <a:pt x="1211954" y="507599"/>
                  </a:lnTo>
                  <a:lnTo>
                    <a:pt x="1203100" y="462785"/>
                  </a:lnTo>
                  <a:lnTo>
                    <a:pt x="1190939" y="419225"/>
                  </a:lnTo>
                  <a:lnTo>
                    <a:pt x="1175607" y="377052"/>
                  </a:lnTo>
                  <a:lnTo>
                    <a:pt x="1157240" y="336401"/>
                  </a:lnTo>
                  <a:lnTo>
                    <a:pt x="1135972" y="297405"/>
                  </a:lnTo>
                  <a:lnTo>
                    <a:pt x="1111940" y="260198"/>
                  </a:lnTo>
                  <a:lnTo>
                    <a:pt x="1085279" y="224912"/>
                  </a:lnTo>
                  <a:lnTo>
                    <a:pt x="1056124" y="191681"/>
                  </a:lnTo>
                  <a:lnTo>
                    <a:pt x="1024611" y="160640"/>
                  </a:lnTo>
                  <a:lnTo>
                    <a:pt x="990875" y="131921"/>
                  </a:lnTo>
                  <a:lnTo>
                    <a:pt x="955052" y="105658"/>
                  </a:lnTo>
                  <a:lnTo>
                    <a:pt x="917278" y="81985"/>
                  </a:lnTo>
                  <a:lnTo>
                    <a:pt x="877688" y="61035"/>
                  </a:lnTo>
                  <a:lnTo>
                    <a:pt x="836417" y="42942"/>
                  </a:lnTo>
                  <a:lnTo>
                    <a:pt x="793602" y="27839"/>
                  </a:lnTo>
                  <a:lnTo>
                    <a:pt x="749377" y="15859"/>
                  </a:lnTo>
                  <a:lnTo>
                    <a:pt x="703877" y="7137"/>
                  </a:lnTo>
                  <a:lnTo>
                    <a:pt x="657240" y="1806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659885" y="4647438"/>
              <a:ext cx="1219200" cy="1201420"/>
            </a:xfrm>
            <a:custGeom>
              <a:avLst/>
              <a:gdLst/>
              <a:ahLst/>
              <a:cxnLst/>
              <a:rect l="l" t="t" r="r" b="b"/>
              <a:pathLst>
                <a:path w="1219200" h="1201420">
                  <a:moveTo>
                    <a:pt x="0" y="600455"/>
                  </a:moveTo>
                  <a:lnTo>
                    <a:pt x="1834" y="553534"/>
                  </a:lnTo>
                  <a:lnTo>
                    <a:pt x="7245" y="507599"/>
                  </a:lnTo>
                  <a:lnTo>
                    <a:pt x="16099" y="462785"/>
                  </a:lnTo>
                  <a:lnTo>
                    <a:pt x="28260" y="419225"/>
                  </a:lnTo>
                  <a:lnTo>
                    <a:pt x="43592" y="377052"/>
                  </a:lnTo>
                  <a:lnTo>
                    <a:pt x="61959" y="336401"/>
                  </a:lnTo>
                  <a:lnTo>
                    <a:pt x="83227" y="297405"/>
                  </a:lnTo>
                  <a:lnTo>
                    <a:pt x="107259" y="260198"/>
                  </a:lnTo>
                  <a:lnTo>
                    <a:pt x="133920" y="224912"/>
                  </a:lnTo>
                  <a:lnTo>
                    <a:pt x="163075" y="191681"/>
                  </a:lnTo>
                  <a:lnTo>
                    <a:pt x="194588" y="160640"/>
                  </a:lnTo>
                  <a:lnTo>
                    <a:pt x="228324" y="131921"/>
                  </a:lnTo>
                  <a:lnTo>
                    <a:pt x="264147" y="105658"/>
                  </a:lnTo>
                  <a:lnTo>
                    <a:pt x="301921" y="81985"/>
                  </a:lnTo>
                  <a:lnTo>
                    <a:pt x="341511" y="61035"/>
                  </a:lnTo>
                  <a:lnTo>
                    <a:pt x="382782" y="42942"/>
                  </a:lnTo>
                  <a:lnTo>
                    <a:pt x="425597" y="27839"/>
                  </a:lnTo>
                  <a:lnTo>
                    <a:pt x="469822" y="15859"/>
                  </a:lnTo>
                  <a:lnTo>
                    <a:pt x="515322" y="7137"/>
                  </a:lnTo>
                  <a:lnTo>
                    <a:pt x="561959" y="1806"/>
                  </a:lnTo>
                  <a:lnTo>
                    <a:pt x="609600" y="0"/>
                  </a:lnTo>
                  <a:lnTo>
                    <a:pt x="657240" y="1806"/>
                  </a:lnTo>
                  <a:lnTo>
                    <a:pt x="703877" y="7137"/>
                  </a:lnTo>
                  <a:lnTo>
                    <a:pt x="749377" y="15859"/>
                  </a:lnTo>
                  <a:lnTo>
                    <a:pt x="793602" y="27839"/>
                  </a:lnTo>
                  <a:lnTo>
                    <a:pt x="836417" y="42942"/>
                  </a:lnTo>
                  <a:lnTo>
                    <a:pt x="877688" y="61035"/>
                  </a:lnTo>
                  <a:lnTo>
                    <a:pt x="917278" y="81985"/>
                  </a:lnTo>
                  <a:lnTo>
                    <a:pt x="955052" y="105658"/>
                  </a:lnTo>
                  <a:lnTo>
                    <a:pt x="990875" y="131921"/>
                  </a:lnTo>
                  <a:lnTo>
                    <a:pt x="1024611" y="160640"/>
                  </a:lnTo>
                  <a:lnTo>
                    <a:pt x="1056124" y="191681"/>
                  </a:lnTo>
                  <a:lnTo>
                    <a:pt x="1085279" y="224912"/>
                  </a:lnTo>
                  <a:lnTo>
                    <a:pt x="1111940" y="260198"/>
                  </a:lnTo>
                  <a:lnTo>
                    <a:pt x="1135972" y="297405"/>
                  </a:lnTo>
                  <a:lnTo>
                    <a:pt x="1157240" y="336401"/>
                  </a:lnTo>
                  <a:lnTo>
                    <a:pt x="1175607" y="377052"/>
                  </a:lnTo>
                  <a:lnTo>
                    <a:pt x="1190939" y="419225"/>
                  </a:lnTo>
                  <a:lnTo>
                    <a:pt x="1203100" y="462785"/>
                  </a:lnTo>
                  <a:lnTo>
                    <a:pt x="1211954" y="507599"/>
                  </a:lnTo>
                  <a:lnTo>
                    <a:pt x="1217365" y="553534"/>
                  </a:lnTo>
                  <a:lnTo>
                    <a:pt x="1219200" y="600455"/>
                  </a:lnTo>
                  <a:lnTo>
                    <a:pt x="1217365" y="647377"/>
                  </a:lnTo>
                  <a:lnTo>
                    <a:pt x="1211954" y="693312"/>
                  </a:lnTo>
                  <a:lnTo>
                    <a:pt x="1203100" y="738126"/>
                  </a:lnTo>
                  <a:lnTo>
                    <a:pt x="1190939" y="781686"/>
                  </a:lnTo>
                  <a:lnTo>
                    <a:pt x="1175607" y="823859"/>
                  </a:lnTo>
                  <a:lnTo>
                    <a:pt x="1157240" y="864510"/>
                  </a:lnTo>
                  <a:lnTo>
                    <a:pt x="1135972" y="903506"/>
                  </a:lnTo>
                  <a:lnTo>
                    <a:pt x="1111940" y="940713"/>
                  </a:lnTo>
                  <a:lnTo>
                    <a:pt x="1085279" y="975999"/>
                  </a:lnTo>
                  <a:lnTo>
                    <a:pt x="1056124" y="1009230"/>
                  </a:lnTo>
                  <a:lnTo>
                    <a:pt x="1024611" y="1040271"/>
                  </a:lnTo>
                  <a:lnTo>
                    <a:pt x="990875" y="1068990"/>
                  </a:lnTo>
                  <a:lnTo>
                    <a:pt x="955052" y="1095253"/>
                  </a:lnTo>
                  <a:lnTo>
                    <a:pt x="917278" y="1118926"/>
                  </a:lnTo>
                  <a:lnTo>
                    <a:pt x="877688" y="1139876"/>
                  </a:lnTo>
                  <a:lnTo>
                    <a:pt x="836417" y="1157969"/>
                  </a:lnTo>
                  <a:lnTo>
                    <a:pt x="793602" y="1173072"/>
                  </a:lnTo>
                  <a:lnTo>
                    <a:pt x="749377" y="1185052"/>
                  </a:lnTo>
                  <a:lnTo>
                    <a:pt x="703877" y="1193774"/>
                  </a:lnTo>
                  <a:lnTo>
                    <a:pt x="657240" y="1199105"/>
                  </a:lnTo>
                  <a:lnTo>
                    <a:pt x="609600" y="1200912"/>
                  </a:lnTo>
                  <a:lnTo>
                    <a:pt x="561959" y="1199105"/>
                  </a:lnTo>
                  <a:lnTo>
                    <a:pt x="515322" y="1193774"/>
                  </a:lnTo>
                  <a:lnTo>
                    <a:pt x="469822" y="1185052"/>
                  </a:lnTo>
                  <a:lnTo>
                    <a:pt x="425597" y="1173072"/>
                  </a:lnTo>
                  <a:lnTo>
                    <a:pt x="382782" y="1157969"/>
                  </a:lnTo>
                  <a:lnTo>
                    <a:pt x="341511" y="1139876"/>
                  </a:lnTo>
                  <a:lnTo>
                    <a:pt x="301921" y="1118926"/>
                  </a:lnTo>
                  <a:lnTo>
                    <a:pt x="264147" y="1095253"/>
                  </a:lnTo>
                  <a:lnTo>
                    <a:pt x="228324" y="1068990"/>
                  </a:lnTo>
                  <a:lnTo>
                    <a:pt x="194588" y="1040271"/>
                  </a:lnTo>
                  <a:lnTo>
                    <a:pt x="163075" y="1009230"/>
                  </a:lnTo>
                  <a:lnTo>
                    <a:pt x="133920" y="975999"/>
                  </a:lnTo>
                  <a:lnTo>
                    <a:pt x="107259" y="940713"/>
                  </a:lnTo>
                  <a:lnTo>
                    <a:pt x="83227" y="903506"/>
                  </a:lnTo>
                  <a:lnTo>
                    <a:pt x="61959" y="864510"/>
                  </a:lnTo>
                  <a:lnTo>
                    <a:pt x="43592" y="823859"/>
                  </a:lnTo>
                  <a:lnTo>
                    <a:pt x="28260" y="781686"/>
                  </a:lnTo>
                  <a:lnTo>
                    <a:pt x="16099" y="738126"/>
                  </a:lnTo>
                  <a:lnTo>
                    <a:pt x="7245" y="693312"/>
                  </a:lnTo>
                  <a:lnTo>
                    <a:pt x="1834" y="647377"/>
                  </a:lnTo>
                  <a:lnTo>
                    <a:pt x="0" y="600455"/>
                  </a:lnTo>
                  <a:close/>
                </a:path>
              </a:pathLst>
            </a:custGeom>
            <a:ln w="25908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3961003" y="4903470"/>
            <a:ext cx="616585" cy="666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Pre </a:t>
            </a: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processi </a:t>
            </a:r>
            <a:r>
              <a:rPr dirty="0" sz="1400" spc="-25">
                <a:solidFill>
                  <a:srgbClr val="FFFFFF"/>
                </a:solidFill>
                <a:latin typeface="Calibri"/>
                <a:cs typeface="Calibri"/>
              </a:rPr>
              <a:t>ng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674300" y="3137852"/>
            <a:ext cx="1316990" cy="1290955"/>
            <a:chOff x="3674300" y="3137852"/>
            <a:chExt cx="1316990" cy="1290955"/>
          </a:xfrm>
        </p:grpSpPr>
        <p:sp>
          <p:nvSpPr>
            <p:cNvPr id="31" name="object 31" descr=""/>
            <p:cNvSpPr/>
            <p:nvPr/>
          </p:nvSpPr>
          <p:spPr>
            <a:xfrm>
              <a:off x="3687318" y="3150870"/>
              <a:ext cx="1290955" cy="1264920"/>
            </a:xfrm>
            <a:custGeom>
              <a:avLst/>
              <a:gdLst/>
              <a:ahLst/>
              <a:cxnLst/>
              <a:rect l="l" t="t" r="r" b="b"/>
              <a:pathLst>
                <a:path w="1290954" h="1264920">
                  <a:moveTo>
                    <a:pt x="645414" y="0"/>
                  </a:moveTo>
                  <a:lnTo>
                    <a:pt x="597241" y="1735"/>
                  </a:lnTo>
                  <a:lnTo>
                    <a:pt x="550031" y="6858"/>
                  </a:lnTo>
                  <a:lnTo>
                    <a:pt x="503907" y="15248"/>
                  </a:lnTo>
                  <a:lnTo>
                    <a:pt x="458996" y="26781"/>
                  </a:lnTo>
                  <a:lnTo>
                    <a:pt x="415421" y="41336"/>
                  </a:lnTo>
                  <a:lnTo>
                    <a:pt x="373307" y="58790"/>
                  </a:lnTo>
                  <a:lnTo>
                    <a:pt x="332780" y="79020"/>
                  </a:lnTo>
                  <a:lnTo>
                    <a:pt x="293963" y="101905"/>
                  </a:lnTo>
                  <a:lnTo>
                    <a:pt x="256981" y="127321"/>
                  </a:lnTo>
                  <a:lnTo>
                    <a:pt x="221960" y="155148"/>
                  </a:lnTo>
                  <a:lnTo>
                    <a:pt x="189023" y="185261"/>
                  </a:lnTo>
                  <a:lnTo>
                    <a:pt x="158296" y="217539"/>
                  </a:lnTo>
                  <a:lnTo>
                    <a:pt x="129904" y="251859"/>
                  </a:lnTo>
                  <a:lnTo>
                    <a:pt x="103970" y="288100"/>
                  </a:lnTo>
                  <a:lnTo>
                    <a:pt x="80621" y="326138"/>
                  </a:lnTo>
                  <a:lnTo>
                    <a:pt x="59980" y="365851"/>
                  </a:lnTo>
                  <a:lnTo>
                    <a:pt x="42172" y="407117"/>
                  </a:lnTo>
                  <a:lnTo>
                    <a:pt x="27323" y="449814"/>
                  </a:lnTo>
                  <a:lnTo>
                    <a:pt x="15556" y="493819"/>
                  </a:lnTo>
                  <a:lnTo>
                    <a:pt x="6997" y="539010"/>
                  </a:lnTo>
                  <a:lnTo>
                    <a:pt x="1770" y="585264"/>
                  </a:lnTo>
                  <a:lnTo>
                    <a:pt x="0" y="632460"/>
                  </a:lnTo>
                  <a:lnTo>
                    <a:pt x="1770" y="679655"/>
                  </a:lnTo>
                  <a:lnTo>
                    <a:pt x="6997" y="725909"/>
                  </a:lnTo>
                  <a:lnTo>
                    <a:pt x="15556" y="771100"/>
                  </a:lnTo>
                  <a:lnTo>
                    <a:pt x="27323" y="815105"/>
                  </a:lnTo>
                  <a:lnTo>
                    <a:pt x="42172" y="857802"/>
                  </a:lnTo>
                  <a:lnTo>
                    <a:pt x="59980" y="899068"/>
                  </a:lnTo>
                  <a:lnTo>
                    <a:pt x="80621" y="938781"/>
                  </a:lnTo>
                  <a:lnTo>
                    <a:pt x="103970" y="976819"/>
                  </a:lnTo>
                  <a:lnTo>
                    <a:pt x="129904" y="1013060"/>
                  </a:lnTo>
                  <a:lnTo>
                    <a:pt x="158296" y="1047380"/>
                  </a:lnTo>
                  <a:lnTo>
                    <a:pt x="189023" y="1079658"/>
                  </a:lnTo>
                  <a:lnTo>
                    <a:pt x="221960" y="1109771"/>
                  </a:lnTo>
                  <a:lnTo>
                    <a:pt x="256981" y="1137598"/>
                  </a:lnTo>
                  <a:lnTo>
                    <a:pt x="293963" y="1163014"/>
                  </a:lnTo>
                  <a:lnTo>
                    <a:pt x="332780" y="1185899"/>
                  </a:lnTo>
                  <a:lnTo>
                    <a:pt x="373307" y="1206129"/>
                  </a:lnTo>
                  <a:lnTo>
                    <a:pt x="415421" y="1223583"/>
                  </a:lnTo>
                  <a:lnTo>
                    <a:pt x="458996" y="1238138"/>
                  </a:lnTo>
                  <a:lnTo>
                    <a:pt x="503907" y="1249671"/>
                  </a:lnTo>
                  <a:lnTo>
                    <a:pt x="550031" y="1258061"/>
                  </a:lnTo>
                  <a:lnTo>
                    <a:pt x="597241" y="1263184"/>
                  </a:lnTo>
                  <a:lnTo>
                    <a:pt x="645414" y="1264920"/>
                  </a:lnTo>
                  <a:lnTo>
                    <a:pt x="693586" y="1263184"/>
                  </a:lnTo>
                  <a:lnTo>
                    <a:pt x="740796" y="1258061"/>
                  </a:lnTo>
                  <a:lnTo>
                    <a:pt x="786920" y="1249671"/>
                  </a:lnTo>
                  <a:lnTo>
                    <a:pt x="831831" y="1238138"/>
                  </a:lnTo>
                  <a:lnTo>
                    <a:pt x="875406" y="1223583"/>
                  </a:lnTo>
                  <a:lnTo>
                    <a:pt x="917520" y="1206129"/>
                  </a:lnTo>
                  <a:lnTo>
                    <a:pt x="958047" y="1185899"/>
                  </a:lnTo>
                  <a:lnTo>
                    <a:pt x="996864" y="1163014"/>
                  </a:lnTo>
                  <a:lnTo>
                    <a:pt x="1033846" y="1137598"/>
                  </a:lnTo>
                  <a:lnTo>
                    <a:pt x="1068867" y="1109771"/>
                  </a:lnTo>
                  <a:lnTo>
                    <a:pt x="1101804" y="1079658"/>
                  </a:lnTo>
                  <a:lnTo>
                    <a:pt x="1132531" y="1047380"/>
                  </a:lnTo>
                  <a:lnTo>
                    <a:pt x="1160923" y="1013060"/>
                  </a:lnTo>
                  <a:lnTo>
                    <a:pt x="1186857" y="976819"/>
                  </a:lnTo>
                  <a:lnTo>
                    <a:pt x="1210206" y="938781"/>
                  </a:lnTo>
                  <a:lnTo>
                    <a:pt x="1230847" y="899068"/>
                  </a:lnTo>
                  <a:lnTo>
                    <a:pt x="1248655" y="857802"/>
                  </a:lnTo>
                  <a:lnTo>
                    <a:pt x="1263504" y="815105"/>
                  </a:lnTo>
                  <a:lnTo>
                    <a:pt x="1275271" y="771100"/>
                  </a:lnTo>
                  <a:lnTo>
                    <a:pt x="1283830" y="725909"/>
                  </a:lnTo>
                  <a:lnTo>
                    <a:pt x="1289057" y="679655"/>
                  </a:lnTo>
                  <a:lnTo>
                    <a:pt x="1290828" y="632460"/>
                  </a:lnTo>
                  <a:lnTo>
                    <a:pt x="1289057" y="585264"/>
                  </a:lnTo>
                  <a:lnTo>
                    <a:pt x="1283830" y="539010"/>
                  </a:lnTo>
                  <a:lnTo>
                    <a:pt x="1275271" y="493819"/>
                  </a:lnTo>
                  <a:lnTo>
                    <a:pt x="1263504" y="449814"/>
                  </a:lnTo>
                  <a:lnTo>
                    <a:pt x="1248655" y="407117"/>
                  </a:lnTo>
                  <a:lnTo>
                    <a:pt x="1230847" y="365851"/>
                  </a:lnTo>
                  <a:lnTo>
                    <a:pt x="1210206" y="326138"/>
                  </a:lnTo>
                  <a:lnTo>
                    <a:pt x="1186857" y="288100"/>
                  </a:lnTo>
                  <a:lnTo>
                    <a:pt x="1160923" y="251859"/>
                  </a:lnTo>
                  <a:lnTo>
                    <a:pt x="1132531" y="217539"/>
                  </a:lnTo>
                  <a:lnTo>
                    <a:pt x="1101804" y="185261"/>
                  </a:lnTo>
                  <a:lnTo>
                    <a:pt x="1068867" y="155148"/>
                  </a:lnTo>
                  <a:lnTo>
                    <a:pt x="1033846" y="127321"/>
                  </a:lnTo>
                  <a:lnTo>
                    <a:pt x="996864" y="101905"/>
                  </a:lnTo>
                  <a:lnTo>
                    <a:pt x="958047" y="79020"/>
                  </a:lnTo>
                  <a:lnTo>
                    <a:pt x="917520" y="58790"/>
                  </a:lnTo>
                  <a:lnTo>
                    <a:pt x="875406" y="41336"/>
                  </a:lnTo>
                  <a:lnTo>
                    <a:pt x="831831" y="26781"/>
                  </a:lnTo>
                  <a:lnTo>
                    <a:pt x="786920" y="15248"/>
                  </a:lnTo>
                  <a:lnTo>
                    <a:pt x="740796" y="6858"/>
                  </a:lnTo>
                  <a:lnTo>
                    <a:pt x="693586" y="1735"/>
                  </a:lnTo>
                  <a:lnTo>
                    <a:pt x="64541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687318" y="3150870"/>
              <a:ext cx="1290955" cy="1264920"/>
            </a:xfrm>
            <a:custGeom>
              <a:avLst/>
              <a:gdLst/>
              <a:ahLst/>
              <a:cxnLst/>
              <a:rect l="l" t="t" r="r" b="b"/>
              <a:pathLst>
                <a:path w="1290954" h="1264920">
                  <a:moveTo>
                    <a:pt x="0" y="632460"/>
                  </a:moveTo>
                  <a:lnTo>
                    <a:pt x="1770" y="585264"/>
                  </a:lnTo>
                  <a:lnTo>
                    <a:pt x="6997" y="539010"/>
                  </a:lnTo>
                  <a:lnTo>
                    <a:pt x="15556" y="493819"/>
                  </a:lnTo>
                  <a:lnTo>
                    <a:pt x="27323" y="449814"/>
                  </a:lnTo>
                  <a:lnTo>
                    <a:pt x="42172" y="407117"/>
                  </a:lnTo>
                  <a:lnTo>
                    <a:pt x="59980" y="365851"/>
                  </a:lnTo>
                  <a:lnTo>
                    <a:pt x="80621" y="326138"/>
                  </a:lnTo>
                  <a:lnTo>
                    <a:pt x="103970" y="288100"/>
                  </a:lnTo>
                  <a:lnTo>
                    <a:pt x="129904" y="251859"/>
                  </a:lnTo>
                  <a:lnTo>
                    <a:pt x="158296" y="217539"/>
                  </a:lnTo>
                  <a:lnTo>
                    <a:pt x="189023" y="185261"/>
                  </a:lnTo>
                  <a:lnTo>
                    <a:pt x="221960" y="155148"/>
                  </a:lnTo>
                  <a:lnTo>
                    <a:pt x="256981" y="127321"/>
                  </a:lnTo>
                  <a:lnTo>
                    <a:pt x="293963" y="101905"/>
                  </a:lnTo>
                  <a:lnTo>
                    <a:pt x="332780" y="79020"/>
                  </a:lnTo>
                  <a:lnTo>
                    <a:pt x="373307" y="58790"/>
                  </a:lnTo>
                  <a:lnTo>
                    <a:pt x="415421" y="41336"/>
                  </a:lnTo>
                  <a:lnTo>
                    <a:pt x="458996" y="26781"/>
                  </a:lnTo>
                  <a:lnTo>
                    <a:pt x="503907" y="15248"/>
                  </a:lnTo>
                  <a:lnTo>
                    <a:pt x="550031" y="6858"/>
                  </a:lnTo>
                  <a:lnTo>
                    <a:pt x="597241" y="1735"/>
                  </a:lnTo>
                  <a:lnTo>
                    <a:pt x="645414" y="0"/>
                  </a:lnTo>
                  <a:lnTo>
                    <a:pt x="693586" y="1735"/>
                  </a:lnTo>
                  <a:lnTo>
                    <a:pt x="740796" y="6858"/>
                  </a:lnTo>
                  <a:lnTo>
                    <a:pt x="786920" y="15248"/>
                  </a:lnTo>
                  <a:lnTo>
                    <a:pt x="831831" y="26781"/>
                  </a:lnTo>
                  <a:lnTo>
                    <a:pt x="875406" y="41336"/>
                  </a:lnTo>
                  <a:lnTo>
                    <a:pt x="917520" y="58790"/>
                  </a:lnTo>
                  <a:lnTo>
                    <a:pt x="958047" y="79020"/>
                  </a:lnTo>
                  <a:lnTo>
                    <a:pt x="996864" y="101905"/>
                  </a:lnTo>
                  <a:lnTo>
                    <a:pt x="1033846" y="127321"/>
                  </a:lnTo>
                  <a:lnTo>
                    <a:pt x="1068867" y="155148"/>
                  </a:lnTo>
                  <a:lnTo>
                    <a:pt x="1101804" y="185261"/>
                  </a:lnTo>
                  <a:lnTo>
                    <a:pt x="1132531" y="217539"/>
                  </a:lnTo>
                  <a:lnTo>
                    <a:pt x="1160923" y="251859"/>
                  </a:lnTo>
                  <a:lnTo>
                    <a:pt x="1186857" y="288100"/>
                  </a:lnTo>
                  <a:lnTo>
                    <a:pt x="1210206" y="326138"/>
                  </a:lnTo>
                  <a:lnTo>
                    <a:pt x="1230847" y="365851"/>
                  </a:lnTo>
                  <a:lnTo>
                    <a:pt x="1248655" y="407117"/>
                  </a:lnTo>
                  <a:lnTo>
                    <a:pt x="1263504" y="449814"/>
                  </a:lnTo>
                  <a:lnTo>
                    <a:pt x="1275271" y="493819"/>
                  </a:lnTo>
                  <a:lnTo>
                    <a:pt x="1283830" y="539010"/>
                  </a:lnTo>
                  <a:lnTo>
                    <a:pt x="1289057" y="585264"/>
                  </a:lnTo>
                  <a:lnTo>
                    <a:pt x="1290828" y="632460"/>
                  </a:lnTo>
                  <a:lnTo>
                    <a:pt x="1289057" y="679655"/>
                  </a:lnTo>
                  <a:lnTo>
                    <a:pt x="1283830" y="725909"/>
                  </a:lnTo>
                  <a:lnTo>
                    <a:pt x="1275271" y="771100"/>
                  </a:lnTo>
                  <a:lnTo>
                    <a:pt x="1263504" y="815105"/>
                  </a:lnTo>
                  <a:lnTo>
                    <a:pt x="1248655" y="857802"/>
                  </a:lnTo>
                  <a:lnTo>
                    <a:pt x="1230847" y="899068"/>
                  </a:lnTo>
                  <a:lnTo>
                    <a:pt x="1210206" y="938781"/>
                  </a:lnTo>
                  <a:lnTo>
                    <a:pt x="1186857" y="976819"/>
                  </a:lnTo>
                  <a:lnTo>
                    <a:pt x="1160923" y="1013060"/>
                  </a:lnTo>
                  <a:lnTo>
                    <a:pt x="1132531" y="1047380"/>
                  </a:lnTo>
                  <a:lnTo>
                    <a:pt x="1101804" y="1079658"/>
                  </a:lnTo>
                  <a:lnTo>
                    <a:pt x="1068867" y="1109771"/>
                  </a:lnTo>
                  <a:lnTo>
                    <a:pt x="1033846" y="1137598"/>
                  </a:lnTo>
                  <a:lnTo>
                    <a:pt x="996864" y="1163014"/>
                  </a:lnTo>
                  <a:lnTo>
                    <a:pt x="958047" y="1185899"/>
                  </a:lnTo>
                  <a:lnTo>
                    <a:pt x="917520" y="1206129"/>
                  </a:lnTo>
                  <a:lnTo>
                    <a:pt x="875406" y="1223583"/>
                  </a:lnTo>
                  <a:lnTo>
                    <a:pt x="831831" y="1238138"/>
                  </a:lnTo>
                  <a:lnTo>
                    <a:pt x="786920" y="1249671"/>
                  </a:lnTo>
                  <a:lnTo>
                    <a:pt x="740796" y="1258061"/>
                  </a:lnTo>
                  <a:lnTo>
                    <a:pt x="693586" y="1263184"/>
                  </a:lnTo>
                  <a:lnTo>
                    <a:pt x="645414" y="1264920"/>
                  </a:lnTo>
                  <a:lnTo>
                    <a:pt x="597241" y="1263184"/>
                  </a:lnTo>
                  <a:lnTo>
                    <a:pt x="550031" y="1258061"/>
                  </a:lnTo>
                  <a:lnTo>
                    <a:pt x="503907" y="1249671"/>
                  </a:lnTo>
                  <a:lnTo>
                    <a:pt x="458996" y="1238138"/>
                  </a:lnTo>
                  <a:lnTo>
                    <a:pt x="415421" y="1223583"/>
                  </a:lnTo>
                  <a:lnTo>
                    <a:pt x="373307" y="1206129"/>
                  </a:lnTo>
                  <a:lnTo>
                    <a:pt x="332780" y="1185899"/>
                  </a:lnTo>
                  <a:lnTo>
                    <a:pt x="293963" y="1163014"/>
                  </a:lnTo>
                  <a:lnTo>
                    <a:pt x="256981" y="1137598"/>
                  </a:lnTo>
                  <a:lnTo>
                    <a:pt x="221960" y="1109771"/>
                  </a:lnTo>
                  <a:lnTo>
                    <a:pt x="189023" y="1079658"/>
                  </a:lnTo>
                  <a:lnTo>
                    <a:pt x="158296" y="1047380"/>
                  </a:lnTo>
                  <a:lnTo>
                    <a:pt x="129904" y="1013060"/>
                  </a:lnTo>
                  <a:lnTo>
                    <a:pt x="103970" y="976819"/>
                  </a:lnTo>
                  <a:lnTo>
                    <a:pt x="80621" y="938781"/>
                  </a:lnTo>
                  <a:lnTo>
                    <a:pt x="59980" y="899068"/>
                  </a:lnTo>
                  <a:lnTo>
                    <a:pt x="42172" y="857802"/>
                  </a:lnTo>
                  <a:lnTo>
                    <a:pt x="27323" y="815105"/>
                  </a:lnTo>
                  <a:lnTo>
                    <a:pt x="15556" y="771100"/>
                  </a:lnTo>
                  <a:lnTo>
                    <a:pt x="6997" y="725909"/>
                  </a:lnTo>
                  <a:lnTo>
                    <a:pt x="1770" y="679655"/>
                  </a:lnTo>
                  <a:lnTo>
                    <a:pt x="0" y="632460"/>
                  </a:lnTo>
                  <a:close/>
                </a:path>
              </a:pathLst>
            </a:custGeom>
            <a:ln w="25908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955541" y="3544315"/>
            <a:ext cx="7524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27635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FFFFFF"/>
                </a:solidFill>
                <a:latin typeface="Calibri"/>
                <a:cs typeface="Calibri"/>
              </a:rPr>
              <a:t>Create dictionary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969007" y="3047974"/>
            <a:ext cx="5143500" cy="4238625"/>
            <a:chOff x="1969007" y="3047974"/>
            <a:chExt cx="5143500" cy="4238625"/>
          </a:xfrm>
        </p:grpSpPr>
        <p:pic>
          <p:nvPicPr>
            <p:cNvPr id="35" name="object 3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3347" y="3648519"/>
              <a:ext cx="1406652" cy="310959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2446654" y="3724529"/>
              <a:ext cx="1209675" cy="114300"/>
            </a:xfrm>
            <a:custGeom>
              <a:avLst/>
              <a:gdLst/>
              <a:ahLst/>
              <a:cxnLst/>
              <a:rect l="l" t="t" r="r" b="b"/>
              <a:pathLst>
                <a:path w="1209675" h="114300">
                  <a:moveTo>
                    <a:pt x="1095883" y="0"/>
                  </a:moveTo>
                  <a:lnTo>
                    <a:pt x="1095502" y="38044"/>
                  </a:lnTo>
                  <a:lnTo>
                    <a:pt x="1114552" y="38227"/>
                  </a:lnTo>
                  <a:lnTo>
                    <a:pt x="1114170" y="76327"/>
                  </a:lnTo>
                  <a:lnTo>
                    <a:pt x="1095119" y="76327"/>
                  </a:lnTo>
                  <a:lnTo>
                    <a:pt x="1094740" y="114300"/>
                  </a:lnTo>
                  <a:lnTo>
                    <a:pt x="1172404" y="76327"/>
                  </a:lnTo>
                  <a:lnTo>
                    <a:pt x="1114170" y="76327"/>
                  </a:lnTo>
                  <a:lnTo>
                    <a:pt x="1172777" y="76144"/>
                  </a:lnTo>
                  <a:lnTo>
                    <a:pt x="1209547" y="58166"/>
                  </a:lnTo>
                  <a:lnTo>
                    <a:pt x="1095883" y="0"/>
                  </a:lnTo>
                  <a:close/>
                </a:path>
                <a:path w="1209675" h="114300">
                  <a:moveTo>
                    <a:pt x="1095502" y="38044"/>
                  </a:moveTo>
                  <a:lnTo>
                    <a:pt x="1095121" y="76144"/>
                  </a:lnTo>
                  <a:lnTo>
                    <a:pt x="1114170" y="76327"/>
                  </a:lnTo>
                  <a:lnTo>
                    <a:pt x="1114552" y="38227"/>
                  </a:lnTo>
                  <a:lnTo>
                    <a:pt x="1095502" y="38044"/>
                  </a:lnTo>
                  <a:close/>
                </a:path>
                <a:path w="1209675" h="114300">
                  <a:moveTo>
                    <a:pt x="253" y="27559"/>
                  </a:moveTo>
                  <a:lnTo>
                    <a:pt x="0" y="65659"/>
                  </a:lnTo>
                  <a:lnTo>
                    <a:pt x="1095121" y="76144"/>
                  </a:lnTo>
                  <a:lnTo>
                    <a:pt x="1095502" y="38044"/>
                  </a:lnTo>
                  <a:lnTo>
                    <a:pt x="253" y="27559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10739" y="4959121"/>
              <a:ext cx="1703832" cy="307822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2153030" y="5028565"/>
              <a:ext cx="1545590" cy="180975"/>
            </a:xfrm>
            <a:custGeom>
              <a:avLst/>
              <a:gdLst/>
              <a:ahLst/>
              <a:cxnLst/>
              <a:rect l="l" t="t" r="r" b="b"/>
              <a:pathLst>
                <a:path w="1545589" h="180975">
                  <a:moveTo>
                    <a:pt x="1466722" y="25778"/>
                  </a:moveTo>
                  <a:lnTo>
                    <a:pt x="0" y="154939"/>
                  </a:lnTo>
                  <a:lnTo>
                    <a:pt x="2286" y="180721"/>
                  </a:lnTo>
                  <a:lnTo>
                    <a:pt x="1469008" y="51559"/>
                  </a:lnTo>
                  <a:lnTo>
                    <a:pt x="1466722" y="25778"/>
                  </a:lnTo>
                  <a:close/>
                </a:path>
                <a:path w="1545589" h="180975">
                  <a:moveTo>
                    <a:pt x="1526964" y="24637"/>
                  </a:moveTo>
                  <a:lnTo>
                    <a:pt x="1479677" y="24637"/>
                  </a:lnTo>
                  <a:lnTo>
                    <a:pt x="1481963" y="50418"/>
                  </a:lnTo>
                  <a:lnTo>
                    <a:pt x="1469008" y="51559"/>
                  </a:lnTo>
                  <a:lnTo>
                    <a:pt x="1471295" y="77342"/>
                  </a:lnTo>
                  <a:lnTo>
                    <a:pt x="1545335" y="31876"/>
                  </a:lnTo>
                  <a:lnTo>
                    <a:pt x="1526964" y="24637"/>
                  </a:lnTo>
                  <a:close/>
                </a:path>
                <a:path w="1545589" h="180975">
                  <a:moveTo>
                    <a:pt x="1479677" y="24637"/>
                  </a:moveTo>
                  <a:lnTo>
                    <a:pt x="1466722" y="25778"/>
                  </a:lnTo>
                  <a:lnTo>
                    <a:pt x="1469008" y="51559"/>
                  </a:lnTo>
                  <a:lnTo>
                    <a:pt x="1481963" y="50418"/>
                  </a:lnTo>
                  <a:lnTo>
                    <a:pt x="1479677" y="24637"/>
                  </a:lnTo>
                  <a:close/>
                </a:path>
                <a:path w="1545589" h="180975">
                  <a:moveTo>
                    <a:pt x="1464436" y="0"/>
                  </a:moveTo>
                  <a:lnTo>
                    <a:pt x="1466722" y="25778"/>
                  </a:lnTo>
                  <a:lnTo>
                    <a:pt x="1479677" y="24637"/>
                  </a:lnTo>
                  <a:lnTo>
                    <a:pt x="1526964" y="24637"/>
                  </a:lnTo>
                  <a:lnTo>
                    <a:pt x="1464436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69007" y="5512308"/>
              <a:ext cx="2095499" cy="1586484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2011933" y="5532755"/>
              <a:ext cx="1899920" cy="1390650"/>
            </a:xfrm>
            <a:custGeom>
              <a:avLst/>
              <a:gdLst/>
              <a:ahLst/>
              <a:cxnLst/>
              <a:rect l="l" t="t" r="r" b="b"/>
              <a:pathLst>
                <a:path w="1899920" h="1390650">
                  <a:moveTo>
                    <a:pt x="1795740" y="1338787"/>
                  </a:moveTo>
                  <a:lnTo>
                    <a:pt x="1773301" y="1369567"/>
                  </a:lnTo>
                  <a:lnTo>
                    <a:pt x="1899412" y="1390650"/>
                  </a:lnTo>
                  <a:lnTo>
                    <a:pt x="1878341" y="1350010"/>
                  </a:lnTo>
                  <a:lnTo>
                    <a:pt x="1811146" y="1350010"/>
                  </a:lnTo>
                  <a:lnTo>
                    <a:pt x="1795740" y="1338787"/>
                  </a:lnTo>
                  <a:close/>
                </a:path>
                <a:path w="1899920" h="1390650">
                  <a:moveTo>
                    <a:pt x="1818231" y="1307937"/>
                  </a:moveTo>
                  <a:lnTo>
                    <a:pt x="1795740" y="1338787"/>
                  </a:lnTo>
                  <a:lnTo>
                    <a:pt x="1811146" y="1350010"/>
                  </a:lnTo>
                  <a:lnTo>
                    <a:pt x="1833626" y="1319149"/>
                  </a:lnTo>
                  <a:lnTo>
                    <a:pt x="1818231" y="1307937"/>
                  </a:lnTo>
                  <a:close/>
                </a:path>
                <a:path w="1899920" h="1390650">
                  <a:moveTo>
                    <a:pt x="1840611" y="1277239"/>
                  </a:moveTo>
                  <a:lnTo>
                    <a:pt x="1818231" y="1307937"/>
                  </a:lnTo>
                  <a:lnTo>
                    <a:pt x="1833626" y="1319149"/>
                  </a:lnTo>
                  <a:lnTo>
                    <a:pt x="1811146" y="1350010"/>
                  </a:lnTo>
                  <a:lnTo>
                    <a:pt x="1878341" y="1350010"/>
                  </a:lnTo>
                  <a:lnTo>
                    <a:pt x="1840611" y="1277239"/>
                  </a:lnTo>
                  <a:close/>
                </a:path>
                <a:path w="1899920" h="1390650">
                  <a:moveTo>
                    <a:pt x="22352" y="0"/>
                  </a:moveTo>
                  <a:lnTo>
                    <a:pt x="0" y="30734"/>
                  </a:lnTo>
                  <a:lnTo>
                    <a:pt x="1795740" y="1338787"/>
                  </a:lnTo>
                  <a:lnTo>
                    <a:pt x="1818231" y="1307937"/>
                  </a:lnTo>
                  <a:lnTo>
                    <a:pt x="2235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30139" y="3444252"/>
              <a:ext cx="1161300" cy="417563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4978145" y="3483102"/>
              <a:ext cx="1056640" cy="299085"/>
            </a:xfrm>
            <a:custGeom>
              <a:avLst/>
              <a:gdLst/>
              <a:ahLst/>
              <a:cxnLst/>
              <a:rect l="l" t="t" r="r" b="b"/>
              <a:pathLst>
                <a:path w="1056639" h="299085">
                  <a:moveTo>
                    <a:pt x="0" y="299085"/>
                  </a:moveTo>
                  <a:lnTo>
                    <a:pt x="1056131" y="0"/>
                  </a:lnTo>
                </a:path>
              </a:pathLst>
            </a:custGeom>
            <a:ln w="3809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1323" y="3047974"/>
              <a:ext cx="1091183" cy="128168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6064757" y="3086862"/>
              <a:ext cx="990600" cy="8890"/>
            </a:xfrm>
            <a:custGeom>
              <a:avLst/>
              <a:gdLst/>
              <a:ahLst/>
              <a:cxnLst/>
              <a:rect l="l" t="t" r="r" b="b"/>
              <a:pathLst>
                <a:path w="990600" h="8889">
                  <a:moveTo>
                    <a:pt x="0" y="0"/>
                  </a:moveTo>
                  <a:lnTo>
                    <a:pt x="990599" y="8889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03036" y="3067799"/>
              <a:ext cx="119034" cy="707148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6064757" y="3086862"/>
              <a:ext cx="0" cy="608330"/>
            </a:xfrm>
            <a:custGeom>
              <a:avLst/>
              <a:gdLst/>
              <a:ahLst/>
              <a:cxnLst/>
              <a:rect l="l" t="t" r="r" b="b"/>
              <a:pathLst>
                <a:path w="0" h="608329">
                  <a:moveTo>
                    <a:pt x="0" y="0"/>
                  </a:moveTo>
                  <a:lnTo>
                    <a:pt x="0" y="607949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21323" y="3656039"/>
              <a:ext cx="1091183" cy="119035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6064757" y="3694938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 h="0">
                  <a:moveTo>
                    <a:pt x="0" y="0"/>
                  </a:moveTo>
                  <a:lnTo>
                    <a:pt x="990599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3811" y="5860627"/>
              <a:ext cx="1440292" cy="102029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5298186" y="5891022"/>
              <a:ext cx="1377315" cy="0"/>
            </a:xfrm>
            <a:custGeom>
              <a:avLst/>
              <a:gdLst/>
              <a:ahLst/>
              <a:cxnLst/>
              <a:rect l="l" t="t" r="r" b="b"/>
              <a:pathLst>
                <a:path w="1377315" h="0">
                  <a:moveTo>
                    <a:pt x="1377061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36463" y="5871984"/>
              <a:ext cx="119034" cy="885431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5298186" y="5891022"/>
              <a:ext cx="0" cy="786765"/>
            </a:xfrm>
            <a:custGeom>
              <a:avLst/>
              <a:gdLst/>
              <a:ahLst/>
              <a:cxnLst/>
              <a:rect l="l" t="t" r="r" b="b"/>
              <a:pathLst>
                <a:path w="0" h="786765">
                  <a:moveTo>
                    <a:pt x="0" y="0"/>
                  </a:moveTo>
                  <a:lnTo>
                    <a:pt x="0" y="786384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254751" y="6638508"/>
              <a:ext cx="1478279" cy="119034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5298186" y="6677406"/>
              <a:ext cx="1377315" cy="0"/>
            </a:xfrm>
            <a:custGeom>
              <a:avLst/>
              <a:gdLst/>
              <a:ahLst/>
              <a:cxnLst/>
              <a:rect l="l" t="t" r="r" b="b"/>
              <a:pathLst>
                <a:path w="1377315" h="0">
                  <a:moveTo>
                    <a:pt x="0" y="0"/>
                  </a:moveTo>
                  <a:lnTo>
                    <a:pt x="1377061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26507" y="5212067"/>
              <a:ext cx="1214615" cy="723912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4879085" y="5247894"/>
              <a:ext cx="1105535" cy="607695"/>
            </a:xfrm>
            <a:custGeom>
              <a:avLst/>
              <a:gdLst/>
              <a:ahLst/>
              <a:cxnLst/>
              <a:rect l="l" t="t" r="r" b="b"/>
              <a:pathLst>
                <a:path w="1105535" h="607695">
                  <a:moveTo>
                    <a:pt x="0" y="0"/>
                  </a:moveTo>
                  <a:lnTo>
                    <a:pt x="1105535" y="607695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47843" y="6638569"/>
              <a:ext cx="844308" cy="647674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4901945" y="6677406"/>
              <a:ext cx="734060" cy="532765"/>
            </a:xfrm>
            <a:custGeom>
              <a:avLst/>
              <a:gdLst/>
              <a:ahLst/>
              <a:cxnLst/>
              <a:rect l="l" t="t" r="r" b="b"/>
              <a:pathLst>
                <a:path w="734060" h="532765">
                  <a:moveTo>
                    <a:pt x="0" y="532511"/>
                  </a:moveTo>
                  <a:lnTo>
                    <a:pt x="733805" y="0"/>
                  </a:lnTo>
                </a:path>
              </a:pathLst>
            </a:custGeom>
            <a:ln w="381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6083808" y="3240405"/>
            <a:ext cx="9906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95"/>
              </a:spcBef>
            </a:pPr>
            <a:r>
              <a:rPr dirty="0" sz="1600" spc="-20" b="1">
                <a:latin typeface="Calibri"/>
                <a:cs typeface="Calibri"/>
              </a:rPr>
              <a:t>user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545073" y="6117717"/>
            <a:ext cx="721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ADMIN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41400" y="371983"/>
            <a:ext cx="5311775" cy="831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14090">
              <a:lnSpc>
                <a:spcPct val="100000"/>
              </a:lnSpc>
              <a:spcBef>
                <a:spcPts val="100"/>
              </a:spcBef>
            </a:pPr>
            <a:r>
              <a:rPr dirty="0" u="sng" sz="1400" spc="-3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dirty="0" u="sng" sz="14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400" spc="-5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400" spc="-1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400">
              <a:latin typeface="Times New Roman"/>
              <a:cs typeface="Times New Roman"/>
            </a:endParaRPr>
          </a:p>
          <a:p>
            <a:pPr marL="2654300">
              <a:lnSpc>
                <a:spcPct val="100000"/>
              </a:lnSpc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</a:t>
            </a:r>
            <a:r>
              <a:rPr dirty="0" u="heavy" sz="1600" spc="-8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r>
              <a:rPr dirty="0" u="heavy" sz="16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320"/>
              </a:spcBef>
            </a:pP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4.1</a:t>
            </a:r>
            <a:r>
              <a:rPr dirty="0" u="heavy" sz="1400" spc="-2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 DESCRIPTION</a:t>
            </a:r>
            <a:r>
              <a:rPr dirty="0" u="heavy" sz="1400" spc="-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240"/>
              </a:spcBef>
            </a:pPr>
            <a:r>
              <a:rPr dirty="0" sz="1200" b="1">
                <a:latin typeface="Times New Roman"/>
                <a:cs typeface="Times New Roman"/>
              </a:rPr>
              <a:t>This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system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will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cover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mainly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two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Modules,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i.e.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1.Admin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Times New Roman"/>
                <a:cs typeface="Times New Roman"/>
              </a:rPr>
              <a:t>2. </a:t>
            </a:r>
            <a:r>
              <a:rPr dirty="0" sz="1200" spc="-20" b="1">
                <a:latin typeface="Times New Roman"/>
                <a:cs typeface="Times New Roman"/>
              </a:rPr>
              <a:t>User</a:t>
            </a:r>
            <a:endParaRPr sz="1200">
              <a:latin typeface="Times New Roman"/>
              <a:cs typeface="Times New Roman"/>
            </a:endParaRPr>
          </a:p>
          <a:p>
            <a:pPr marL="481330" indent="-227965">
              <a:lnSpc>
                <a:spcPct val="100000"/>
              </a:lnSpc>
              <a:spcBef>
                <a:spcPts val="1380"/>
              </a:spcBef>
              <a:buFont typeface="Wingdings"/>
              <a:buChar char=""/>
              <a:tabLst>
                <a:tab pos="481330" algn="l"/>
              </a:tabLst>
            </a:pPr>
            <a:r>
              <a:rPr dirty="0" sz="1200" b="1">
                <a:latin typeface="Times New Roman"/>
                <a:cs typeface="Times New Roman"/>
              </a:rPr>
              <a:t>Admin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Module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will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cover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Twelve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Sub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modules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Times New Roman"/>
              <a:cs typeface="Times New Roman"/>
            </a:endParaRPr>
          </a:p>
          <a:p>
            <a:pPr marL="481965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81965" algn="l"/>
              </a:tabLst>
            </a:pPr>
            <a:r>
              <a:rPr dirty="0" sz="1200">
                <a:latin typeface="Times New Roman"/>
                <a:cs typeface="Times New Roman"/>
              </a:rPr>
              <a:t>Admin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create</a:t>
            </a:r>
            <a:endParaRPr sz="1200">
              <a:latin typeface="Times New Roman"/>
              <a:cs typeface="Times New Roman"/>
            </a:endParaRPr>
          </a:p>
          <a:p>
            <a:pPr marL="481965" indent="-228600">
              <a:lnSpc>
                <a:spcPct val="100000"/>
              </a:lnSpc>
              <a:buFont typeface="Symbol"/>
              <a:buChar char=""/>
              <a:tabLst>
                <a:tab pos="481965" algn="l"/>
              </a:tabLst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perfect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Times New Roman"/>
              <a:cs typeface="Times New Roman"/>
            </a:endParaRPr>
          </a:p>
          <a:p>
            <a:pPr marL="82550" indent="-76200">
              <a:lnSpc>
                <a:spcPct val="100000"/>
              </a:lnSpc>
              <a:buSzPct val="91666"/>
              <a:buFont typeface="Symbol"/>
              <a:buChar char=""/>
              <a:tabLst>
                <a:tab pos="82550" algn="l"/>
              </a:tabLst>
            </a:pPr>
            <a:r>
              <a:rPr dirty="0" sz="1200" spc="-25" b="1">
                <a:latin typeface="Times New Roman"/>
                <a:cs typeface="Times New Roman"/>
              </a:rPr>
              <a:t>User-</a:t>
            </a:r>
            <a:r>
              <a:rPr dirty="0" sz="1200" b="1">
                <a:latin typeface="Times New Roman"/>
                <a:cs typeface="Times New Roman"/>
              </a:rPr>
              <a:t>Friendly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text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lvl="1" marL="481965" indent="-228600">
              <a:lnSpc>
                <a:spcPct val="100000"/>
              </a:lnSpc>
              <a:buFont typeface="Symbol"/>
              <a:buChar char=""/>
              <a:tabLst>
                <a:tab pos="481965" algn="l"/>
              </a:tabLst>
            </a:pP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modify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those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requirement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67640" indent="-142875">
              <a:lnSpc>
                <a:spcPct val="100000"/>
              </a:lnSpc>
              <a:spcBef>
                <a:spcPts val="1320"/>
              </a:spcBef>
              <a:buAutoNum type="alphaLcPeriod"/>
              <a:tabLst>
                <a:tab pos="167640" algn="l"/>
              </a:tabLst>
            </a:pPr>
            <a:r>
              <a:rPr dirty="0" sz="1200">
                <a:latin typeface="Times New Roman"/>
                <a:cs typeface="Times New Roman"/>
              </a:rPr>
              <a:t>Adding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76530" indent="-151765">
              <a:lnSpc>
                <a:spcPct val="100000"/>
              </a:lnSpc>
              <a:buAutoNum type="alphaLcPeriod"/>
              <a:tabLst>
                <a:tab pos="176530" algn="l"/>
              </a:tabLst>
            </a:pPr>
            <a:r>
              <a:rPr dirty="0" sz="1200">
                <a:latin typeface="Times New Roman"/>
                <a:cs typeface="Times New Roman"/>
              </a:rPr>
              <a:t>Adding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textual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language</a:t>
            </a:r>
            <a:endParaRPr sz="1200">
              <a:latin typeface="Times New Roman"/>
              <a:cs typeface="Times New Roman"/>
            </a:endParaRPr>
          </a:p>
          <a:p>
            <a:pPr marL="167640" indent="-142875">
              <a:lnSpc>
                <a:spcPct val="100000"/>
              </a:lnSpc>
              <a:spcBef>
                <a:spcPts val="1320"/>
              </a:spcBef>
              <a:buAutoNum type="alphaLcPeriod"/>
              <a:tabLst>
                <a:tab pos="167640" algn="l"/>
              </a:tabLst>
            </a:pPr>
            <a:r>
              <a:rPr dirty="0" sz="1200">
                <a:latin typeface="Times New Roman"/>
                <a:cs typeface="Times New Roman"/>
              </a:rPr>
              <a:t>Adding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advance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GPT4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lphaLcPeriod"/>
            </a:pPr>
            <a:endParaRPr sz="1200">
              <a:latin typeface="Times New Roman"/>
              <a:cs typeface="Times New Roman"/>
            </a:endParaRPr>
          </a:p>
          <a:p>
            <a:pPr marL="109220" indent="-109220">
              <a:lnSpc>
                <a:spcPct val="100000"/>
              </a:lnSpc>
              <a:buSzPct val="90909"/>
              <a:buAutoNum type="alphaLcPeriod"/>
              <a:tabLst>
                <a:tab pos="109220" algn="l"/>
              </a:tabLst>
            </a:pPr>
            <a:r>
              <a:rPr dirty="0" sz="1100">
                <a:latin typeface="Times New Roman"/>
                <a:cs typeface="Times New Roman"/>
              </a:rPr>
              <a:t>Can add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small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module</a:t>
            </a:r>
            <a:endParaRPr sz="1100">
              <a:latin typeface="Times New Roman"/>
              <a:cs typeface="Times New Roman"/>
            </a:endParaRPr>
          </a:p>
          <a:p>
            <a:pPr marL="24765" marR="3346450" indent="-12700">
              <a:lnSpc>
                <a:spcPct val="215000"/>
              </a:lnSpc>
              <a:spcBef>
                <a:spcPts val="910"/>
              </a:spcBef>
              <a:buSzPct val="91666"/>
              <a:buAutoNum type="alphaLcPeriod"/>
              <a:tabLst>
                <a:tab pos="139065" algn="l"/>
              </a:tabLst>
            </a:pPr>
            <a:r>
              <a:rPr dirty="0" sz="1200">
                <a:latin typeface="Times New Roman"/>
                <a:cs typeface="Times New Roman"/>
              </a:rPr>
              <a:t>Adding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40">
                <a:latin typeface="Times New Roman"/>
                <a:cs typeface="Times New Roman"/>
              </a:rPr>
              <a:t>data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filtration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methods </a:t>
            </a:r>
            <a:r>
              <a:rPr dirty="0" sz="1200">
                <a:latin typeface="Times New Roman"/>
                <a:cs typeface="Times New Roman"/>
              </a:rPr>
              <a:t>e.data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cleanings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h.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summarizing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h.Creating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meaningful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1320"/>
              </a:spcBef>
            </a:pPr>
            <a:r>
              <a:rPr dirty="0" sz="1200">
                <a:latin typeface="Times New Roman"/>
                <a:cs typeface="Times New Roman"/>
              </a:rPr>
              <a:t>i.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Change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generated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sentence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according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need</a:t>
            </a:r>
            <a:endParaRPr sz="120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Updating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sets</a:t>
            </a:r>
            <a:endParaRPr sz="1200">
              <a:latin typeface="Times New Roman"/>
              <a:cs typeface="Times New Roman"/>
            </a:endParaRPr>
          </a:p>
          <a:p>
            <a:pPr marL="481330" indent="-227965">
              <a:lnSpc>
                <a:spcPct val="100000"/>
              </a:lnSpc>
              <a:spcBef>
                <a:spcPts val="1325"/>
              </a:spcBef>
              <a:buFont typeface="Wingdings"/>
              <a:buChar char=""/>
              <a:tabLst>
                <a:tab pos="481330" algn="l"/>
              </a:tabLst>
            </a:pP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</a:t>
            </a:r>
            <a:r>
              <a:rPr dirty="0" u="heavy" sz="1200" spc="-7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</a:t>
            </a:r>
            <a:r>
              <a:rPr dirty="0" u="heavy" sz="1200" spc="-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will</a:t>
            </a:r>
            <a:r>
              <a:rPr dirty="0" u="heavy" sz="12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cover</a:t>
            </a:r>
            <a:r>
              <a:rPr dirty="0" u="heavy" sz="12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two</a:t>
            </a:r>
            <a:r>
              <a:rPr dirty="0" u="heavy" sz="1200" spc="-4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</a:t>
            </a:r>
            <a:r>
              <a:rPr dirty="0" u="heavy" sz="1200" spc="-3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modules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44780" indent="-132080">
              <a:lnSpc>
                <a:spcPts val="1320"/>
              </a:lnSpc>
              <a:buAutoNum type="alphaLcPeriod"/>
              <a:tabLst>
                <a:tab pos="144780" algn="l"/>
              </a:tabLst>
            </a:pPr>
            <a:r>
              <a:rPr dirty="0" sz="1100" spc="-10">
                <a:latin typeface="Times New Roman"/>
                <a:cs typeface="Times New Roman"/>
              </a:rPr>
              <a:t>input</a:t>
            </a:r>
            <a:endParaRPr sz="1100">
              <a:latin typeface="Times New Roman"/>
              <a:cs typeface="Times New Roman"/>
            </a:endParaRPr>
          </a:p>
          <a:p>
            <a:pPr marL="167640" indent="-142875">
              <a:lnSpc>
                <a:spcPts val="1440"/>
              </a:lnSpc>
              <a:buAutoNum type="alphaLcPeriod"/>
              <a:tabLst>
                <a:tab pos="167640" algn="l"/>
              </a:tabLst>
            </a:pPr>
            <a:r>
              <a:rPr dirty="0" sz="1200">
                <a:latin typeface="Times New Roman"/>
                <a:cs typeface="Times New Roman"/>
              </a:rPr>
              <a:t>Generated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sentence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54100" y="757174"/>
            <a:ext cx="20548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 b="1">
                <a:latin typeface="Times New Roman"/>
                <a:cs typeface="Times New Roman"/>
              </a:rPr>
              <a:t>4.2.IMPLEMENTATION</a:t>
            </a:r>
            <a:r>
              <a:rPr dirty="0" sz="1400" spc="65" b="1">
                <a:latin typeface="Times New Roman"/>
                <a:cs typeface="Times New Roman"/>
              </a:rPr>
              <a:t> </a:t>
            </a:r>
            <a:r>
              <a:rPr dirty="0" sz="1400" spc="-50" b="1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4100" y="4790313"/>
            <a:ext cx="837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Times New Roman"/>
                <a:cs typeface="Times New Roman"/>
              </a:rPr>
              <a:t>-</a:t>
            </a:r>
            <a:r>
              <a:rPr dirty="0" sz="1600" spc="-10">
                <a:latin typeface="Times New Roman"/>
                <a:cs typeface="Times New Roman"/>
              </a:rPr>
              <a:t>encoding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380492"/>
            <a:ext cx="6798309" cy="9921240"/>
            <a:chOff x="381000" y="380492"/>
            <a:chExt cx="6798309" cy="992124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380491"/>
              <a:ext cx="6798309" cy="9921240"/>
            </a:xfrm>
            <a:custGeom>
              <a:avLst/>
              <a:gdLst/>
              <a:ahLst/>
              <a:cxnLst/>
              <a:rect l="l" t="t" r="r" b="b"/>
              <a:pathLst>
                <a:path w="6798309" h="9921240">
                  <a:moveTo>
                    <a:pt x="6731254" y="67183"/>
                  </a:moveTo>
                  <a:lnTo>
                    <a:pt x="6721729" y="67183"/>
                  </a:lnTo>
                  <a:lnTo>
                    <a:pt x="6721729" y="67310"/>
                  </a:lnTo>
                  <a:lnTo>
                    <a:pt x="6721729" y="76200"/>
                  </a:lnTo>
                  <a:lnTo>
                    <a:pt x="6721729" y="9845040"/>
                  </a:lnTo>
                  <a:lnTo>
                    <a:pt x="76212" y="9845040"/>
                  </a:lnTo>
                  <a:lnTo>
                    <a:pt x="76212" y="76200"/>
                  </a:lnTo>
                  <a:lnTo>
                    <a:pt x="6721729" y="76200"/>
                  </a:lnTo>
                  <a:lnTo>
                    <a:pt x="6721729" y="67310"/>
                  </a:lnTo>
                  <a:lnTo>
                    <a:pt x="66687" y="67310"/>
                  </a:lnTo>
                  <a:lnTo>
                    <a:pt x="66687" y="76200"/>
                  </a:lnTo>
                  <a:lnTo>
                    <a:pt x="66687" y="9845040"/>
                  </a:lnTo>
                  <a:lnTo>
                    <a:pt x="66687" y="9855200"/>
                  </a:lnTo>
                  <a:lnTo>
                    <a:pt x="6721729" y="9855200"/>
                  </a:lnTo>
                  <a:lnTo>
                    <a:pt x="6721729" y="9855073"/>
                  </a:lnTo>
                  <a:lnTo>
                    <a:pt x="6731254" y="9855073"/>
                  </a:lnTo>
                  <a:lnTo>
                    <a:pt x="6731254" y="67183"/>
                  </a:lnTo>
                  <a:close/>
                </a:path>
                <a:path w="6798309" h="9921240">
                  <a:moveTo>
                    <a:pt x="6778879" y="19050"/>
                  </a:moveTo>
                  <a:lnTo>
                    <a:pt x="6740779" y="19050"/>
                  </a:lnTo>
                  <a:lnTo>
                    <a:pt x="6740779" y="57150"/>
                  </a:lnTo>
                  <a:lnTo>
                    <a:pt x="6740779" y="9864090"/>
                  </a:lnTo>
                  <a:lnTo>
                    <a:pt x="6721729" y="9864090"/>
                  </a:lnTo>
                  <a:lnTo>
                    <a:pt x="57162" y="9864090"/>
                  </a:lnTo>
                  <a:lnTo>
                    <a:pt x="57162" y="57150"/>
                  </a:lnTo>
                  <a:lnTo>
                    <a:pt x="6721729" y="57150"/>
                  </a:lnTo>
                  <a:lnTo>
                    <a:pt x="6740779" y="57150"/>
                  </a:lnTo>
                  <a:lnTo>
                    <a:pt x="6740779" y="19050"/>
                  </a:lnTo>
                  <a:lnTo>
                    <a:pt x="6721729" y="19050"/>
                  </a:lnTo>
                  <a:lnTo>
                    <a:pt x="19050" y="19050"/>
                  </a:lnTo>
                  <a:lnTo>
                    <a:pt x="19050" y="57150"/>
                  </a:lnTo>
                  <a:lnTo>
                    <a:pt x="19050" y="9864090"/>
                  </a:lnTo>
                  <a:lnTo>
                    <a:pt x="19050" y="9902190"/>
                  </a:lnTo>
                  <a:lnTo>
                    <a:pt x="6721729" y="9902190"/>
                  </a:lnTo>
                  <a:lnTo>
                    <a:pt x="6778879" y="9902190"/>
                  </a:lnTo>
                  <a:lnTo>
                    <a:pt x="6778879" y="9864090"/>
                  </a:lnTo>
                  <a:lnTo>
                    <a:pt x="6778879" y="57150"/>
                  </a:lnTo>
                  <a:lnTo>
                    <a:pt x="6778879" y="19050"/>
                  </a:lnTo>
                  <a:close/>
                </a:path>
                <a:path w="6798309" h="9921240">
                  <a:moveTo>
                    <a:pt x="6797929" y="0"/>
                  </a:moveTo>
                  <a:lnTo>
                    <a:pt x="6788404" y="0"/>
                  </a:lnTo>
                  <a:lnTo>
                    <a:pt x="6788404" y="10160"/>
                  </a:lnTo>
                  <a:lnTo>
                    <a:pt x="6788404" y="9912350"/>
                  </a:lnTo>
                  <a:lnTo>
                    <a:pt x="6721729" y="9912350"/>
                  </a:lnTo>
                  <a:lnTo>
                    <a:pt x="9525" y="9912350"/>
                  </a:lnTo>
                  <a:lnTo>
                    <a:pt x="9525" y="10160"/>
                  </a:lnTo>
                  <a:lnTo>
                    <a:pt x="6721729" y="10160"/>
                  </a:lnTo>
                  <a:lnTo>
                    <a:pt x="6788404" y="10160"/>
                  </a:lnTo>
                  <a:lnTo>
                    <a:pt x="6788404" y="0"/>
                  </a:lnTo>
                  <a:lnTo>
                    <a:pt x="672172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9912350"/>
                  </a:lnTo>
                  <a:lnTo>
                    <a:pt x="0" y="9921240"/>
                  </a:lnTo>
                  <a:lnTo>
                    <a:pt x="6721729" y="9921240"/>
                  </a:lnTo>
                  <a:lnTo>
                    <a:pt x="6797929" y="9921240"/>
                  </a:lnTo>
                  <a:lnTo>
                    <a:pt x="6797929" y="9912350"/>
                  </a:lnTo>
                  <a:lnTo>
                    <a:pt x="6797929" y="10160"/>
                  </a:lnTo>
                  <a:lnTo>
                    <a:pt x="6797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672" y="2063496"/>
              <a:ext cx="5948172" cy="24841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821" y="5626608"/>
              <a:ext cx="6172961" cy="3142487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6341109" y="9717735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Times New Roman"/>
                <a:cs typeface="Times New Roman"/>
              </a:rPr>
              <a:t>26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34897" y="936752"/>
            <a:ext cx="15728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Training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model</a:t>
            </a:r>
            <a:r>
              <a:rPr dirty="0" sz="1800" spc="-10" b="1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27963" y="4935677"/>
            <a:ext cx="15182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-</a:t>
            </a:r>
            <a:r>
              <a:rPr dirty="0" sz="1800">
                <a:latin typeface="Times New Roman"/>
                <a:cs typeface="Times New Roman"/>
              </a:rPr>
              <a:t>Generation</a:t>
            </a:r>
            <a:r>
              <a:rPr dirty="0" sz="1800" spc="-20">
                <a:latin typeface="Times New Roman"/>
                <a:cs typeface="Times New Roman"/>
              </a:rPr>
              <a:t> text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1000" y="380492"/>
            <a:ext cx="6798309" cy="9921240"/>
            <a:chOff x="381000" y="380492"/>
            <a:chExt cx="6798309" cy="9921240"/>
          </a:xfrm>
        </p:grpSpPr>
        <p:sp>
          <p:nvSpPr>
            <p:cNvPr id="5" name="object 5" descr=""/>
            <p:cNvSpPr/>
            <p:nvPr/>
          </p:nvSpPr>
          <p:spPr>
            <a:xfrm>
              <a:off x="381000" y="380491"/>
              <a:ext cx="6798309" cy="9921240"/>
            </a:xfrm>
            <a:custGeom>
              <a:avLst/>
              <a:gdLst/>
              <a:ahLst/>
              <a:cxnLst/>
              <a:rect l="l" t="t" r="r" b="b"/>
              <a:pathLst>
                <a:path w="6798309" h="9921240">
                  <a:moveTo>
                    <a:pt x="6731254" y="67183"/>
                  </a:moveTo>
                  <a:lnTo>
                    <a:pt x="6721729" y="67183"/>
                  </a:lnTo>
                  <a:lnTo>
                    <a:pt x="6721729" y="67310"/>
                  </a:lnTo>
                  <a:lnTo>
                    <a:pt x="6721729" y="76200"/>
                  </a:lnTo>
                  <a:lnTo>
                    <a:pt x="6721729" y="9845040"/>
                  </a:lnTo>
                  <a:lnTo>
                    <a:pt x="76212" y="9845040"/>
                  </a:lnTo>
                  <a:lnTo>
                    <a:pt x="76212" y="76200"/>
                  </a:lnTo>
                  <a:lnTo>
                    <a:pt x="6721729" y="76200"/>
                  </a:lnTo>
                  <a:lnTo>
                    <a:pt x="6721729" y="67310"/>
                  </a:lnTo>
                  <a:lnTo>
                    <a:pt x="66687" y="67310"/>
                  </a:lnTo>
                  <a:lnTo>
                    <a:pt x="66687" y="76200"/>
                  </a:lnTo>
                  <a:lnTo>
                    <a:pt x="66687" y="9845040"/>
                  </a:lnTo>
                  <a:lnTo>
                    <a:pt x="66687" y="9855200"/>
                  </a:lnTo>
                  <a:lnTo>
                    <a:pt x="6721729" y="9855200"/>
                  </a:lnTo>
                  <a:lnTo>
                    <a:pt x="6721729" y="9855073"/>
                  </a:lnTo>
                  <a:lnTo>
                    <a:pt x="6731254" y="9855073"/>
                  </a:lnTo>
                  <a:lnTo>
                    <a:pt x="6731254" y="67183"/>
                  </a:lnTo>
                  <a:close/>
                </a:path>
                <a:path w="6798309" h="9921240">
                  <a:moveTo>
                    <a:pt x="6778879" y="19050"/>
                  </a:moveTo>
                  <a:lnTo>
                    <a:pt x="6740779" y="19050"/>
                  </a:lnTo>
                  <a:lnTo>
                    <a:pt x="6740779" y="57150"/>
                  </a:lnTo>
                  <a:lnTo>
                    <a:pt x="6740779" y="9864090"/>
                  </a:lnTo>
                  <a:lnTo>
                    <a:pt x="6721729" y="9864090"/>
                  </a:lnTo>
                  <a:lnTo>
                    <a:pt x="57162" y="9864090"/>
                  </a:lnTo>
                  <a:lnTo>
                    <a:pt x="57162" y="57150"/>
                  </a:lnTo>
                  <a:lnTo>
                    <a:pt x="6721729" y="57150"/>
                  </a:lnTo>
                  <a:lnTo>
                    <a:pt x="6740779" y="57150"/>
                  </a:lnTo>
                  <a:lnTo>
                    <a:pt x="6740779" y="19050"/>
                  </a:lnTo>
                  <a:lnTo>
                    <a:pt x="6721729" y="19050"/>
                  </a:lnTo>
                  <a:lnTo>
                    <a:pt x="19050" y="19050"/>
                  </a:lnTo>
                  <a:lnTo>
                    <a:pt x="19050" y="57150"/>
                  </a:lnTo>
                  <a:lnTo>
                    <a:pt x="19050" y="9864090"/>
                  </a:lnTo>
                  <a:lnTo>
                    <a:pt x="19050" y="9902190"/>
                  </a:lnTo>
                  <a:lnTo>
                    <a:pt x="6721729" y="9902190"/>
                  </a:lnTo>
                  <a:lnTo>
                    <a:pt x="6778879" y="9902190"/>
                  </a:lnTo>
                  <a:lnTo>
                    <a:pt x="6778879" y="9864090"/>
                  </a:lnTo>
                  <a:lnTo>
                    <a:pt x="6778879" y="57150"/>
                  </a:lnTo>
                  <a:lnTo>
                    <a:pt x="6778879" y="19050"/>
                  </a:lnTo>
                  <a:close/>
                </a:path>
                <a:path w="6798309" h="9921240">
                  <a:moveTo>
                    <a:pt x="6797929" y="0"/>
                  </a:moveTo>
                  <a:lnTo>
                    <a:pt x="6788404" y="0"/>
                  </a:lnTo>
                  <a:lnTo>
                    <a:pt x="6788404" y="10160"/>
                  </a:lnTo>
                  <a:lnTo>
                    <a:pt x="6788404" y="9912350"/>
                  </a:lnTo>
                  <a:lnTo>
                    <a:pt x="6721729" y="9912350"/>
                  </a:lnTo>
                  <a:lnTo>
                    <a:pt x="9525" y="9912350"/>
                  </a:lnTo>
                  <a:lnTo>
                    <a:pt x="9525" y="10160"/>
                  </a:lnTo>
                  <a:lnTo>
                    <a:pt x="6721729" y="10160"/>
                  </a:lnTo>
                  <a:lnTo>
                    <a:pt x="6788404" y="10160"/>
                  </a:lnTo>
                  <a:lnTo>
                    <a:pt x="6788404" y="0"/>
                  </a:lnTo>
                  <a:lnTo>
                    <a:pt x="672172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9912350"/>
                  </a:lnTo>
                  <a:lnTo>
                    <a:pt x="0" y="9921240"/>
                  </a:lnTo>
                  <a:lnTo>
                    <a:pt x="6721729" y="9921240"/>
                  </a:lnTo>
                  <a:lnTo>
                    <a:pt x="6797929" y="9921240"/>
                  </a:lnTo>
                  <a:lnTo>
                    <a:pt x="6797929" y="9912350"/>
                  </a:lnTo>
                  <a:lnTo>
                    <a:pt x="6797929" y="10160"/>
                  </a:lnTo>
                  <a:lnTo>
                    <a:pt x="6797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8472" y="1741932"/>
              <a:ext cx="6099048" cy="28818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20" y="5737860"/>
              <a:ext cx="6050280" cy="2650235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6341109" y="9717735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Times New Roman"/>
                <a:cs typeface="Times New Roman"/>
              </a:rPr>
              <a:t>27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22044" y="681609"/>
            <a:ext cx="5299710" cy="804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2025">
              <a:lnSpc>
                <a:spcPct val="100000"/>
              </a:lnSpc>
              <a:spcBef>
                <a:spcPts val="100"/>
              </a:spcBef>
            </a:pPr>
            <a:r>
              <a:rPr dirty="0" u="sng" sz="1400" spc="-3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dirty="0" u="sng" sz="14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400" spc="-5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400" spc="-1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4.3</a:t>
            </a:r>
            <a:r>
              <a:rPr dirty="0" u="heavy" sz="16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Screenshots</a:t>
            </a:r>
            <a:r>
              <a:rPr dirty="0" u="heavy" sz="1600" spc="-6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heavy" sz="16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dirty="0" u="heavy" sz="1600" spc="-7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Tables-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81000" y="380492"/>
            <a:ext cx="6798309" cy="9921240"/>
            <a:chOff x="381000" y="380492"/>
            <a:chExt cx="6798309" cy="9921240"/>
          </a:xfrm>
        </p:grpSpPr>
        <p:sp>
          <p:nvSpPr>
            <p:cNvPr id="4" name="object 4" descr=""/>
            <p:cNvSpPr/>
            <p:nvPr/>
          </p:nvSpPr>
          <p:spPr>
            <a:xfrm>
              <a:off x="381000" y="380491"/>
              <a:ext cx="6798309" cy="9921240"/>
            </a:xfrm>
            <a:custGeom>
              <a:avLst/>
              <a:gdLst/>
              <a:ahLst/>
              <a:cxnLst/>
              <a:rect l="l" t="t" r="r" b="b"/>
              <a:pathLst>
                <a:path w="6798309" h="9921240">
                  <a:moveTo>
                    <a:pt x="6731254" y="67183"/>
                  </a:moveTo>
                  <a:lnTo>
                    <a:pt x="6721729" y="67183"/>
                  </a:lnTo>
                  <a:lnTo>
                    <a:pt x="6721729" y="67310"/>
                  </a:lnTo>
                  <a:lnTo>
                    <a:pt x="6721729" y="76200"/>
                  </a:lnTo>
                  <a:lnTo>
                    <a:pt x="6721729" y="9845040"/>
                  </a:lnTo>
                  <a:lnTo>
                    <a:pt x="76212" y="9845040"/>
                  </a:lnTo>
                  <a:lnTo>
                    <a:pt x="76212" y="76200"/>
                  </a:lnTo>
                  <a:lnTo>
                    <a:pt x="6721729" y="76200"/>
                  </a:lnTo>
                  <a:lnTo>
                    <a:pt x="6721729" y="67310"/>
                  </a:lnTo>
                  <a:lnTo>
                    <a:pt x="66687" y="67310"/>
                  </a:lnTo>
                  <a:lnTo>
                    <a:pt x="66687" y="76200"/>
                  </a:lnTo>
                  <a:lnTo>
                    <a:pt x="66687" y="9845040"/>
                  </a:lnTo>
                  <a:lnTo>
                    <a:pt x="66687" y="9855200"/>
                  </a:lnTo>
                  <a:lnTo>
                    <a:pt x="6721729" y="9855200"/>
                  </a:lnTo>
                  <a:lnTo>
                    <a:pt x="6721729" y="9855073"/>
                  </a:lnTo>
                  <a:lnTo>
                    <a:pt x="6731254" y="9855073"/>
                  </a:lnTo>
                  <a:lnTo>
                    <a:pt x="6731254" y="67183"/>
                  </a:lnTo>
                  <a:close/>
                </a:path>
                <a:path w="6798309" h="9921240">
                  <a:moveTo>
                    <a:pt x="6778879" y="19050"/>
                  </a:moveTo>
                  <a:lnTo>
                    <a:pt x="6740779" y="19050"/>
                  </a:lnTo>
                  <a:lnTo>
                    <a:pt x="6740779" y="57150"/>
                  </a:lnTo>
                  <a:lnTo>
                    <a:pt x="6740779" y="9864090"/>
                  </a:lnTo>
                  <a:lnTo>
                    <a:pt x="6721729" y="9864090"/>
                  </a:lnTo>
                  <a:lnTo>
                    <a:pt x="57162" y="9864090"/>
                  </a:lnTo>
                  <a:lnTo>
                    <a:pt x="57162" y="57150"/>
                  </a:lnTo>
                  <a:lnTo>
                    <a:pt x="6721729" y="57150"/>
                  </a:lnTo>
                  <a:lnTo>
                    <a:pt x="6740779" y="57150"/>
                  </a:lnTo>
                  <a:lnTo>
                    <a:pt x="6740779" y="19050"/>
                  </a:lnTo>
                  <a:lnTo>
                    <a:pt x="6721729" y="19050"/>
                  </a:lnTo>
                  <a:lnTo>
                    <a:pt x="19050" y="19050"/>
                  </a:lnTo>
                  <a:lnTo>
                    <a:pt x="19050" y="57150"/>
                  </a:lnTo>
                  <a:lnTo>
                    <a:pt x="19050" y="9864090"/>
                  </a:lnTo>
                  <a:lnTo>
                    <a:pt x="19050" y="9902190"/>
                  </a:lnTo>
                  <a:lnTo>
                    <a:pt x="6721729" y="9902190"/>
                  </a:lnTo>
                  <a:lnTo>
                    <a:pt x="6778879" y="9902190"/>
                  </a:lnTo>
                  <a:lnTo>
                    <a:pt x="6778879" y="9864090"/>
                  </a:lnTo>
                  <a:lnTo>
                    <a:pt x="6778879" y="57150"/>
                  </a:lnTo>
                  <a:lnTo>
                    <a:pt x="6778879" y="19050"/>
                  </a:lnTo>
                  <a:close/>
                </a:path>
                <a:path w="6798309" h="9921240">
                  <a:moveTo>
                    <a:pt x="6797929" y="0"/>
                  </a:moveTo>
                  <a:lnTo>
                    <a:pt x="6788404" y="0"/>
                  </a:lnTo>
                  <a:lnTo>
                    <a:pt x="6788404" y="10160"/>
                  </a:lnTo>
                  <a:lnTo>
                    <a:pt x="6788404" y="9912350"/>
                  </a:lnTo>
                  <a:lnTo>
                    <a:pt x="6721729" y="9912350"/>
                  </a:lnTo>
                  <a:lnTo>
                    <a:pt x="9525" y="9912350"/>
                  </a:lnTo>
                  <a:lnTo>
                    <a:pt x="9525" y="10160"/>
                  </a:lnTo>
                  <a:lnTo>
                    <a:pt x="6721729" y="10160"/>
                  </a:lnTo>
                  <a:lnTo>
                    <a:pt x="6788404" y="10160"/>
                  </a:lnTo>
                  <a:lnTo>
                    <a:pt x="6788404" y="0"/>
                  </a:lnTo>
                  <a:lnTo>
                    <a:pt x="672172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9912350"/>
                  </a:lnTo>
                  <a:lnTo>
                    <a:pt x="0" y="9921240"/>
                  </a:lnTo>
                  <a:lnTo>
                    <a:pt x="6721729" y="9921240"/>
                  </a:lnTo>
                  <a:lnTo>
                    <a:pt x="6797929" y="9921240"/>
                  </a:lnTo>
                  <a:lnTo>
                    <a:pt x="6797929" y="9912350"/>
                  </a:lnTo>
                  <a:lnTo>
                    <a:pt x="6797929" y="10160"/>
                  </a:lnTo>
                  <a:lnTo>
                    <a:pt x="6797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2583" y="1758696"/>
              <a:ext cx="5876544" cy="33558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3627" y="6318504"/>
              <a:ext cx="5811012" cy="322783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6341109" y="9717735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Times New Roman"/>
                <a:cs typeface="Times New Roman"/>
              </a:rPr>
              <a:t>28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81000" y="380492"/>
            <a:ext cx="6798309" cy="9921240"/>
            <a:chOff x="381000" y="380492"/>
            <a:chExt cx="6798309" cy="9921240"/>
          </a:xfrm>
        </p:grpSpPr>
        <p:sp>
          <p:nvSpPr>
            <p:cNvPr id="3" name="object 3" descr=""/>
            <p:cNvSpPr/>
            <p:nvPr/>
          </p:nvSpPr>
          <p:spPr>
            <a:xfrm>
              <a:off x="381000" y="380491"/>
              <a:ext cx="6798309" cy="9921240"/>
            </a:xfrm>
            <a:custGeom>
              <a:avLst/>
              <a:gdLst/>
              <a:ahLst/>
              <a:cxnLst/>
              <a:rect l="l" t="t" r="r" b="b"/>
              <a:pathLst>
                <a:path w="6798309" h="9921240">
                  <a:moveTo>
                    <a:pt x="6731254" y="67183"/>
                  </a:moveTo>
                  <a:lnTo>
                    <a:pt x="6721729" y="67183"/>
                  </a:lnTo>
                  <a:lnTo>
                    <a:pt x="6721729" y="67310"/>
                  </a:lnTo>
                  <a:lnTo>
                    <a:pt x="6721729" y="76200"/>
                  </a:lnTo>
                  <a:lnTo>
                    <a:pt x="6721729" y="9845040"/>
                  </a:lnTo>
                  <a:lnTo>
                    <a:pt x="76212" y="9845040"/>
                  </a:lnTo>
                  <a:lnTo>
                    <a:pt x="76212" y="76200"/>
                  </a:lnTo>
                  <a:lnTo>
                    <a:pt x="6721729" y="76200"/>
                  </a:lnTo>
                  <a:lnTo>
                    <a:pt x="6721729" y="67310"/>
                  </a:lnTo>
                  <a:lnTo>
                    <a:pt x="66687" y="67310"/>
                  </a:lnTo>
                  <a:lnTo>
                    <a:pt x="66687" y="76200"/>
                  </a:lnTo>
                  <a:lnTo>
                    <a:pt x="66687" y="9845040"/>
                  </a:lnTo>
                  <a:lnTo>
                    <a:pt x="66687" y="9855200"/>
                  </a:lnTo>
                  <a:lnTo>
                    <a:pt x="6721729" y="9855200"/>
                  </a:lnTo>
                  <a:lnTo>
                    <a:pt x="6721729" y="9855073"/>
                  </a:lnTo>
                  <a:lnTo>
                    <a:pt x="6731254" y="9855073"/>
                  </a:lnTo>
                  <a:lnTo>
                    <a:pt x="6731254" y="67183"/>
                  </a:lnTo>
                  <a:close/>
                </a:path>
                <a:path w="6798309" h="9921240">
                  <a:moveTo>
                    <a:pt x="6778879" y="19050"/>
                  </a:moveTo>
                  <a:lnTo>
                    <a:pt x="6740779" y="19050"/>
                  </a:lnTo>
                  <a:lnTo>
                    <a:pt x="6740779" y="57150"/>
                  </a:lnTo>
                  <a:lnTo>
                    <a:pt x="6740779" y="9864090"/>
                  </a:lnTo>
                  <a:lnTo>
                    <a:pt x="6721729" y="9864090"/>
                  </a:lnTo>
                  <a:lnTo>
                    <a:pt x="57162" y="9864090"/>
                  </a:lnTo>
                  <a:lnTo>
                    <a:pt x="57162" y="57150"/>
                  </a:lnTo>
                  <a:lnTo>
                    <a:pt x="6721729" y="57150"/>
                  </a:lnTo>
                  <a:lnTo>
                    <a:pt x="6740779" y="57150"/>
                  </a:lnTo>
                  <a:lnTo>
                    <a:pt x="6740779" y="19050"/>
                  </a:lnTo>
                  <a:lnTo>
                    <a:pt x="6721729" y="19050"/>
                  </a:lnTo>
                  <a:lnTo>
                    <a:pt x="19050" y="19050"/>
                  </a:lnTo>
                  <a:lnTo>
                    <a:pt x="19050" y="57150"/>
                  </a:lnTo>
                  <a:lnTo>
                    <a:pt x="19050" y="9864090"/>
                  </a:lnTo>
                  <a:lnTo>
                    <a:pt x="19050" y="9902190"/>
                  </a:lnTo>
                  <a:lnTo>
                    <a:pt x="6721729" y="9902190"/>
                  </a:lnTo>
                  <a:lnTo>
                    <a:pt x="6778879" y="9902190"/>
                  </a:lnTo>
                  <a:lnTo>
                    <a:pt x="6778879" y="9864090"/>
                  </a:lnTo>
                  <a:lnTo>
                    <a:pt x="6778879" y="57150"/>
                  </a:lnTo>
                  <a:lnTo>
                    <a:pt x="6778879" y="19050"/>
                  </a:lnTo>
                  <a:close/>
                </a:path>
                <a:path w="6798309" h="9921240">
                  <a:moveTo>
                    <a:pt x="6797929" y="0"/>
                  </a:moveTo>
                  <a:lnTo>
                    <a:pt x="6788404" y="0"/>
                  </a:lnTo>
                  <a:lnTo>
                    <a:pt x="6788404" y="10160"/>
                  </a:lnTo>
                  <a:lnTo>
                    <a:pt x="6788404" y="9912350"/>
                  </a:lnTo>
                  <a:lnTo>
                    <a:pt x="6721729" y="9912350"/>
                  </a:lnTo>
                  <a:lnTo>
                    <a:pt x="9525" y="9912350"/>
                  </a:lnTo>
                  <a:lnTo>
                    <a:pt x="9525" y="10160"/>
                  </a:lnTo>
                  <a:lnTo>
                    <a:pt x="6721729" y="10160"/>
                  </a:lnTo>
                  <a:lnTo>
                    <a:pt x="6788404" y="10160"/>
                  </a:lnTo>
                  <a:lnTo>
                    <a:pt x="6788404" y="0"/>
                  </a:lnTo>
                  <a:lnTo>
                    <a:pt x="6721729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9912350"/>
                  </a:lnTo>
                  <a:lnTo>
                    <a:pt x="0" y="9921240"/>
                  </a:lnTo>
                  <a:lnTo>
                    <a:pt x="6721729" y="9921240"/>
                  </a:lnTo>
                  <a:lnTo>
                    <a:pt x="6797929" y="9921240"/>
                  </a:lnTo>
                  <a:lnTo>
                    <a:pt x="6797929" y="9912350"/>
                  </a:lnTo>
                  <a:lnTo>
                    <a:pt x="6797929" y="10160"/>
                  </a:lnTo>
                  <a:lnTo>
                    <a:pt x="6797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143" y="1072896"/>
              <a:ext cx="6013704" cy="40416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143" y="5911596"/>
              <a:ext cx="5902452" cy="3695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65778" y="687705"/>
            <a:ext cx="191706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229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 </a:t>
            </a:r>
            <a:r>
              <a:rPr dirty="0" u="sng" sz="10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</a:t>
            </a:r>
            <a:r>
              <a:rPr dirty="0" u="sng" sz="1000" spc="-2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0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000" spc="-1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0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7392" y="1160144"/>
            <a:ext cx="6374130" cy="7484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670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ACKNOWLEDGEMENT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44000"/>
              </a:lnSpc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Completion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task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reward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only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persons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actively </a:t>
            </a:r>
            <a:r>
              <a:rPr dirty="0" sz="1600">
                <a:latin typeface="Times New Roman"/>
                <a:cs typeface="Times New Roman"/>
              </a:rPr>
              <a:t>involved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3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accomplishing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people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involved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0">
                <a:latin typeface="Times New Roman"/>
                <a:cs typeface="Times New Roman"/>
              </a:rPr>
              <a:t> inspiring, </a:t>
            </a:r>
            <a:r>
              <a:rPr dirty="0" sz="1600">
                <a:latin typeface="Times New Roman"/>
                <a:cs typeface="Times New Roman"/>
              </a:rPr>
              <a:t>guiding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helping</a:t>
            </a:r>
            <a:r>
              <a:rPr dirty="0" sz="1600" spc="3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those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peoples.</a:t>
            </a:r>
            <a:r>
              <a:rPr dirty="0" sz="1600" spc="-8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We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take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opportunities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here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 </a:t>
            </a:r>
            <a:r>
              <a:rPr dirty="0" sz="1600" spc="-10">
                <a:latin typeface="Times New Roman"/>
                <a:cs typeface="Times New Roman"/>
              </a:rPr>
              <a:t>thank</a:t>
            </a:r>
            <a:r>
              <a:rPr dirty="0" sz="1600" spc="50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all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those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helped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completion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without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this </a:t>
            </a:r>
            <a:r>
              <a:rPr dirty="0" sz="1600">
                <a:latin typeface="Times New Roman"/>
                <a:cs typeface="Times New Roman"/>
              </a:rPr>
              <a:t>indeed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would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been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mammoth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task.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Yet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wouldn't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been </a:t>
            </a:r>
            <a:r>
              <a:rPr dirty="0" sz="1600">
                <a:latin typeface="Times New Roman"/>
                <a:cs typeface="Times New Roman"/>
              </a:rPr>
              <a:t>possible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without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unrelenting,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care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support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many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people.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99060" marR="46990">
              <a:lnSpc>
                <a:spcPct val="95900"/>
              </a:lnSpc>
            </a:pPr>
            <a:r>
              <a:rPr dirty="0" sz="1600">
                <a:latin typeface="Times New Roman"/>
                <a:cs typeface="Times New Roman"/>
              </a:rPr>
              <a:t>I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would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like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express my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immense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gratitude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towards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Guide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Dr </a:t>
            </a:r>
            <a:r>
              <a:rPr dirty="0" sz="1600">
                <a:latin typeface="Times New Roman"/>
                <a:cs typeface="Times New Roman"/>
              </a:rPr>
              <a:t>Santosh</a:t>
            </a:r>
            <a:r>
              <a:rPr dirty="0" sz="1600" spc="9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Kumar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Dwivedi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Head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Department,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computer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applications, </a:t>
            </a:r>
            <a:r>
              <a:rPr dirty="0" sz="1600">
                <a:latin typeface="Times New Roman"/>
                <a:cs typeface="Times New Roman"/>
              </a:rPr>
              <a:t>SRMCM.</a:t>
            </a:r>
            <a:r>
              <a:rPr dirty="0" sz="1600" spc="305">
                <a:latin typeface="Times New Roman"/>
                <a:cs typeface="Times New Roman"/>
              </a:rPr>
              <a:t>   </a:t>
            </a:r>
            <a:r>
              <a:rPr dirty="0" sz="1600">
                <a:latin typeface="Times New Roman"/>
                <a:cs typeface="Times New Roman"/>
              </a:rPr>
              <a:t>Lucknow.</a:t>
            </a:r>
            <a:r>
              <a:rPr dirty="0" sz="1600" spc="12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</a:t>
            </a:r>
            <a:r>
              <a:rPr dirty="0" sz="1600" spc="1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am</a:t>
            </a:r>
            <a:r>
              <a:rPr dirty="0" sz="1600" spc="12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highly</a:t>
            </a:r>
            <a:r>
              <a:rPr dirty="0" sz="1600" spc="1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indebted</a:t>
            </a:r>
            <a:r>
              <a:rPr dirty="0" sz="1600" spc="13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his</a:t>
            </a:r>
            <a:r>
              <a:rPr dirty="0" sz="1600" spc="13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130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encouraging, </a:t>
            </a:r>
            <a:r>
              <a:rPr dirty="0" sz="1600">
                <a:latin typeface="Times New Roman"/>
                <a:cs typeface="Times New Roman"/>
              </a:rPr>
              <a:t>motivating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invaluable</a:t>
            </a:r>
            <a:r>
              <a:rPr dirty="0" sz="1600" spc="3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support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3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bringing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work</a:t>
            </a:r>
            <a:r>
              <a:rPr dirty="0" sz="1600" spc="3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3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shape, </a:t>
            </a:r>
            <a:r>
              <a:rPr dirty="0" sz="1600">
                <a:latin typeface="Times New Roman"/>
                <a:cs typeface="Times New Roman"/>
              </a:rPr>
              <a:t>without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1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indeed</a:t>
            </a:r>
            <a:r>
              <a:rPr dirty="0" sz="1600" spc="14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would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have</a:t>
            </a:r>
            <a:r>
              <a:rPr dirty="0" sz="1600" spc="1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been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1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quit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difficult </a:t>
            </a:r>
            <a:r>
              <a:rPr dirty="0" sz="1600" spc="-20">
                <a:latin typeface="Times New Roman"/>
                <a:cs typeface="Times New Roman"/>
              </a:rPr>
              <a:t>task</a:t>
            </a:r>
            <a:endParaRPr sz="1600">
              <a:latin typeface="Times New Roman"/>
              <a:cs typeface="Times New Roman"/>
            </a:endParaRPr>
          </a:p>
          <a:p>
            <a:pPr marL="12700" marR="182245">
              <a:lnSpc>
                <a:spcPct val="143200"/>
              </a:lnSpc>
              <a:spcBef>
                <a:spcPts val="1605"/>
              </a:spcBef>
            </a:pPr>
            <a:r>
              <a:rPr dirty="0" sz="1600">
                <a:latin typeface="Times New Roman"/>
                <a:cs typeface="Times New Roman"/>
              </a:rPr>
              <a:t>I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devote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my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special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thank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all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faculty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members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SRMCM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who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provide </a:t>
            </a:r>
            <a:r>
              <a:rPr dirty="0" sz="1600">
                <a:latin typeface="Times New Roman"/>
                <a:cs typeface="Times New Roman"/>
              </a:rPr>
              <a:t>me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great</a:t>
            </a:r>
            <a:r>
              <a:rPr dirty="0" sz="1600" spc="3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support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during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developing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project.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also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thanks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all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my </a:t>
            </a:r>
            <a:r>
              <a:rPr dirty="0" sz="1600">
                <a:latin typeface="Times New Roman"/>
                <a:cs typeface="Times New Roman"/>
              </a:rPr>
              <a:t>friends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gave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</a:t>
            </a:r>
            <a:r>
              <a:rPr dirty="0" sz="1600" spc="1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suggestion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&amp;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inspiration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work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on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project.</a:t>
            </a:r>
            <a:endParaRPr sz="1600">
              <a:latin typeface="Times New Roman"/>
              <a:cs typeface="Times New Roman"/>
            </a:endParaRPr>
          </a:p>
          <a:p>
            <a:pPr marL="12700" marR="1134745">
              <a:lnSpc>
                <a:spcPts val="5510"/>
              </a:lnSpc>
            </a:pPr>
            <a:r>
              <a:rPr dirty="0" sz="1600">
                <a:latin typeface="Times New Roman"/>
                <a:cs typeface="Times New Roman"/>
              </a:rPr>
              <a:t>Above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all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thankful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almighty God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without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whose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grace </a:t>
            </a:r>
            <a:r>
              <a:rPr dirty="0" sz="1600">
                <a:latin typeface="Times New Roman"/>
                <a:cs typeface="Times New Roman"/>
              </a:rPr>
              <a:t>nothing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possible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our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parents.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7392" y="9235237"/>
            <a:ext cx="1195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Thank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you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all.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54100" y="429260"/>
            <a:ext cx="5461000" cy="8738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2025">
              <a:lnSpc>
                <a:spcPct val="100000"/>
              </a:lnSpc>
              <a:spcBef>
                <a:spcPts val="100"/>
              </a:spcBef>
            </a:pPr>
            <a:r>
              <a:rPr dirty="0" u="sng" sz="1400" spc="-3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dirty="0" u="sng" sz="14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400" spc="-5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400" spc="-1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  <a:p>
            <a:pPr algn="ctr" marR="1270">
              <a:lnSpc>
                <a:spcPct val="100000"/>
              </a:lnSpc>
              <a:spcBef>
                <a:spcPts val="1095"/>
              </a:spcBef>
            </a:pPr>
            <a:r>
              <a:rPr dirty="0" u="heavy" sz="1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</a:t>
            </a:r>
            <a:r>
              <a:rPr dirty="0" u="heavy" sz="1400" spc="-5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–</a:t>
            </a:r>
            <a:r>
              <a:rPr dirty="0" u="heavy" sz="14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66370" indent="-153670">
              <a:lnSpc>
                <a:spcPct val="100000"/>
              </a:lnSpc>
              <a:buSzPct val="87500"/>
              <a:buAutoNum type="arabicPeriod" startAt="5"/>
              <a:tabLst>
                <a:tab pos="166370" algn="l"/>
              </a:tabLst>
            </a:pP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TESTING</a:t>
            </a:r>
            <a:r>
              <a:rPr dirty="0" u="heavy" sz="1600" spc="-8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4000"/>
              </a:lnSpc>
              <a:spcBef>
                <a:spcPts val="35"/>
              </a:spcBef>
            </a:pPr>
            <a:r>
              <a:rPr dirty="0" sz="1400">
                <a:latin typeface="Times New Roman"/>
                <a:cs typeface="Times New Roman"/>
              </a:rPr>
              <a:t>During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testing,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major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activities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focused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around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examination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modification</a:t>
            </a:r>
            <a:r>
              <a:rPr dirty="0" sz="1400" spc="8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code.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First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all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small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modules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tested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isolation </a:t>
            </a:r>
            <a:r>
              <a:rPr dirty="0" sz="1400">
                <a:latin typeface="Times New Roman"/>
                <a:cs typeface="Times New Roman"/>
              </a:rPr>
              <a:t>from</a:t>
            </a:r>
            <a:r>
              <a:rPr dirty="0" sz="1400" spc="2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rest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4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known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unit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testing.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There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2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problems </a:t>
            </a:r>
            <a:r>
              <a:rPr dirty="0" sz="1400">
                <a:latin typeface="Times New Roman"/>
                <a:cs typeface="Times New Roman"/>
              </a:rPr>
              <a:t>associated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</a:t>
            </a:r>
            <a:r>
              <a:rPr dirty="0" sz="1400" spc="2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isolation.</a:t>
            </a:r>
            <a:r>
              <a:rPr dirty="0" sz="1400" spc="10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runs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without</a:t>
            </a:r>
            <a:r>
              <a:rPr dirty="0" sz="1400" spc="7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any </a:t>
            </a:r>
            <a:r>
              <a:rPr dirty="0" sz="1400">
                <a:latin typeface="Times New Roman"/>
                <a:cs typeface="Times New Roman"/>
              </a:rPr>
              <a:t>thing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called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intermediate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output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obtained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during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execution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of </a:t>
            </a:r>
            <a:r>
              <a:rPr dirty="0" sz="1400">
                <a:latin typeface="Times New Roman"/>
                <a:cs typeface="Times New Roman"/>
              </a:rPr>
              <a:t>single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module.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25"/>
              </a:spcBef>
            </a:pPr>
            <a:r>
              <a:rPr dirty="0" sz="1400">
                <a:latin typeface="Times New Roman"/>
                <a:cs typeface="Times New Roman"/>
              </a:rPr>
              <a:t>After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unit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integration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performed.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whole</a:t>
            </a:r>
            <a:endParaRPr sz="1400">
              <a:latin typeface="Times New Roman"/>
              <a:cs typeface="Times New Roman"/>
            </a:endParaRPr>
          </a:p>
          <a:p>
            <a:pPr algn="just" marL="12700" marR="12700">
              <a:lnSpc>
                <a:spcPct val="142900"/>
              </a:lnSpc>
              <a:spcBef>
                <a:spcPts val="10"/>
              </a:spcBef>
            </a:pPr>
            <a:r>
              <a:rPr dirty="0" sz="1400">
                <a:latin typeface="Times New Roman"/>
                <a:cs typeface="Times New Roman"/>
              </a:rPr>
              <a:t>modules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34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integrated.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gives</a:t>
            </a:r>
            <a:r>
              <a:rPr dirty="0" sz="1400" spc="3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little</a:t>
            </a:r>
            <a:r>
              <a:rPr dirty="0" sz="1400" spc="3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chance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determine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that</a:t>
            </a:r>
            <a:r>
              <a:rPr dirty="0" sz="1400" spc="33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the </a:t>
            </a:r>
            <a:r>
              <a:rPr dirty="0" sz="1400" spc="-10">
                <a:latin typeface="Times New Roman"/>
                <a:cs typeface="Times New Roman"/>
              </a:rPr>
              <a:t>interfaces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between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3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also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correct.</a:t>
            </a: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730"/>
              </a:spcBef>
            </a:pP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involves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entire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system,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where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software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143900"/>
              </a:lnSpc>
              <a:spcBef>
                <a:spcPts val="10"/>
              </a:spcBef>
            </a:pPr>
            <a:r>
              <a:rPr dirty="0" sz="1400">
                <a:latin typeface="Times New Roman"/>
                <a:cs typeface="Times New Roman"/>
              </a:rPr>
              <a:t>part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system.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This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essential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built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confidence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developer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before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it </a:t>
            </a:r>
            <a:r>
              <a:rPr dirty="0" sz="1400">
                <a:latin typeface="Times New Roman"/>
                <a:cs typeface="Times New Roman"/>
              </a:rPr>
              <a:t>delivered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customer.</a:t>
            </a:r>
            <a:r>
              <a:rPr dirty="0" sz="1400" spc="15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has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been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done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following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areas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and </a:t>
            </a:r>
            <a:r>
              <a:rPr dirty="0" sz="1400" spc="-10">
                <a:latin typeface="Times New Roman"/>
                <a:cs typeface="Times New Roman"/>
              </a:rPr>
              <a:t>manners.</a:t>
            </a:r>
            <a:endParaRPr sz="1400">
              <a:latin typeface="Times New Roman"/>
              <a:cs typeface="Times New Roman"/>
            </a:endParaRPr>
          </a:p>
          <a:p>
            <a:pPr algn="just" lvl="1" marL="297180" indent="-284480">
              <a:lnSpc>
                <a:spcPct val="100000"/>
              </a:lnSpc>
              <a:spcBef>
                <a:spcPts val="875"/>
              </a:spcBef>
              <a:buFont typeface="Wingdings"/>
              <a:buChar char=""/>
              <a:tabLst>
                <a:tab pos="297180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Functional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 algn="just" marL="12700" marR="11430" indent="457200">
              <a:lnSpc>
                <a:spcPts val="2410"/>
              </a:lnSpc>
              <a:spcBef>
                <a:spcPts val="35"/>
              </a:spcBef>
            </a:pPr>
            <a:r>
              <a:rPr dirty="0" sz="1400">
                <a:latin typeface="Times New Roman"/>
                <a:cs typeface="Times New Roman"/>
              </a:rPr>
              <a:t>Hypothetical</a:t>
            </a:r>
            <a:r>
              <a:rPr dirty="0" sz="1400" spc="34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35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35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used</a:t>
            </a:r>
            <a:r>
              <a:rPr dirty="0" sz="1400" spc="36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5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test</a:t>
            </a:r>
            <a:r>
              <a:rPr dirty="0" sz="1400" spc="35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6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application</a:t>
            </a:r>
            <a:r>
              <a:rPr dirty="0" sz="1400" spc="355">
                <a:latin typeface="Times New Roman"/>
                <a:cs typeface="Times New Roman"/>
              </a:rPr>
              <a:t>  </a:t>
            </a:r>
            <a:r>
              <a:rPr dirty="0" sz="1400" spc="-10">
                <a:latin typeface="Times New Roman"/>
                <a:cs typeface="Times New Roman"/>
              </a:rPr>
              <a:t>before </a:t>
            </a:r>
            <a:r>
              <a:rPr dirty="0" sz="1400">
                <a:latin typeface="Times New Roman"/>
                <a:cs typeface="Times New Roman"/>
              </a:rPr>
              <a:t>implementation.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Some</a:t>
            </a:r>
            <a:r>
              <a:rPr dirty="0" sz="1400" spc="459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temporary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Business</a:t>
            </a:r>
            <a:r>
              <a:rPr dirty="0" sz="1400" spc="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created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check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validity</a:t>
            </a:r>
            <a:endParaRPr sz="1400">
              <a:latin typeface="Times New Roman"/>
              <a:cs typeface="Times New Roman"/>
            </a:endParaRPr>
          </a:p>
          <a:p>
            <a:pPr algn="just" marL="12700" marR="8890">
              <a:lnSpc>
                <a:spcPts val="2410"/>
              </a:lnSpc>
              <a:spcBef>
                <a:spcPts val="20"/>
              </a:spcBef>
            </a:pP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authentication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user.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Various</a:t>
            </a:r>
            <a:r>
              <a:rPr dirty="0" sz="1400" spc="195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constraints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checked</a:t>
            </a:r>
            <a:r>
              <a:rPr dirty="0" sz="1400" spc="1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8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their working.</a:t>
            </a:r>
            <a:r>
              <a:rPr dirty="0" sz="1400" spc="-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demo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case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will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taken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dummy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new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business.</a:t>
            </a:r>
            <a:endParaRPr sz="1400">
              <a:latin typeface="Times New Roman"/>
              <a:cs typeface="Times New Roman"/>
            </a:endParaRPr>
          </a:p>
          <a:p>
            <a:pPr algn="just" lvl="1" marL="299085" indent="-286385">
              <a:lnSpc>
                <a:spcPct val="100000"/>
              </a:lnSpc>
              <a:spcBef>
                <a:spcPts val="64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400" spc="-10" b="1">
                <a:latin typeface="Times New Roman"/>
                <a:cs typeface="Times New Roman"/>
              </a:rPr>
              <a:t>Performance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 algn="just" marL="12700" marR="6350" indent="571500">
              <a:lnSpc>
                <a:spcPct val="1432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Actual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performance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application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25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judged</a:t>
            </a:r>
            <a:r>
              <a:rPr dirty="0" sz="1400" spc="2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only</a:t>
            </a:r>
            <a:r>
              <a:rPr dirty="0" sz="1400" spc="2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when </a:t>
            </a:r>
            <a:r>
              <a:rPr dirty="0" sz="1400">
                <a:latin typeface="Times New Roman"/>
                <a:cs typeface="Times New Roman"/>
              </a:rPr>
              <a:t>system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put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live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data.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Based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field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conditions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these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fine- </a:t>
            </a:r>
            <a:r>
              <a:rPr dirty="0" sz="1400">
                <a:latin typeface="Times New Roman"/>
                <a:cs typeface="Times New Roman"/>
              </a:rPr>
              <a:t>tuning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can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-10">
                <a:latin typeface="Times New Roman"/>
                <a:cs typeface="Times New Roman"/>
              </a:rPr>
              <a:t> carried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out</a:t>
            </a:r>
            <a:r>
              <a:rPr dirty="0" sz="1400" spc="3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only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 later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date.</a:t>
            </a:r>
            <a:endParaRPr sz="14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865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>
                <a:latin typeface="Times New Roman"/>
                <a:cs typeface="Times New Roman"/>
              </a:rPr>
              <a:t>Peak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load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 spc="-10">
                <a:latin typeface="Times New Roman"/>
                <a:cs typeface="Times New Roman"/>
              </a:rPr>
              <a:t>Storage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  <a:p>
            <a:pPr lvl="2" marL="469265" indent="-227965">
              <a:lnSpc>
                <a:spcPct val="100000"/>
              </a:lnSpc>
              <a:spcBef>
                <a:spcPts val="600"/>
              </a:spcBef>
              <a:buFont typeface="Wingdings"/>
              <a:buChar char=""/>
              <a:tabLst>
                <a:tab pos="469265" algn="l"/>
              </a:tabLst>
            </a:pPr>
            <a:r>
              <a:rPr dirty="0" sz="1400" spc="-10">
                <a:latin typeface="Times New Roman"/>
                <a:cs typeface="Times New Roman"/>
              </a:rPr>
              <a:t>Performance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Testing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341109" y="9717735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Times New Roman"/>
                <a:cs typeface="Times New Roman"/>
              </a:rPr>
              <a:t>30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054100" y="429260"/>
            <a:ext cx="5464810" cy="9482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2025">
              <a:lnSpc>
                <a:spcPct val="100000"/>
              </a:lnSpc>
              <a:spcBef>
                <a:spcPts val="100"/>
              </a:spcBef>
            </a:pPr>
            <a:r>
              <a:rPr dirty="0" u="sng" sz="1400" spc="-3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dirty="0" u="sng" sz="14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400" spc="-5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400" spc="-1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System</a:t>
            </a:r>
            <a:r>
              <a:rPr dirty="0" sz="1400" spc="-7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Testing:</a:t>
            </a:r>
            <a:r>
              <a:rPr dirty="0" sz="1400" spc="-35" b="1">
                <a:latin typeface="Times New Roman"/>
                <a:cs typeface="Times New Roman"/>
              </a:rPr>
              <a:t> </a:t>
            </a:r>
            <a:r>
              <a:rPr dirty="0" sz="1400" spc="-50" b="1">
                <a:latin typeface="Times New Roman"/>
                <a:cs typeface="Times New Roman"/>
              </a:rPr>
              <a:t>-</a:t>
            </a:r>
            <a:endParaRPr sz="1400">
              <a:latin typeface="Times New Roman"/>
              <a:cs typeface="Times New Roman"/>
            </a:endParaRPr>
          </a:p>
          <a:p>
            <a:pPr algn="just" marL="12700" marR="9525" indent="76200">
              <a:lnSpc>
                <a:spcPts val="2080"/>
              </a:lnSpc>
              <a:spcBef>
                <a:spcPts val="35"/>
              </a:spcBef>
            </a:pPr>
            <a:r>
              <a:rPr dirty="0" sz="1200">
                <a:latin typeface="Times New Roman"/>
                <a:cs typeface="Times New Roman"/>
              </a:rPr>
              <a:t>Black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box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testing.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black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box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usually </a:t>
            </a:r>
            <a:r>
              <a:rPr dirty="0" sz="1200">
                <a:latin typeface="Times New Roman"/>
                <a:cs typeface="Times New Roman"/>
              </a:rPr>
              <a:t>demonstrates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operational;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properly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accepted</a:t>
            </a: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ts val="206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output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correctly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produced;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integrity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external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10">
                <a:latin typeface="Times New Roman"/>
                <a:cs typeface="Times New Roman"/>
              </a:rPr>
              <a:t> (databases)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maintained.</a:t>
            </a:r>
            <a:endParaRPr sz="1200">
              <a:latin typeface="Times New Roman"/>
              <a:cs typeface="Times New Roman"/>
            </a:endParaRPr>
          </a:p>
          <a:p>
            <a:pPr algn="just" marL="12700" marR="16510">
              <a:lnSpc>
                <a:spcPct val="145800"/>
              </a:lnSpc>
              <a:spcBef>
                <a:spcPts val="25"/>
              </a:spcBef>
            </a:pPr>
            <a:r>
              <a:rPr dirty="0" sz="1200">
                <a:latin typeface="Times New Roman"/>
                <a:cs typeface="Times New Roman"/>
              </a:rPr>
              <a:t>Why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14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done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?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running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intention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finding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errors.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35800"/>
              </a:lnSpc>
              <a:spcBef>
                <a:spcPts val="130"/>
              </a:spcBef>
            </a:pPr>
            <a:r>
              <a:rPr dirty="0" sz="1200" spc="-10">
                <a:latin typeface="Times New Roman"/>
                <a:cs typeface="Times New Roman"/>
              </a:rPr>
              <a:t>Testing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enhances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integrity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deviations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errors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system.Testing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aims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detecting </a:t>
            </a:r>
            <a:r>
              <a:rPr dirty="0" sz="1200" spc="-20">
                <a:latin typeface="Times New Roman"/>
                <a:cs typeface="Times New Roman"/>
              </a:rPr>
              <a:t>error-</a:t>
            </a:r>
            <a:r>
              <a:rPr dirty="0" sz="1200">
                <a:latin typeface="Times New Roman"/>
                <a:cs typeface="Times New Roman"/>
              </a:rPr>
              <a:t>prone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areas.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prevention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errors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system.Testing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value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confirming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user</a:t>
            </a: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439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requirementcommunication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gap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developer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business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decision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maker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normally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subtle</a:t>
            </a:r>
            <a:r>
              <a:rPr dirty="0" sz="1200" spc="-10">
                <a:latin typeface="Times New Roman"/>
                <a:cs typeface="Times New Roman"/>
              </a:rPr>
              <a:t> differences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between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them.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differences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classified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into </a:t>
            </a:r>
            <a:r>
              <a:rPr dirty="0" sz="1200">
                <a:latin typeface="Times New Roman"/>
                <a:cs typeface="Times New Roman"/>
              </a:rPr>
              <a:t>five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broad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areas: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Thought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process,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Background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Experience,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Interest,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Priorities, Language.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buSzPct val="92857"/>
              <a:buFont typeface="Wingdings"/>
              <a:buChar char=""/>
              <a:tabLst>
                <a:tab pos="297180" algn="l"/>
              </a:tabLst>
            </a:pPr>
            <a:r>
              <a:rPr dirty="0" sz="1400" b="1">
                <a:latin typeface="Times New Roman"/>
                <a:cs typeface="Times New Roman"/>
              </a:rPr>
              <a:t>Kinds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6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Testing:</a:t>
            </a:r>
            <a:endParaRPr sz="1400">
              <a:latin typeface="Times New Roman"/>
              <a:cs typeface="Times New Roman"/>
            </a:endParaRPr>
          </a:p>
          <a:p>
            <a:pPr algn="just" marL="297815" marR="10160" indent="-285750">
              <a:lnSpc>
                <a:spcPct val="143000"/>
              </a:lnSpc>
              <a:spcBef>
                <a:spcPts val="1605"/>
              </a:spcBef>
              <a:buSzPct val="92857"/>
              <a:buFont typeface="Wingdings"/>
              <a:buChar char=""/>
              <a:tabLst>
                <a:tab pos="299085" algn="l"/>
              </a:tabLst>
            </a:pPr>
            <a:r>
              <a:rPr dirty="0" sz="1400" b="1">
                <a:latin typeface="Times New Roman"/>
                <a:cs typeface="Times New Roman"/>
              </a:rPr>
              <a:t>Black Box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Testing-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based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knowledge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internal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designs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or </a:t>
            </a:r>
            <a:r>
              <a:rPr dirty="0" sz="1400" spc="-25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code.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Tests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based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requirements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functionality.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algn="just" marL="297815" marR="8890" indent="-285750">
              <a:lnSpc>
                <a:spcPct val="143900"/>
              </a:lnSpc>
              <a:buSzPct val="92857"/>
              <a:buFont typeface="Wingdings"/>
              <a:buChar char=""/>
              <a:tabLst>
                <a:tab pos="299085" algn="l"/>
              </a:tabLst>
            </a:pPr>
            <a:r>
              <a:rPr dirty="0" sz="1400" b="1">
                <a:latin typeface="Times New Roman"/>
                <a:cs typeface="Times New Roman"/>
              </a:rPr>
              <a:t>White</a:t>
            </a:r>
            <a:r>
              <a:rPr dirty="0" sz="1400" spc="1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Box</a:t>
            </a:r>
            <a:r>
              <a:rPr dirty="0" sz="1400" spc="1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Testing-</a:t>
            </a:r>
            <a:r>
              <a:rPr dirty="0" sz="1400" spc="-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Based on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knowledge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internal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logic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an </a:t>
            </a:r>
            <a:r>
              <a:rPr dirty="0" sz="1400" spc="-25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application’s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code.</a:t>
            </a:r>
            <a:r>
              <a:rPr dirty="0" sz="1400" spc="2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Tests</a:t>
            </a:r>
            <a:r>
              <a:rPr dirty="0" sz="1400" spc="2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based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on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coverage</a:t>
            </a:r>
            <a:r>
              <a:rPr dirty="0" sz="1400" spc="2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</a:t>
            </a:r>
            <a:r>
              <a:rPr dirty="0" sz="1400" spc="29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statements, </a:t>
            </a:r>
            <a:r>
              <a:rPr dirty="0" sz="1400" spc="-1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branches,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paths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statements.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0"/>
              </a:spcBef>
              <a:buFont typeface="Wingdings"/>
              <a:buChar char=""/>
            </a:pPr>
            <a:endParaRPr sz="1400">
              <a:latin typeface="Times New Roman"/>
              <a:cs typeface="Times New Roman"/>
            </a:endParaRPr>
          </a:p>
          <a:p>
            <a:pPr algn="just" marL="297815" marR="5080" indent="-285750">
              <a:lnSpc>
                <a:spcPct val="144000"/>
              </a:lnSpc>
              <a:buSzPct val="92857"/>
              <a:buFont typeface="Wingdings"/>
              <a:buChar char=""/>
              <a:tabLst>
                <a:tab pos="299085" algn="l"/>
              </a:tabLst>
            </a:pPr>
            <a:r>
              <a:rPr dirty="0" sz="1400" b="1">
                <a:latin typeface="Times New Roman"/>
                <a:cs typeface="Times New Roman"/>
              </a:rPr>
              <a:t>Unit</a:t>
            </a:r>
            <a:r>
              <a:rPr dirty="0" sz="1400" spc="38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Testing-</a:t>
            </a:r>
            <a:r>
              <a:rPr dirty="0" sz="1400" spc="385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7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most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‘micro’</a:t>
            </a:r>
            <a:r>
              <a:rPr dirty="0" sz="1400" spc="2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scale</a:t>
            </a:r>
            <a:r>
              <a:rPr dirty="0" sz="1400" spc="3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3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testing;</a:t>
            </a:r>
            <a:r>
              <a:rPr dirty="0" sz="1400" spc="39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7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</a:t>
            </a:r>
            <a:r>
              <a:rPr dirty="0" sz="1400" spc="3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particular </a:t>
            </a:r>
            <a:r>
              <a:rPr dirty="0" sz="1400" spc="-1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functions and code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modules.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Typically </a:t>
            </a:r>
            <a:r>
              <a:rPr dirty="0" sz="1400">
                <a:latin typeface="Times New Roman"/>
                <a:cs typeface="Times New Roman"/>
              </a:rPr>
              <a:t>done by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 programmer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not </a:t>
            </a:r>
            <a:r>
              <a:rPr dirty="0" sz="1400" spc="-25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3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testers,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requires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detailed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knowledge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internal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program </a:t>
            </a:r>
            <a:r>
              <a:rPr dirty="0" sz="1400" spc="-1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design</a:t>
            </a:r>
            <a:r>
              <a:rPr dirty="0" sz="1400" spc="120">
                <a:latin typeface="Times New Roman"/>
                <a:cs typeface="Times New Roman"/>
              </a:rPr>
              <a:t> 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code.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Not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always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easily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done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unless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114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application</a:t>
            </a:r>
            <a:r>
              <a:rPr dirty="0" sz="1400" spc="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has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-50">
                <a:latin typeface="Times New Roman"/>
                <a:cs typeface="Times New Roman"/>
              </a:rPr>
              <a:t>a </a:t>
            </a:r>
            <a:r>
              <a:rPr dirty="0" sz="1400" spc="-50">
                <a:latin typeface="Times New Roman"/>
                <a:cs typeface="Times New Roman"/>
              </a:rPr>
              <a:t>	</a:t>
            </a:r>
            <a:r>
              <a:rPr dirty="0" sz="1400" spc="-20">
                <a:latin typeface="Times New Roman"/>
                <a:cs typeface="Times New Roman"/>
              </a:rPr>
              <a:t>well-</a:t>
            </a:r>
            <a:r>
              <a:rPr dirty="0" sz="1400">
                <a:latin typeface="Times New Roman"/>
                <a:cs typeface="Times New Roman"/>
              </a:rPr>
              <a:t>designed</a:t>
            </a:r>
            <a:r>
              <a:rPr dirty="0" sz="1400" spc="3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architecture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with tight</a:t>
            </a:r>
            <a:r>
              <a:rPr dirty="0" sz="1400" spc="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code;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may require developing </a:t>
            </a:r>
            <a:r>
              <a:rPr dirty="0" sz="1400" spc="-20">
                <a:latin typeface="Times New Roman"/>
                <a:cs typeface="Times New Roman"/>
              </a:rPr>
              <a:t>test </a:t>
            </a:r>
            <a:r>
              <a:rPr dirty="0" sz="1400" spc="-20">
                <a:latin typeface="Times New Roman"/>
                <a:cs typeface="Times New Roman"/>
              </a:rPr>
              <a:t>	</a:t>
            </a:r>
            <a:r>
              <a:rPr dirty="0" sz="1400">
                <a:latin typeface="Times New Roman"/>
                <a:cs typeface="Times New Roman"/>
              </a:rPr>
              <a:t>driver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modules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or</a:t>
            </a:r>
            <a:r>
              <a:rPr dirty="0" sz="1400" spc="2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test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harnesses.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400">
              <a:latin typeface="Times New Roman"/>
              <a:cs typeface="Times New Roman"/>
            </a:endParaRPr>
          </a:p>
          <a:p>
            <a:pPr algn="r" marR="16510">
              <a:lnSpc>
                <a:spcPct val="100000"/>
              </a:lnSpc>
            </a:pPr>
            <a:r>
              <a:rPr dirty="0" sz="1100" spc="-25">
                <a:latin typeface="Times New Roman"/>
                <a:cs typeface="Times New Roman"/>
              </a:rPr>
              <a:t>31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29792" y="757555"/>
            <a:ext cx="5960110" cy="7571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2025">
              <a:lnSpc>
                <a:spcPct val="100000"/>
              </a:lnSpc>
              <a:spcBef>
                <a:spcPts val="100"/>
              </a:spcBef>
            </a:pPr>
            <a:r>
              <a:rPr dirty="0" u="sng" sz="1400" spc="-3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dirty="0" u="sng" sz="14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400" spc="-5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400" spc="-1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  <a:p>
            <a:pPr algn="just" marL="297815" marR="16510" indent="-285750">
              <a:lnSpc>
                <a:spcPct val="144100"/>
              </a:lnSpc>
              <a:spcBef>
                <a:spcPts val="1480"/>
              </a:spcBef>
              <a:buSzPct val="90625"/>
              <a:buFont typeface="Wingdings"/>
              <a:buChar char=""/>
              <a:tabLst>
                <a:tab pos="299085" algn="l"/>
              </a:tabLst>
            </a:pPr>
            <a:r>
              <a:rPr dirty="0" sz="1600" b="1">
                <a:latin typeface="Times New Roman"/>
                <a:cs typeface="Times New Roman"/>
              </a:rPr>
              <a:t>Integration</a:t>
            </a:r>
            <a:r>
              <a:rPr dirty="0" sz="1600" spc="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Testing-</a:t>
            </a:r>
            <a:r>
              <a:rPr dirty="0" sz="1600" spc="3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Testing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combined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parts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application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 </a:t>
            </a:r>
            <a:r>
              <a:rPr dirty="0" sz="1600" spc="-25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determine</a:t>
            </a:r>
            <a:r>
              <a:rPr dirty="0" sz="1600" spc="3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if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function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together</a:t>
            </a:r>
            <a:r>
              <a:rPr dirty="0" sz="1600" spc="-20">
                <a:latin typeface="Times New Roman"/>
                <a:cs typeface="Times New Roman"/>
              </a:rPr>
              <a:t> correctly.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10">
                <a:latin typeface="Times New Roman"/>
                <a:cs typeface="Times New Roman"/>
              </a:rPr>
              <a:t> ‘parts’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code </a:t>
            </a:r>
            <a:r>
              <a:rPr dirty="0" sz="1600" spc="-2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modules,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individual</a:t>
            </a:r>
            <a:r>
              <a:rPr dirty="0" sz="1600" spc="40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applications,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client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server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applications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a </a:t>
            </a:r>
            <a:r>
              <a:rPr dirty="0" sz="1600" spc="-5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network,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etc.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type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testing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229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especially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relevant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client/ </a:t>
            </a:r>
            <a:r>
              <a:rPr dirty="0" sz="1600" spc="-1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server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distributed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 algn="just" marL="297815" marR="15240" indent="-285750">
              <a:lnSpc>
                <a:spcPct val="144000"/>
              </a:lnSpc>
              <a:buSzPct val="93750"/>
              <a:buFont typeface="Wingdings"/>
              <a:buChar char=""/>
              <a:tabLst>
                <a:tab pos="299085" algn="l"/>
              </a:tabLst>
            </a:pPr>
            <a:r>
              <a:rPr dirty="0" sz="1600" b="1">
                <a:latin typeface="Times New Roman"/>
                <a:cs typeface="Times New Roman"/>
              </a:rPr>
              <a:t>Functional</a:t>
            </a:r>
            <a:r>
              <a:rPr dirty="0" sz="1600" spc="38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Testing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Black-</a:t>
            </a:r>
            <a:r>
              <a:rPr dirty="0" sz="1600">
                <a:latin typeface="Times New Roman"/>
                <a:cs typeface="Times New Roman"/>
              </a:rPr>
              <a:t>box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type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testing</a:t>
            </a:r>
            <a:r>
              <a:rPr dirty="0" sz="1600" spc="3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geared</a:t>
            </a:r>
            <a:r>
              <a:rPr dirty="0" sz="1600" spc="3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38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functional </a:t>
            </a:r>
            <a:r>
              <a:rPr dirty="0" sz="1600" spc="-1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requirements</a:t>
            </a:r>
            <a:r>
              <a:rPr dirty="0" sz="1600" spc="3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application;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testers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type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testing. </a:t>
            </a:r>
            <a:r>
              <a:rPr dirty="0" sz="1600" spc="-1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doesn’t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mean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9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programmers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shouldn’t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check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their </a:t>
            </a:r>
            <a:r>
              <a:rPr dirty="0" sz="1600" spc="-1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code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works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before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releasing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it.</a:t>
            </a:r>
            <a:endParaRPr sz="1600">
              <a:latin typeface="Times New Roman"/>
              <a:cs typeface="Times New Roman"/>
            </a:endParaRPr>
          </a:p>
          <a:p>
            <a:pPr algn="just" marL="368300" marR="5080" indent="-356235">
              <a:lnSpc>
                <a:spcPct val="100000"/>
              </a:lnSpc>
              <a:spcBef>
                <a:spcPts val="915"/>
              </a:spcBef>
              <a:buSzPct val="90625"/>
              <a:buFont typeface="Wingdings"/>
              <a:buChar char=""/>
              <a:tabLst>
                <a:tab pos="369570" algn="l"/>
              </a:tabLst>
            </a:pPr>
            <a:r>
              <a:rPr dirty="0" sz="1600" b="1">
                <a:latin typeface="Times New Roman"/>
                <a:cs typeface="Times New Roman"/>
              </a:rPr>
              <a:t>Regression</a:t>
            </a:r>
            <a:r>
              <a:rPr dirty="0" sz="1600" spc="1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Testing</a:t>
            </a:r>
            <a:r>
              <a:rPr dirty="0" sz="1600">
                <a:latin typeface="Times New Roman"/>
                <a:cs typeface="Times New Roman"/>
              </a:rPr>
              <a:t>-</a:t>
            </a:r>
            <a:r>
              <a:rPr dirty="0" sz="1600" spc="16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Re-</a:t>
            </a:r>
            <a:r>
              <a:rPr dirty="0" sz="1600">
                <a:latin typeface="Times New Roman"/>
                <a:cs typeface="Times New Roman"/>
              </a:rPr>
              <a:t>testing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after</a:t>
            </a:r>
            <a:r>
              <a:rPr dirty="0" sz="1600" spc="1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fixes</a:t>
            </a:r>
            <a:r>
              <a:rPr dirty="0" sz="1600" spc="1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1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modifications</a:t>
            </a:r>
            <a:r>
              <a:rPr dirty="0" sz="1600" spc="1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6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 spc="-25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software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or</a:t>
            </a:r>
            <a:endParaRPr sz="1600">
              <a:latin typeface="Times New Roman"/>
              <a:cs typeface="Times New Roman"/>
            </a:endParaRPr>
          </a:p>
          <a:p>
            <a:pPr algn="just" marL="184785" indent="-174625">
              <a:lnSpc>
                <a:spcPct val="100000"/>
              </a:lnSpc>
              <a:spcBef>
                <a:spcPts val="635"/>
              </a:spcBef>
              <a:buFont typeface="Wingdings"/>
              <a:buChar char=""/>
              <a:tabLst>
                <a:tab pos="184785" algn="l"/>
              </a:tabLst>
            </a:pPr>
            <a:r>
              <a:rPr dirty="0" sz="1600">
                <a:latin typeface="Times New Roman"/>
                <a:cs typeface="Times New Roman"/>
              </a:rPr>
              <a:t>its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environment.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It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2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difficult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determine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how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much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</a:t>
            </a:r>
            <a:r>
              <a:rPr dirty="0" sz="1600" spc="2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testing</a:t>
            </a:r>
            <a:r>
              <a:rPr dirty="0" sz="1600" spc="24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  <a:p>
            <a:pPr algn="just" marL="184785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needed,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especially near</a:t>
            </a:r>
            <a:r>
              <a:rPr dirty="0" sz="1600" spc="4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development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cycle.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Automated</a:t>
            </a:r>
            <a:endParaRPr sz="1600">
              <a:latin typeface="Times New Roman"/>
              <a:cs typeface="Times New Roman"/>
            </a:endParaRPr>
          </a:p>
          <a:p>
            <a:pPr algn="just" marL="184785">
              <a:lnSpc>
                <a:spcPct val="100000"/>
              </a:lnSpc>
              <a:spcBef>
                <a:spcPts val="840"/>
              </a:spcBef>
            </a:pPr>
            <a:r>
              <a:rPr dirty="0" sz="1600">
                <a:latin typeface="Times New Roman"/>
                <a:cs typeface="Times New Roman"/>
              </a:rPr>
              <a:t>testing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tools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especially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useful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3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type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testing.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297815" marR="13970" indent="-285750">
              <a:lnSpc>
                <a:spcPct val="145000"/>
              </a:lnSpc>
              <a:buSzPct val="90625"/>
              <a:buFont typeface="Wingdings"/>
              <a:buChar char=""/>
              <a:tabLst>
                <a:tab pos="299085" algn="l"/>
              </a:tabLst>
            </a:pPr>
            <a:r>
              <a:rPr dirty="0" sz="1600" b="1">
                <a:latin typeface="Times New Roman"/>
                <a:cs typeface="Times New Roman"/>
              </a:rPr>
              <a:t>Acceptance</a:t>
            </a:r>
            <a:r>
              <a:rPr dirty="0" sz="1600" spc="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Testing-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Final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testing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based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specifications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 spc="-25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end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user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6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customer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based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end-</a:t>
            </a:r>
            <a:r>
              <a:rPr dirty="0" sz="1600">
                <a:latin typeface="Times New Roman"/>
                <a:cs typeface="Times New Roman"/>
              </a:rPr>
              <a:t>users/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customers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over </a:t>
            </a:r>
            <a:r>
              <a:rPr dirty="0" sz="1600" spc="-2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some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limited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period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time.</a:t>
            </a:r>
            <a:endParaRPr sz="1600">
              <a:latin typeface="Times New Roman"/>
              <a:cs typeface="Times New Roman"/>
            </a:endParaRPr>
          </a:p>
          <a:p>
            <a:pPr algn="just" marL="297815" marR="20955" indent="-285750">
              <a:lnSpc>
                <a:spcPct val="114399"/>
              </a:lnSpc>
              <a:spcBef>
                <a:spcPts val="350"/>
              </a:spcBef>
              <a:buSzPct val="90625"/>
              <a:buFont typeface="Wingdings"/>
              <a:buChar char=""/>
              <a:tabLst>
                <a:tab pos="299085" algn="l"/>
              </a:tabLst>
            </a:pPr>
            <a:r>
              <a:rPr dirty="0" sz="1600" b="1">
                <a:latin typeface="Times New Roman"/>
                <a:cs typeface="Times New Roman"/>
              </a:rPr>
              <a:t>User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Acceptance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Testing-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Determining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if software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satisfactory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 </a:t>
            </a:r>
            <a:r>
              <a:rPr dirty="0" sz="1600" spc="-25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an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end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customer.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341109" y="9717735"/>
            <a:ext cx="165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Times New Roman"/>
                <a:cs typeface="Times New Roman"/>
              </a:rPr>
              <a:t>32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92272" y="750824"/>
            <a:ext cx="1158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</a:t>
            </a:r>
            <a:r>
              <a:rPr dirty="0" u="heavy" sz="16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8704" y="1634744"/>
            <a:ext cx="5304790" cy="5396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CONCLUSION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marL="406400" indent="-280035">
              <a:lnSpc>
                <a:spcPct val="100000"/>
              </a:lnSpc>
              <a:spcBef>
                <a:spcPts val="1814"/>
              </a:spcBef>
              <a:buFont typeface="Wingdings"/>
              <a:buChar char=""/>
              <a:tabLst>
                <a:tab pos="406400" algn="l"/>
              </a:tabLst>
            </a:pPr>
            <a:r>
              <a:rPr dirty="0" sz="1400">
                <a:latin typeface="Times New Roman"/>
                <a:cs typeface="Times New Roman"/>
              </a:rPr>
              <a:t>It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fast,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efficient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6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reliable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Wingdings"/>
              <a:buChar char=""/>
            </a:pPr>
            <a:endParaRPr sz="1400">
              <a:latin typeface="Times New Roman"/>
              <a:cs typeface="Times New Roman"/>
            </a:endParaRPr>
          </a:p>
          <a:p>
            <a:pPr marL="354965" indent="-228600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dirty="0" sz="1400" spc="-20">
                <a:latin typeface="Times New Roman"/>
                <a:cs typeface="Times New Roman"/>
              </a:rPr>
              <a:t>Avoids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redundancy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inconsistency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1400">
              <a:latin typeface="Times New Roman"/>
              <a:cs typeface="Times New Roman"/>
            </a:endParaRPr>
          </a:p>
          <a:p>
            <a:pPr marL="354965" indent="-228600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dirty="0" sz="1400" spc="-45">
                <a:latin typeface="Times New Roman"/>
                <a:cs typeface="Times New Roman"/>
              </a:rPr>
              <a:t>Very</a:t>
            </a:r>
            <a:r>
              <a:rPr dirty="0" sz="1400" spc="-10">
                <a:latin typeface="Times New Roman"/>
                <a:cs typeface="Times New Roman"/>
              </a:rPr>
              <a:t> user-friendly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1400">
              <a:latin typeface="Times New Roman"/>
              <a:cs typeface="Times New Roman"/>
            </a:endParaRPr>
          </a:p>
          <a:p>
            <a:pPr marL="354965" indent="-228600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dirty="0" sz="1400">
                <a:latin typeface="Times New Roman"/>
                <a:cs typeface="Times New Roman"/>
              </a:rPr>
              <a:t>Easy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accessibility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3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1400">
              <a:latin typeface="Times New Roman"/>
              <a:cs typeface="Times New Roman"/>
            </a:endParaRPr>
          </a:p>
          <a:p>
            <a:pPr marL="354965" indent="-22860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4965" algn="l"/>
              </a:tabLst>
            </a:pPr>
            <a:r>
              <a:rPr dirty="0" sz="1400">
                <a:latin typeface="Times New Roman"/>
                <a:cs typeface="Times New Roman"/>
              </a:rPr>
              <a:t>Number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personnel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required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considerably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less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"/>
            </a:pPr>
            <a:endParaRPr sz="1400">
              <a:latin typeface="Times New Roman"/>
              <a:cs typeface="Times New Roman"/>
            </a:endParaRPr>
          </a:p>
          <a:p>
            <a:pPr marL="354330" indent="-22796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54330" algn="l"/>
              </a:tabLst>
            </a:pPr>
            <a:r>
              <a:rPr dirty="0" sz="1400">
                <a:latin typeface="Times New Roman"/>
                <a:cs typeface="Times New Roman"/>
              </a:rPr>
              <a:t>Provides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more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security</a:t>
            </a:r>
            <a:r>
              <a:rPr dirty="0" sz="1400" spc="-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integrity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1400">
              <a:latin typeface="Times New Roman"/>
              <a:cs typeface="Times New Roman"/>
            </a:endParaRPr>
          </a:p>
          <a:p>
            <a:pPr marL="354965" indent="-228600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dirty="0" sz="1400" spc="-10">
                <a:latin typeface="Times New Roman"/>
                <a:cs typeface="Times New Roman"/>
              </a:rPr>
              <a:t>Communication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between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visitor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company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becomes </a:t>
            </a:r>
            <a:r>
              <a:rPr dirty="0" sz="1400" spc="-10">
                <a:latin typeface="Times New Roman"/>
                <a:cs typeface="Times New Roman"/>
              </a:rPr>
              <a:t>strong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5"/>
              </a:spcBef>
              <a:buFont typeface="Wingdings"/>
              <a:buChar char=""/>
            </a:pPr>
            <a:endParaRPr sz="1400">
              <a:latin typeface="Times New Roman"/>
              <a:cs typeface="Times New Roman"/>
            </a:endParaRPr>
          </a:p>
          <a:p>
            <a:pPr marL="355600" marR="5080" indent="-229235">
              <a:lnSpc>
                <a:spcPct val="142900"/>
              </a:lnSpc>
              <a:buFont typeface="Wingdings"/>
              <a:buChar char=""/>
              <a:tabLst>
                <a:tab pos="355600" algn="l"/>
              </a:tabLst>
            </a:pPr>
            <a:r>
              <a:rPr dirty="0" sz="1400">
                <a:latin typeface="Times New Roman"/>
                <a:cs typeface="Times New Roman"/>
              </a:rPr>
              <a:t>It's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capable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handling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large amount</a:t>
            </a:r>
            <a:r>
              <a:rPr dirty="0" sz="1400" spc="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data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due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3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the</a:t>
            </a:r>
            <a:r>
              <a:rPr dirty="0" sz="1400" spc="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format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it's </a:t>
            </a:r>
            <a:r>
              <a:rPr dirty="0" sz="1400" spc="-10">
                <a:latin typeface="Times New Roman"/>
                <a:cs typeface="Times New Roman"/>
              </a:rPr>
              <a:t>creation.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42535" y="430784"/>
            <a:ext cx="1957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spc="-1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VISITOR</a:t>
            </a:r>
            <a:r>
              <a:rPr dirty="0" u="sng" sz="1100" spc="-45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PLUS</a:t>
            </a:r>
            <a:r>
              <a:rPr dirty="0" u="sng" sz="1100" spc="-3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sng" sz="1100" spc="-1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EMPLOYEE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65708" y="1428369"/>
            <a:ext cx="5569585" cy="168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REFERENCES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-</a:t>
            </a:r>
            <a:endParaRPr sz="18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1610"/>
              </a:spcBef>
            </a:pPr>
            <a:r>
              <a:rPr dirty="0" sz="1400" b="1">
                <a:latin typeface="Times New Roman"/>
                <a:cs typeface="Times New Roman"/>
              </a:rPr>
              <a:t>BOOK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REFERENCES: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books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referred during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analysis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execution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phase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 marL="330835" indent="-280035">
              <a:lnSpc>
                <a:spcPct val="100000"/>
              </a:lnSpc>
              <a:spcBef>
                <a:spcPts val="434"/>
              </a:spcBef>
              <a:buFont typeface="Wingdings"/>
              <a:buChar char=""/>
              <a:tabLst>
                <a:tab pos="330835" algn="l"/>
              </a:tabLst>
            </a:pPr>
            <a:r>
              <a:rPr dirty="0" sz="1400">
                <a:latin typeface="Times New Roman"/>
                <a:cs typeface="Times New Roman"/>
              </a:rPr>
              <a:t>Herbert</a:t>
            </a:r>
            <a:r>
              <a:rPr dirty="0" sz="1400" spc="-8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Schildt,</a:t>
            </a:r>
            <a:r>
              <a:rPr dirty="0" sz="1400" spc="-75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MACHINE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LEARNING</a:t>
            </a:r>
            <a:r>
              <a:rPr dirty="0" sz="1400" spc="27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COMPLETE</a:t>
            </a:r>
            <a:endParaRPr sz="1400">
              <a:latin typeface="Times New Roman"/>
              <a:cs typeface="Times New Roman"/>
            </a:endParaRPr>
          </a:p>
          <a:p>
            <a:pPr marL="330835">
              <a:lnSpc>
                <a:spcPct val="100000"/>
              </a:lnSpc>
              <a:spcBef>
                <a:spcPts val="720"/>
              </a:spcBef>
            </a:pPr>
            <a:r>
              <a:rPr dirty="0" sz="1400" spc="-10" b="1">
                <a:latin typeface="Times New Roman"/>
                <a:cs typeface="Times New Roman"/>
              </a:rPr>
              <a:t>REFERENCE,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5</a:t>
            </a:r>
            <a:r>
              <a:rPr dirty="0" baseline="24691" sz="1350" b="1">
                <a:latin typeface="Times New Roman"/>
                <a:cs typeface="Times New Roman"/>
              </a:rPr>
              <a:t>TH</a:t>
            </a:r>
            <a:r>
              <a:rPr dirty="0" baseline="24691" sz="1350" spc="-22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edition,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Pragati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publication,</a:t>
            </a:r>
            <a:r>
              <a:rPr dirty="0" sz="1400" spc="-114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April </a:t>
            </a:r>
            <a:r>
              <a:rPr dirty="0" sz="1400" spc="-20" b="1">
                <a:latin typeface="Times New Roman"/>
                <a:cs typeface="Times New Roman"/>
              </a:rPr>
              <a:t>2004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43828" y="3256026"/>
            <a:ext cx="2870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5873" sz="2100" spc="-37">
                <a:latin typeface="Times New Roman"/>
                <a:cs typeface="Times New Roman"/>
              </a:rPr>
              <a:t>2</a:t>
            </a:r>
            <a:r>
              <a:rPr dirty="0" sz="900" spc="-25">
                <a:latin typeface="Times New Roman"/>
                <a:cs typeface="Times New Roman"/>
              </a:rPr>
              <a:t>nd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41908" y="3193516"/>
            <a:ext cx="4911090" cy="63500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820"/>
              </a:spcBef>
              <a:buFont typeface="Wingdings"/>
              <a:buChar char=""/>
              <a:tabLst>
                <a:tab pos="254000" algn="l"/>
              </a:tabLst>
            </a:pPr>
            <a:r>
              <a:rPr dirty="0" sz="1400">
                <a:latin typeface="Times New Roman"/>
                <a:cs typeface="Times New Roman"/>
              </a:rPr>
              <a:t>Pankaj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Sharma,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INTRODUCTION</a:t>
            </a:r>
            <a:r>
              <a:rPr dirty="0" sz="1400" spc="19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</a:t>
            </a:r>
            <a:r>
              <a:rPr dirty="0" sz="1400" spc="114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</a:t>
            </a:r>
            <a:r>
              <a:rPr dirty="0" sz="1400" spc="-1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I</a:t>
            </a:r>
            <a:r>
              <a:rPr dirty="0" sz="1400" spc="40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TECHNOLOGY,</a:t>
            </a:r>
            <a:endParaRPr sz="140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  <a:spcBef>
                <a:spcPts val="720"/>
              </a:spcBef>
            </a:pPr>
            <a:r>
              <a:rPr dirty="0" sz="1400" b="1">
                <a:latin typeface="Times New Roman"/>
                <a:cs typeface="Times New Roman"/>
              </a:rPr>
              <a:t>edition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S.K.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65708" y="4059682"/>
            <a:ext cx="5521325" cy="94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930" indent="-22796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328930" algn="l"/>
              </a:tabLst>
            </a:pPr>
            <a:r>
              <a:rPr dirty="0" sz="1400">
                <a:latin typeface="Times New Roman"/>
                <a:cs typeface="Times New Roman"/>
              </a:rPr>
              <a:t>Kataria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&amp;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Sons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publication,</a:t>
            </a:r>
            <a:r>
              <a:rPr dirty="0" sz="1400" spc="-1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April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2007</a:t>
            </a:r>
            <a:endParaRPr sz="1400">
              <a:latin typeface="Times New Roman"/>
              <a:cs typeface="Times New Roman"/>
            </a:endParaRPr>
          </a:p>
          <a:p>
            <a:pPr marL="330835" marR="43180" indent="-280670">
              <a:lnSpc>
                <a:spcPct val="145000"/>
              </a:lnSpc>
              <a:spcBef>
                <a:spcPts val="720"/>
              </a:spcBef>
              <a:buFont typeface="Wingdings"/>
              <a:buChar char=""/>
              <a:tabLst>
                <a:tab pos="330835" algn="l"/>
              </a:tabLst>
            </a:pPr>
            <a:r>
              <a:rPr dirty="0" sz="1400">
                <a:latin typeface="Times New Roman"/>
                <a:cs typeface="Times New Roman"/>
              </a:rPr>
              <a:t>Shrika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Jain, </a:t>
            </a:r>
            <a:r>
              <a:rPr dirty="0" sz="1400" spc="-40">
                <a:latin typeface="Times New Roman"/>
                <a:cs typeface="Times New Roman"/>
              </a:rPr>
              <a:t>INFARMATION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SYSTEM,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3</a:t>
            </a:r>
            <a:r>
              <a:rPr dirty="0" baseline="24691" sz="1350">
                <a:latin typeface="Times New Roman"/>
                <a:cs typeface="Times New Roman"/>
              </a:rPr>
              <a:t>rd</a:t>
            </a:r>
            <a:r>
              <a:rPr dirty="0" baseline="24691" sz="1350" spc="232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edition,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Pragati</a:t>
            </a:r>
            <a:r>
              <a:rPr dirty="0" sz="1400" spc="-3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publication, </a:t>
            </a:r>
            <a:r>
              <a:rPr dirty="0" sz="1400">
                <a:latin typeface="Times New Roman"/>
                <a:cs typeface="Times New Roman"/>
              </a:rPr>
              <a:t>April</a:t>
            </a:r>
            <a:r>
              <a:rPr dirty="0" sz="1400" spc="-50">
                <a:latin typeface="Times New Roman"/>
                <a:cs typeface="Times New Roman"/>
              </a:rPr>
              <a:t> </a:t>
            </a:r>
            <a:r>
              <a:rPr dirty="0" sz="1400" spc="-20">
                <a:latin typeface="Times New Roman"/>
                <a:cs typeface="Times New Roman"/>
              </a:rPr>
              <a:t>2004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022858" y="5225784"/>
          <a:ext cx="5579110" cy="5034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9730"/>
                <a:gridCol w="1378584"/>
                <a:gridCol w="319404"/>
                <a:gridCol w="884555"/>
              </a:tblGrid>
              <a:tr h="742950">
                <a:tc>
                  <a:txBody>
                    <a:bodyPr/>
                    <a:lstStyle/>
                    <a:p>
                      <a:pPr marL="273050" indent="-241300">
                        <a:lnSpc>
                          <a:spcPts val="1540"/>
                        </a:lnSpc>
                        <a:buFont typeface="Wingdings"/>
                        <a:buChar char=""/>
                        <a:tabLst>
                          <a:tab pos="273050" algn="l"/>
                        </a:tabLst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Roger</a:t>
                      </a:r>
                      <a:r>
                        <a:rPr dirty="0" sz="1400" spc="9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dirty="0" sz="1400" spc="10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Pressman,</a:t>
                      </a:r>
                      <a:r>
                        <a:rPr dirty="0" sz="1400" spc="114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SOFTWARE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7368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McGraw</a:t>
                      </a:r>
                      <a:r>
                        <a:rPr dirty="0" sz="14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Hill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540"/>
                        </a:lnSpc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ENGINEERING,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330"/>
                        </a:lnSpc>
                      </a:pPr>
                      <a:r>
                        <a:rPr dirty="0" baseline="-15873" sz="2100" spc="-37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dirty="0" sz="900" spc="-25">
                          <a:latin typeface="Times New Roman"/>
                          <a:cs typeface="Times New Roman"/>
                        </a:rPr>
                        <a:t>rd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540"/>
                        </a:lnSpc>
                      </a:pPr>
                      <a:r>
                        <a:rPr dirty="0" sz="1400">
                          <a:latin typeface="Times New Roman"/>
                          <a:cs typeface="Times New Roman"/>
                        </a:rPr>
                        <a:t>edition</a:t>
                      </a:r>
                      <a:r>
                        <a:rPr dirty="0" sz="1400" spc="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5">
                          <a:latin typeface="Times New Roman"/>
                          <a:cs typeface="Times New Roman"/>
                        </a:rPr>
                        <a:t>by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558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z="1400" spc="-10">
                          <a:latin typeface="Times New Roman"/>
                          <a:cs typeface="Times New Roman"/>
                        </a:rPr>
                        <a:t>International,</a:t>
                      </a:r>
                      <a:r>
                        <a:rPr dirty="0" sz="1400" spc="-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>
                          <a:latin typeface="Times New Roman"/>
                          <a:cs typeface="Times New Roman"/>
                        </a:rPr>
                        <a:t>April</a:t>
                      </a:r>
                      <a:r>
                        <a:rPr dirty="0" sz="14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20">
                          <a:latin typeface="Times New Roman"/>
                          <a:cs typeface="Times New Roman"/>
                        </a:rPr>
                        <a:t>2002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37515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websites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54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944244">
                <a:tc>
                  <a:txBody>
                    <a:bodyPr/>
                    <a:lstStyle/>
                    <a:p>
                      <a:pPr algn="just" marL="53340" marR="40386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http</a:t>
                      </a:r>
                      <a:r>
                        <a:rPr dirty="0" sz="1600" spc="-10">
                          <a:latin typeface="Times New Roman"/>
                          <a:cs typeface="Times New Roman"/>
                          <a:hlinkClick r:id="rId2"/>
                        </a:rPr>
                        <a:t>s://ww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dirty="0" sz="1600" spc="-10">
                          <a:latin typeface="Times New Roman"/>
                          <a:cs typeface="Times New Roman"/>
                          <a:hlinkClick r:id="rId2"/>
                        </a:rPr>
                        <a:t>.w3s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cho</a:t>
                      </a:r>
                      <a:r>
                        <a:rPr dirty="0" sz="1600" spc="-10">
                          <a:latin typeface="Times New Roman"/>
                          <a:cs typeface="Times New Roman"/>
                          <a:hlinkClick r:id="rId2"/>
                        </a:rPr>
                        <a:t>ols.com/g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en_ai/gen_ai_prompt_text-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to-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text_intro.php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3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966469">
                <a:tc>
                  <a:txBody>
                    <a:bodyPr/>
                    <a:lstStyle/>
                    <a:p>
                      <a:pPr marL="53340" marR="334645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1600" spc="-50">
                          <a:latin typeface="Symbol"/>
                          <a:cs typeface="Symbol"/>
                        </a:rPr>
                        <a:t>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6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https://en.wikipedia.org/wiki/L</a:t>
                      </a:r>
                      <a:r>
                        <a:rPr dirty="0" sz="1600" spc="-10">
                          <a:latin typeface="Times New Roman"/>
                          <a:cs typeface="Times New Roman"/>
                          <a:hlinkClick r:id="rId3"/>
                        </a:rPr>
                        <a:t> </a:t>
                      </a:r>
                      <a:r>
                        <a:rPr dirty="0" u="sng" sz="16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ong_short-term_memory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68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3180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dirty="0" u="sng" sz="140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www.apl.jhu.edu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58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620395"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dirty="0" sz="1600" spc="-50">
                          <a:latin typeface="Symbol"/>
                          <a:cs typeface="Symbol"/>
                        </a:rPr>
                        <a:t></a:t>
                      </a:r>
                      <a:endParaRPr sz="1600">
                        <a:latin typeface="Symbol"/>
                        <a:cs typeface="Symbol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https://arxiv.org/pdf/2403.0708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014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247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3375">
                <a:tc>
                  <a:txBody>
                    <a:bodyPr/>
                    <a:lstStyle/>
                    <a:p>
                      <a:pPr marL="5334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40176" y="750824"/>
            <a:ext cx="15265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DECLARATION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61796" y="1675256"/>
            <a:ext cx="5751195" cy="3802379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377825" marR="37465">
              <a:lnSpc>
                <a:spcPct val="96000"/>
              </a:lnSpc>
              <a:spcBef>
                <a:spcPts val="170"/>
              </a:spcBef>
            </a:pPr>
            <a:r>
              <a:rPr dirty="0" sz="1600">
                <a:latin typeface="Times New Roman"/>
                <a:cs typeface="Times New Roman"/>
              </a:rPr>
              <a:t>I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hereby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declare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entitled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"Visitor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Entry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Register" </a:t>
            </a:r>
            <a:r>
              <a:rPr dirty="0" sz="1600">
                <a:latin typeface="Times New Roman"/>
                <a:cs typeface="Times New Roman"/>
              </a:rPr>
              <a:t>submitted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3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partial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fulfillment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requirements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for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award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 degree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Bachelor of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Computer Application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 </a:t>
            </a:r>
            <a:r>
              <a:rPr dirty="0" sz="1600">
                <a:latin typeface="Times New Roman"/>
                <a:cs typeface="Times New Roman"/>
              </a:rPr>
              <a:t>Lucknow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University,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record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own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work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carried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under</a:t>
            </a:r>
            <a:r>
              <a:rPr dirty="0" sz="1600" spc="35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supervision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guidance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Dr.</a:t>
            </a:r>
            <a:r>
              <a:rPr dirty="0" sz="1600" spc="9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Santosh</a:t>
            </a:r>
            <a:r>
              <a:rPr dirty="0" sz="1600" spc="1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Kumar</a:t>
            </a:r>
            <a:r>
              <a:rPr dirty="0" sz="1600" spc="8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Dwivedi</a:t>
            </a:r>
            <a:r>
              <a:rPr dirty="0" sz="1600" spc="100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and </a:t>
            </a:r>
            <a:r>
              <a:rPr dirty="0" sz="1600" b="1">
                <a:latin typeface="Times New Roman"/>
                <a:cs typeface="Times New Roman"/>
              </a:rPr>
              <a:t>Head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39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Department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BCA,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SRMCM.</a:t>
            </a:r>
            <a:endParaRPr sz="1600">
              <a:latin typeface="Times New Roman"/>
              <a:cs typeface="Times New Roman"/>
            </a:endParaRPr>
          </a:p>
          <a:p>
            <a:pPr marL="290830" marR="5080">
              <a:lnSpc>
                <a:spcPct val="144100"/>
              </a:lnSpc>
              <a:spcBef>
                <a:spcPts val="1605"/>
              </a:spcBef>
            </a:pPr>
            <a:r>
              <a:rPr dirty="0" sz="1600" spc="-50">
                <a:latin typeface="Times New Roman"/>
                <a:cs typeface="Times New Roman"/>
              </a:rPr>
              <a:t>To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best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knowledge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project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has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not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been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submitted </a:t>
            </a:r>
            <a:r>
              <a:rPr dirty="0" sz="1600" spc="-25">
                <a:latin typeface="Times New Roman"/>
                <a:cs typeface="Times New Roman"/>
              </a:rPr>
              <a:t>to </a:t>
            </a:r>
            <a:r>
              <a:rPr dirty="0" sz="1600">
                <a:latin typeface="Times New Roman"/>
                <a:cs typeface="Times New Roman"/>
              </a:rPr>
              <a:t>Lucknow</a:t>
            </a:r>
            <a:r>
              <a:rPr dirty="0" sz="1600" spc="-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University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other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University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Institute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the </a:t>
            </a:r>
            <a:r>
              <a:rPr dirty="0" sz="1600">
                <a:latin typeface="Times New Roman"/>
                <a:cs typeface="Times New Roman"/>
              </a:rPr>
              <a:t>award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degree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600">
              <a:latin typeface="Times New Roman"/>
              <a:cs typeface="Times New Roman"/>
            </a:endParaRPr>
          </a:p>
          <a:p>
            <a:pPr marL="76200" marR="3302635" indent="-64135">
              <a:lnSpc>
                <a:spcPct val="149400"/>
              </a:lnSpc>
              <a:spcBef>
                <a:spcPts val="5"/>
              </a:spcBef>
            </a:pPr>
            <a:r>
              <a:rPr dirty="0" sz="1600" spc="-25" b="1">
                <a:latin typeface="Times New Roman"/>
                <a:cs typeface="Times New Roman"/>
              </a:rPr>
              <a:t>HANUMAT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CHAUDHARY 2312044050058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16958" y="503682"/>
            <a:ext cx="18300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400" spc="-3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dirty="0" u="sng" sz="14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400" spc="-5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400" spc="-1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76427" y="348742"/>
            <a:ext cx="6798309" cy="10172700"/>
            <a:chOff x="376427" y="348742"/>
            <a:chExt cx="6798309" cy="10172700"/>
          </a:xfrm>
        </p:grpSpPr>
        <p:sp>
          <p:nvSpPr>
            <p:cNvPr id="4" name="object 4" descr=""/>
            <p:cNvSpPr/>
            <p:nvPr/>
          </p:nvSpPr>
          <p:spPr>
            <a:xfrm>
              <a:off x="376428" y="348741"/>
              <a:ext cx="6796405" cy="10172700"/>
            </a:xfrm>
            <a:custGeom>
              <a:avLst/>
              <a:gdLst/>
              <a:ahLst/>
              <a:cxnLst/>
              <a:rect l="l" t="t" r="r" b="b"/>
              <a:pathLst>
                <a:path w="6796405" h="10172700">
                  <a:moveTo>
                    <a:pt x="6720205" y="68580"/>
                  </a:moveTo>
                  <a:lnTo>
                    <a:pt x="66675" y="68580"/>
                  </a:lnTo>
                  <a:lnTo>
                    <a:pt x="66675" y="78740"/>
                  </a:lnTo>
                  <a:lnTo>
                    <a:pt x="66675" y="10095230"/>
                  </a:lnTo>
                  <a:lnTo>
                    <a:pt x="66675" y="10104120"/>
                  </a:lnTo>
                  <a:lnTo>
                    <a:pt x="6720205" y="10104120"/>
                  </a:lnTo>
                  <a:lnTo>
                    <a:pt x="6720205" y="10095230"/>
                  </a:lnTo>
                  <a:lnTo>
                    <a:pt x="76187" y="10095230"/>
                  </a:lnTo>
                  <a:lnTo>
                    <a:pt x="76187" y="78740"/>
                  </a:lnTo>
                  <a:lnTo>
                    <a:pt x="6720205" y="78740"/>
                  </a:lnTo>
                  <a:lnTo>
                    <a:pt x="6720205" y="68580"/>
                  </a:lnTo>
                  <a:close/>
                </a:path>
                <a:path w="6796405" h="10172700">
                  <a:moveTo>
                    <a:pt x="6720205" y="20320"/>
                  </a:moveTo>
                  <a:lnTo>
                    <a:pt x="19050" y="20320"/>
                  </a:lnTo>
                  <a:lnTo>
                    <a:pt x="19050" y="58420"/>
                  </a:lnTo>
                  <a:lnTo>
                    <a:pt x="19050" y="10114280"/>
                  </a:lnTo>
                  <a:lnTo>
                    <a:pt x="19050" y="10153650"/>
                  </a:lnTo>
                  <a:lnTo>
                    <a:pt x="6720205" y="10153650"/>
                  </a:lnTo>
                  <a:lnTo>
                    <a:pt x="6720205" y="10114280"/>
                  </a:lnTo>
                  <a:lnTo>
                    <a:pt x="57150" y="10114280"/>
                  </a:lnTo>
                  <a:lnTo>
                    <a:pt x="57150" y="58420"/>
                  </a:lnTo>
                  <a:lnTo>
                    <a:pt x="6720205" y="58420"/>
                  </a:lnTo>
                  <a:lnTo>
                    <a:pt x="6720205" y="20320"/>
                  </a:lnTo>
                  <a:close/>
                </a:path>
                <a:path w="6796405" h="10172700">
                  <a:moveTo>
                    <a:pt x="6720205" y="0"/>
                  </a:moveTo>
                  <a:lnTo>
                    <a:pt x="0" y="0"/>
                  </a:lnTo>
                  <a:lnTo>
                    <a:pt x="0" y="10160"/>
                  </a:lnTo>
                  <a:lnTo>
                    <a:pt x="0" y="10163810"/>
                  </a:lnTo>
                  <a:lnTo>
                    <a:pt x="0" y="10172700"/>
                  </a:lnTo>
                  <a:lnTo>
                    <a:pt x="6720205" y="10172700"/>
                  </a:lnTo>
                  <a:lnTo>
                    <a:pt x="6720205" y="10163810"/>
                  </a:lnTo>
                  <a:lnTo>
                    <a:pt x="9525" y="10163810"/>
                  </a:lnTo>
                  <a:lnTo>
                    <a:pt x="9525" y="10160"/>
                  </a:lnTo>
                  <a:lnTo>
                    <a:pt x="6720205" y="10160"/>
                  </a:lnTo>
                  <a:lnTo>
                    <a:pt x="6720205" y="0"/>
                  </a:lnTo>
                  <a:close/>
                </a:path>
                <a:path w="6796405" h="10172700">
                  <a:moveTo>
                    <a:pt x="6729857" y="68580"/>
                  </a:moveTo>
                  <a:lnTo>
                    <a:pt x="6720332" y="68580"/>
                  </a:lnTo>
                  <a:lnTo>
                    <a:pt x="6720332" y="10104590"/>
                  </a:lnTo>
                  <a:lnTo>
                    <a:pt x="6729857" y="10104590"/>
                  </a:lnTo>
                  <a:lnTo>
                    <a:pt x="6729857" y="68580"/>
                  </a:lnTo>
                  <a:close/>
                </a:path>
                <a:path w="6796405" h="10172700">
                  <a:moveTo>
                    <a:pt x="6777482" y="20320"/>
                  </a:moveTo>
                  <a:lnTo>
                    <a:pt x="6720332" y="20320"/>
                  </a:lnTo>
                  <a:lnTo>
                    <a:pt x="6720332" y="58420"/>
                  </a:lnTo>
                  <a:lnTo>
                    <a:pt x="6739382" y="58420"/>
                  </a:lnTo>
                  <a:lnTo>
                    <a:pt x="6739382" y="10114280"/>
                  </a:lnTo>
                  <a:lnTo>
                    <a:pt x="6720332" y="10114280"/>
                  </a:lnTo>
                  <a:lnTo>
                    <a:pt x="6720332" y="10153650"/>
                  </a:lnTo>
                  <a:lnTo>
                    <a:pt x="6777482" y="10153650"/>
                  </a:lnTo>
                  <a:lnTo>
                    <a:pt x="6777482" y="10114280"/>
                  </a:lnTo>
                  <a:lnTo>
                    <a:pt x="6777482" y="58420"/>
                  </a:lnTo>
                  <a:lnTo>
                    <a:pt x="6777482" y="20320"/>
                  </a:lnTo>
                  <a:close/>
                </a:path>
                <a:path w="6796405" h="10172700">
                  <a:moveTo>
                    <a:pt x="6796405" y="0"/>
                  </a:moveTo>
                  <a:lnTo>
                    <a:pt x="6720332" y="0"/>
                  </a:lnTo>
                  <a:lnTo>
                    <a:pt x="6720332" y="10160"/>
                  </a:lnTo>
                  <a:lnTo>
                    <a:pt x="6786880" y="10160"/>
                  </a:lnTo>
                  <a:lnTo>
                    <a:pt x="6786880" y="10163810"/>
                  </a:lnTo>
                  <a:lnTo>
                    <a:pt x="6720332" y="10163810"/>
                  </a:lnTo>
                  <a:lnTo>
                    <a:pt x="6720332" y="10172700"/>
                  </a:lnTo>
                  <a:lnTo>
                    <a:pt x="6796405" y="10172700"/>
                  </a:lnTo>
                  <a:lnTo>
                    <a:pt x="6796405" y="10163810"/>
                  </a:lnTo>
                  <a:lnTo>
                    <a:pt x="6796405" y="10160"/>
                  </a:lnTo>
                  <a:lnTo>
                    <a:pt x="6796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427" y="713232"/>
              <a:ext cx="6797802" cy="96172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35353" y="430784"/>
            <a:ext cx="5469890" cy="325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02025">
              <a:lnSpc>
                <a:spcPct val="100000"/>
              </a:lnSpc>
              <a:spcBef>
                <a:spcPts val="100"/>
              </a:spcBef>
            </a:pPr>
            <a:r>
              <a:rPr dirty="0" u="sng" sz="11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</a:t>
            </a:r>
            <a:r>
              <a:rPr dirty="0" u="sng" sz="1100" spc="-4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100" spc="-3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100" spc="-4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R="288290">
              <a:lnSpc>
                <a:spcPct val="100000"/>
              </a:lnSpc>
            </a:pP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INDEX</a:t>
            </a:r>
            <a:endParaRPr sz="1600">
              <a:latin typeface="Times New Roman"/>
              <a:cs typeface="Times New Roman"/>
            </a:endParaRPr>
          </a:p>
          <a:p>
            <a:pPr marL="12700" marR="756920">
              <a:lnSpc>
                <a:spcPts val="3220"/>
              </a:lnSpc>
              <a:spcBef>
                <a:spcPts val="310"/>
              </a:spcBef>
              <a:tabLst>
                <a:tab pos="4606925" algn="l"/>
                <a:tab pos="462851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Cover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Page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200" spc="-50" b="1">
                <a:latin typeface="Times New Roman"/>
                <a:cs typeface="Times New Roman"/>
              </a:rPr>
              <a:t>1 </a:t>
            </a:r>
            <a:r>
              <a:rPr dirty="0" sz="1200" spc="-10" b="1">
                <a:latin typeface="Times New Roman"/>
                <a:cs typeface="Times New Roman"/>
              </a:rPr>
              <a:t>Abstract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200" spc="-50" b="1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 marR="322580">
              <a:lnSpc>
                <a:spcPct val="224000"/>
              </a:lnSpc>
              <a:tabLst>
                <a:tab pos="4628515" algn="l"/>
                <a:tab pos="4651375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Acknowledgement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200" spc="-10">
                <a:latin typeface="Times New Roman"/>
                <a:cs typeface="Times New Roman"/>
              </a:rPr>
              <a:t>-</a:t>
            </a:r>
            <a:r>
              <a:rPr dirty="0" sz="1200" spc="-50" b="1">
                <a:latin typeface="Times New Roman"/>
                <a:cs typeface="Times New Roman"/>
              </a:rPr>
              <a:t>3 </a:t>
            </a:r>
            <a:r>
              <a:rPr dirty="0" sz="1200" spc="-10" b="1">
                <a:latin typeface="Times New Roman"/>
                <a:cs typeface="Times New Roman"/>
              </a:rPr>
              <a:t>Declaration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200" spc="-50" b="1">
                <a:latin typeface="Times New Roman"/>
                <a:cs typeface="Times New Roman"/>
              </a:rPr>
              <a:t>4 </a:t>
            </a:r>
            <a:r>
              <a:rPr dirty="0" sz="1200" spc="-10" b="1">
                <a:latin typeface="Times New Roman"/>
                <a:cs typeface="Times New Roman"/>
              </a:rPr>
              <a:t>Certificate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200" b="1">
                <a:latin typeface="Times New Roman"/>
                <a:cs typeface="Times New Roman"/>
              </a:rPr>
              <a:t>5</a:t>
            </a:r>
            <a:r>
              <a:rPr dirty="0" sz="1200" spc="285" b="1">
                <a:latin typeface="Times New Roman"/>
                <a:cs typeface="Times New Roman"/>
              </a:rPr>
              <a:t> </a:t>
            </a:r>
            <a:r>
              <a:rPr dirty="0" sz="1200" spc="-35" b="1">
                <a:latin typeface="Times New Roman"/>
                <a:cs typeface="Times New Roman"/>
              </a:rPr>
              <a:t>Table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9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content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</a:t>
            </a:r>
            <a:r>
              <a:rPr dirty="0" sz="1200" spc="-50" b="1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70660" y="4273126"/>
          <a:ext cx="5147945" cy="495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2973070"/>
                <a:gridCol w="1032510"/>
              </a:tblGrid>
              <a:tr h="562610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S.No.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131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Content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Introduction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ts val="131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PageNo.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64820">
                        <a:lnSpc>
                          <a:spcPct val="100000"/>
                        </a:lnSpc>
                      </a:pP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54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objective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065"/>
                </a:tc>
              </a:tr>
              <a:tr h="4425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Scope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</a:tr>
              <a:tr h="520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29259">
                        <a:lnSpc>
                          <a:spcPct val="10000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dirty="0" sz="12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technology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97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159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PROGRAMMING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88900"/>
                </a:tc>
              </a:tr>
              <a:tr h="4946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 marL="65786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DATASET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095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5095"/>
                </a:tc>
              </a:tr>
              <a:tr h="361950">
                <a:tc>
                  <a:txBody>
                    <a:bodyPr/>
                    <a:lstStyle/>
                    <a:p>
                      <a:pPr marL="31750">
                        <a:lnSpc>
                          <a:spcPts val="1430"/>
                        </a:lnSpc>
                        <a:spcBef>
                          <a:spcPts val="132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ts val="1430"/>
                        </a:lnSpc>
                        <a:spcBef>
                          <a:spcPts val="132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12-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7640"/>
                </a:tc>
              </a:tr>
              <a:tr h="212725">
                <a:tc>
                  <a:txBody>
                    <a:bodyPr/>
                    <a:lstStyle/>
                    <a:p>
                      <a:pPr marL="31750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dirty="0" sz="12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Life</a:t>
                      </a:r>
                      <a:r>
                        <a:rPr dirty="0" sz="12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Cycle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400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Prototype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model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415"/>
                </a:tc>
              </a:tr>
              <a:tr h="2330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Scheduling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/>
                </a:tc>
              </a:tr>
              <a:tr h="23114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requirements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</a:tr>
              <a:tr h="2330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3.4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42925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Preliminary Product 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  <a:tc>
                  <a:txBody>
                    <a:bodyPr/>
                    <a:lstStyle/>
                    <a:p>
                      <a:pPr marL="46482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"/>
                </a:tc>
              </a:tr>
              <a:tr h="7797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3.5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3.6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3.7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360"/>
                        </a:lnSpc>
                        <a:spcBef>
                          <a:spcPts val="6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3.8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marL="42672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Conceptual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model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2672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USE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CASE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DIAGRAM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2672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dirty="0" sz="12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Diagram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26720">
                        <a:lnSpc>
                          <a:spcPts val="1360"/>
                        </a:lnSpc>
                        <a:spcBef>
                          <a:spcPts val="6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Flow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Diagram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algn="ctr" marL="6032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03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03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60325">
                        <a:lnSpc>
                          <a:spcPts val="1360"/>
                        </a:lnSpc>
                        <a:spcBef>
                          <a:spcPts val="6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/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341109" y="9717735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42535" y="430784"/>
            <a:ext cx="1957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spc="-1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VISITOR</a:t>
            </a:r>
            <a:r>
              <a:rPr dirty="0" u="sng" sz="1100" spc="-45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PLUS</a:t>
            </a:r>
            <a:r>
              <a:rPr dirty="0" u="sng" sz="1100" spc="-3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dirty="0" u="sng" sz="1100" spc="-1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EMPLOYEE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470660" y="1039452"/>
          <a:ext cx="4968240" cy="801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485"/>
                <a:gridCol w="2622550"/>
                <a:gridCol w="1182369"/>
              </a:tblGrid>
              <a:tr h="196215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ts val="131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Modular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95655">
                        <a:lnSpc>
                          <a:spcPts val="131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24-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1462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4.1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dirty="0" sz="12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Description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  <a:tc>
                  <a:txBody>
                    <a:bodyPr/>
                    <a:lstStyle/>
                    <a:p>
                      <a:pPr marL="7956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"/>
                </a:tc>
              </a:tr>
              <a:tr h="3905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4.2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360"/>
                        </a:lnSpc>
                        <a:spcBef>
                          <a:spcPts val="6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4.3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  <a:tc>
                  <a:txBody>
                    <a:bodyPr/>
                    <a:lstStyle/>
                    <a:p>
                      <a:pPr marL="408305" marR="788035">
                        <a:lnSpc>
                          <a:spcPts val="149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Implementation Screenshot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Database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26695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r" marR="226695">
                        <a:lnSpc>
                          <a:spcPts val="1360"/>
                        </a:lnSpc>
                        <a:spcBef>
                          <a:spcPts val="6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604"/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470660" y="2198962"/>
          <a:ext cx="4660900" cy="174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485"/>
                <a:gridCol w="2304415"/>
                <a:gridCol w="1193164"/>
              </a:tblGrid>
              <a:tr h="191135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131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Testing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5815">
                        <a:lnSpc>
                          <a:spcPts val="1310"/>
                        </a:lnSpc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30-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2097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5.1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Functional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testing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 marL="8058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/>
                </a:tc>
              </a:tr>
              <a:tr h="2266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5.2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testing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/>
                </a:tc>
                <a:tc>
                  <a:txBody>
                    <a:bodyPr/>
                    <a:lstStyle/>
                    <a:p>
                      <a:pPr marL="8058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335"/>
                </a:tc>
              </a:tr>
              <a:tr h="3441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5.3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Kinds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testing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8058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</a:tr>
              <a:tr h="3441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Chapter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 b="1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081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0581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33-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34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0810"/>
                </a:tc>
              </a:tr>
              <a:tr h="2235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6.1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Conclusion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marL="8058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/>
                </a:tc>
              </a:tr>
              <a:tr h="195580">
                <a:tc>
                  <a:txBody>
                    <a:bodyPr/>
                    <a:lstStyle/>
                    <a:p>
                      <a:pPr marL="31750">
                        <a:lnSpc>
                          <a:spcPts val="1360"/>
                        </a:lnSpc>
                        <a:spcBef>
                          <a:spcPts val="8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6.2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ts val="1360"/>
                        </a:lnSpc>
                        <a:spcBef>
                          <a:spcPts val="8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References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/>
                </a:tc>
                <a:tc>
                  <a:txBody>
                    <a:bodyPr/>
                    <a:lstStyle/>
                    <a:p>
                      <a:pPr marL="805815">
                        <a:lnSpc>
                          <a:spcPts val="1360"/>
                        </a:lnSpc>
                        <a:spcBef>
                          <a:spcPts val="8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/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341109" y="9717735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17600" y="533781"/>
            <a:ext cx="6268720" cy="78905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14090">
              <a:lnSpc>
                <a:spcPct val="100000"/>
              </a:lnSpc>
              <a:spcBef>
                <a:spcPts val="100"/>
              </a:spcBef>
            </a:pPr>
            <a:r>
              <a:rPr dirty="0" u="sng" sz="1400" spc="-3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 </a:t>
            </a:r>
            <a:r>
              <a:rPr dirty="0" u="sng" sz="1400" spc="-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400" spc="-5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400" spc="-110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2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6350">
              <a:lnSpc>
                <a:spcPct val="100000"/>
              </a:lnSpc>
            </a:pP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1200" spc="-45" b="1">
                <a:latin typeface="Times New Roman"/>
                <a:cs typeface="Times New Roman"/>
              </a:rPr>
              <a:t>Text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generation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using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ai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is </a:t>
            </a:r>
            <a:r>
              <a:rPr dirty="0" sz="1200" spc="-10" b="1">
                <a:latin typeface="Times New Roman"/>
                <a:cs typeface="Times New Roman"/>
              </a:rPr>
              <a:t>integrated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automation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software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various</a:t>
            </a:r>
            <a:r>
              <a:rPr dirty="0" sz="1200" spc="27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companies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.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These companies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will </a:t>
            </a:r>
            <a:r>
              <a:rPr dirty="0" sz="1200" spc="-10" b="1">
                <a:latin typeface="Times New Roman"/>
                <a:cs typeface="Times New Roman"/>
              </a:rPr>
              <a:t>provide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special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login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their</a:t>
            </a:r>
            <a:r>
              <a:rPr dirty="0" sz="1200" spc="2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employees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which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will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help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user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operate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the </a:t>
            </a:r>
            <a:r>
              <a:rPr dirty="0" sz="1200" b="1">
                <a:latin typeface="Times New Roman"/>
                <a:cs typeface="Times New Roman"/>
              </a:rPr>
              <a:t>software.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these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companies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there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will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certain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visitors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some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might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regular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they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can </a:t>
            </a:r>
            <a:r>
              <a:rPr dirty="0" sz="1200" b="1">
                <a:latin typeface="Times New Roman"/>
                <a:cs typeface="Times New Roman"/>
              </a:rPr>
              <a:t>be no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regular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visitors.</a:t>
            </a:r>
            <a:endParaRPr sz="1200">
              <a:latin typeface="Times New Roman"/>
              <a:cs typeface="Times New Roman"/>
            </a:endParaRPr>
          </a:p>
          <a:p>
            <a:pPr marL="24765" marR="263525">
              <a:lnSpc>
                <a:spcPct val="144000"/>
              </a:lnSpc>
              <a:spcBef>
                <a:spcPts val="1205"/>
              </a:spcBef>
            </a:pPr>
            <a:r>
              <a:rPr dirty="0" sz="1200" spc="-40" b="1">
                <a:latin typeface="Times New Roman"/>
                <a:cs typeface="Times New Roman"/>
              </a:rPr>
              <a:t>To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maintain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their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number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number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visitors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this</a:t>
            </a:r>
            <a:r>
              <a:rPr dirty="0" sz="1200" spc="-10" b="1">
                <a:latin typeface="Times New Roman"/>
                <a:cs typeface="Times New Roman"/>
              </a:rPr>
              <a:t> software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provides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automation.</a:t>
            </a:r>
            <a:r>
              <a:rPr dirty="0" sz="1200" spc="2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this </a:t>
            </a:r>
            <a:r>
              <a:rPr dirty="0" sz="1200" b="1">
                <a:latin typeface="Times New Roman"/>
                <a:cs typeface="Times New Roman"/>
              </a:rPr>
              <a:t>COM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System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they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can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main </a:t>
            </a:r>
            <a:r>
              <a:rPr dirty="0" sz="1200" spc="-10" b="1">
                <a:latin typeface="Times New Roman"/>
                <a:cs typeface="Times New Roman"/>
              </a:rPr>
              <a:t>their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staff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member's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details.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By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using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this</a:t>
            </a:r>
            <a:r>
              <a:rPr dirty="0" sz="1200" spc="2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they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can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divide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their areas </a:t>
            </a:r>
            <a:r>
              <a:rPr dirty="0" sz="1200" b="1">
                <a:latin typeface="Times New Roman"/>
                <a:cs typeface="Times New Roman"/>
              </a:rPr>
              <a:t>macro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parts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micro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parts.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using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this</a:t>
            </a:r>
            <a:r>
              <a:rPr dirty="0" sz="1200" spc="2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they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can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meet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their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business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requirements. </a:t>
            </a:r>
            <a:r>
              <a:rPr dirty="0" sz="1200" b="1">
                <a:latin typeface="Times New Roman"/>
                <a:cs typeface="Times New Roman"/>
              </a:rPr>
              <a:t>This</a:t>
            </a:r>
            <a:r>
              <a:rPr dirty="0" sz="1200" spc="-10" b="1">
                <a:latin typeface="Times New Roman"/>
                <a:cs typeface="Times New Roman"/>
              </a:rPr>
              <a:t> Software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used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mainly</a:t>
            </a:r>
            <a:r>
              <a:rPr dirty="0" sz="1200" b="1">
                <a:latin typeface="Times New Roman"/>
                <a:cs typeface="Times New Roman"/>
              </a:rPr>
              <a:t> for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media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industry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movie</a:t>
            </a:r>
            <a:r>
              <a:rPr dirty="0" sz="1200" spc="2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south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2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maintain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details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of </a:t>
            </a:r>
            <a:r>
              <a:rPr dirty="0" sz="1200" spc="-10" b="1">
                <a:latin typeface="Times New Roman"/>
                <a:cs typeface="Times New Roman"/>
              </a:rPr>
              <a:t>Visitors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such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Feeding.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Contacts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Messenger.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imes New Roman"/>
              <a:cs typeface="Times New Roman"/>
            </a:endParaRPr>
          </a:p>
          <a:p>
            <a:pPr marL="24765" marR="99060">
              <a:lnSpc>
                <a:spcPct val="143900"/>
              </a:lnSpc>
            </a:pP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companies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can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maintain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their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staff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members.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All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employees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the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company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will </a:t>
            </a:r>
            <a:r>
              <a:rPr dirty="0" sz="1200" spc="-20" b="1">
                <a:latin typeface="Times New Roman"/>
                <a:cs typeface="Times New Roman"/>
              </a:rPr>
              <a:t>have </a:t>
            </a:r>
            <a:r>
              <a:rPr dirty="0" sz="1200" spc="-10" b="1">
                <a:latin typeface="Times New Roman"/>
                <a:cs typeface="Times New Roman"/>
              </a:rPr>
              <a:t>their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user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password.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These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employees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can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operate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this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software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help</a:t>
            </a:r>
            <a:r>
              <a:rPr dirty="0" sz="1200" spc="28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5" b="1">
                <a:latin typeface="Times New Roman"/>
                <a:cs typeface="Times New Roman"/>
              </a:rPr>
              <a:t> id </a:t>
            </a:r>
            <a:r>
              <a:rPr dirty="0" sz="1200" b="1">
                <a:latin typeface="Times New Roman"/>
                <a:cs typeface="Times New Roman"/>
              </a:rPr>
              <a:t>provided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them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can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perform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operations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like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sending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messages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their</a:t>
            </a:r>
            <a:r>
              <a:rPr dirty="0" sz="1200" spc="29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visitors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special </a:t>
            </a:r>
            <a:r>
              <a:rPr dirty="0" sz="1200" b="1">
                <a:latin typeface="Times New Roman"/>
                <a:cs typeface="Times New Roman"/>
              </a:rPr>
              <a:t>occasions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like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birthday,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marriage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anniversary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many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more.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imes New Roman"/>
              <a:cs typeface="Times New Roman"/>
            </a:endParaRPr>
          </a:p>
          <a:p>
            <a:pPr marL="24765" marR="117475">
              <a:lnSpc>
                <a:spcPct val="144000"/>
              </a:lnSpc>
            </a:pPr>
            <a:r>
              <a:rPr dirty="0" sz="1200" b="1">
                <a:latin typeface="Times New Roman"/>
                <a:cs typeface="Times New Roman"/>
              </a:rPr>
              <a:t>At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present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Receptionist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maintain</a:t>
            </a:r>
            <a:r>
              <a:rPr dirty="0" sz="1200" spc="-10" b="1">
                <a:latin typeface="Times New Roman"/>
                <a:cs typeface="Times New Roman"/>
              </a:rPr>
              <a:t> their</a:t>
            </a:r>
            <a:r>
              <a:rPr dirty="0" sz="1200" b="1">
                <a:latin typeface="Times New Roman"/>
                <a:cs typeface="Times New Roman"/>
              </a:rPr>
              <a:t> daily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Information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manually.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These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shops</a:t>
            </a:r>
            <a:r>
              <a:rPr dirty="0" sz="1200" spc="28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have </a:t>
            </a:r>
            <a:r>
              <a:rPr dirty="0" sz="1200" b="1">
                <a:latin typeface="Times New Roman"/>
                <a:cs typeface="Times New Roman"/>
              </a:rPr>
              <a:t>thousands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products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they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need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track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all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these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products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check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sale,</a:t>
            </a:r>
            <a:r>
              <a:rPr dirty="0" sz="1200" spc="2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dates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etc..</a:t>
            </a:r>
            <a:r>
              <a:rPr dirty="0" sz="1200" spc="-25" b="1">
                <a:latin typeface="Times New Roman"/>
                <a:cs typeface="Times New Roman"/>
              </a:rPr>
              <a:t> If </a:t>
            </a:r>
            <a:r>
              <a:rPr dirty="0" sz="1200" b="1">
                <a:latin typeface="Times New Roman"/>
                <a:cs typeface="Times New Roman"/>
              </a:rPr>
              <a:t>any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loses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customer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(Existing </a:t>
            </a:r>
            <a:r>
              <a:rPr dirty="0" sz="1200" spc="-10" b="1">
                <a:latin typeface="Times New Roman"/>
                <a:cs typeface="Times New Roman"/>
              </a:rPr>
              <a:t>Customer)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then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it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loss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3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company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losing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Data.</a:t>
            </a:r>
            <a:r>
              <a:rPr dirty="0" sz="1200" spc="27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it </a:t>
            </a:r>
            <a:r>
              <a:rPr dirty="0" sz="1200" b="1">
                <a:latin typeface="Times New Roman"/>
                <a:cs typeface="Times New Roman"/>
              </a:rPr>
              <a:t>is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very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essential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track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every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details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like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Birthday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Anniversary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date,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then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only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they </a:t>
            </a:r>
            <a:r>
              <a:rPr dirty="0" sz="1200" b="1">
                <a:latin typeface="Times New Roman"/>
                <a:cs typeface="Times New Roman"/>
              </a:rPr>
              <a:t>will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able to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recent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records.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To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find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10" b="1">
                <a:latin typeface="Times New Roman"/>
                <a:cs typeface="Times New Roman"/>
              </a:rPr>
              <a:t> specific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is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also</a:t>
            </a:r>
            <a:r>
              <a:rPr dirty="0" sz="1200" spc="26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another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risky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job.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So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proper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system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is </a:t>
            </a:r>
            <a:r>
              <a:rPr dirty="0" sz="1200" spc="-10" b="1">
                <a:latin typeface="Times New Roman"/>
                <a:cs typeface="Times New Roman"/>
              </a:rPr>
              <a:t>required.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They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need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full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pledged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software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254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maintain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their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daily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transactions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Feeding details.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imes New Roman"/>
              <a:cs typeface="Times New Roman"/>
            </a:endParaRPr>
          </a:p>
          <a:p>
            <a:pPr marL="24765" marR="334645">
              <a:lnSpc>
                <a:spcPct val="143900"/>
              </a:lnSpc>
            </a:pPr>
            <a:r>
              <a:rPr dirty="0" sz="1200" b="1">
                <a:latin typeface="Times New Roman"/>
                <a:cs typeface="Times New Roman"/>
              </a:rPr>
              <a:t>By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using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this</a:t>
            </a:r>
            <a:r>
              <a:rPr dirty="0" sz="1200" spc="2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they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can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know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about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their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visitors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located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which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areas.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How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many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active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/ </a:t>
            </a:r>
            <a:r>
              <a:rPr dirty="0" sz="1200" b="1">
                <a:latin typeface="Times New Roman"/>
                <a:cs typeface="Times New Roman"/>
              </a:rPr>
              <a:t>non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active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visitors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are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there?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All these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details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they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can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about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it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by</a:t>
            </a:r>
            <a:r>
              <a:rPr dirty="0" sz="1200" spc="28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using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reports.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MIS </a:t>
            </a:r>
            <a:r>
              <a:rPr dirty="0" sz="1200" b="1">
                <a:latin typeface="Times New Roman"/>
                <a:cs typeface="Times New Roman"/>
              </a:rPr>
              <a:t>reports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were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generated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for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month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collections,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expenses,</a:t>
            </a:r>
            <a:r>
              <a:rPr dirty="0" sz="1200" spc="24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pending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amount,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complaints </a:t>
            </a:r>
            <a:r>
              <a:rPr dirty="0" sz="1200" b="1">
                <a:latin typeface="Times New Roman"/>
                <a:cs typeface="Times New Roman"/>
              </a:rPr>
              <a:t>area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wise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date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wise,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month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wise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341109" y="9717735"/>
            <a:ext cx="958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75080" y="575564"/>
            <a:ext cx="5048885" cy="5215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1050">
              <a:lnSpc>
                <a:spcPct val="100000"/>
              </a:lnSpc>
              <a:spcBef>
                <a:spcPts val="100"/>
              </a:spcBef>
            </a:pPr>
            <a:r>
              <a:rPr dirty="0" u="sng" sz="1400" spc="-4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Text</a:t>
            </a:r>
            <a:r>
              <a:rPr dirty="0" u="sng" sz="1400" spc="-2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spc="-1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generation</a:t>
            </a:r>
            <a:r>
              <a:rPr dirty="0" u="sng" sz="1400" spc="-4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using</a:t>
            </a:r>
            <a:r>
              <a:rPr dirty="0" u="sng" sz="1400" spc="-15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35" b="1" i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imes New Roman"/>
                <a:cs typeface="Times New Roman"/>
              </a:rPr>
              <a:t>AI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1400">
              <a:latin typeface="Times New Roman"/>
              <a:cs typeface="Times New Roman"/>
            </a:endParaRPr>
          </a:p>
          <a:p>
            <a:pPr algn="ctr" marL="409575">
              <a:lnSpc>
                <a:spcPct val="100000"/>
              </a:lnSpc>
            </a:pP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dirty="0" u="heavy" sz="1600" spc="-4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600">
              <a:latin typeface="Times New Roman"/>
              <a:cs typeface="Times New Roman"/>
            </a:endParaRPr>
          </a:p>
          <a:p>
            <a:pPr marL="253365" marR="182880" indent="-228600">
              <a:lnSpc>
                <a:spcPct val="100000"/>
              </a:lnSpc>
              <a:buSzPct val="96875"/>
              <a:buFont typeface="Wingdings"/>
              <a:buChar char=""/>
              <a:tabLst>
                <a:tab pos="253365" algn="l"/>
              </a:tabLst>
            </a:pPr>
            <a:r>
              <a:rPr dirty="0" sz="1600" spc="-60" b="1">
                <a:latin typeface="Times New Roman"/>
                <a:cs typeface="Times New Roman"/>
              </a:rPr>
              <a:t>To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computerize </a:t>
            </a:r>
            <a:r>
              <a:rPr dirty="0" sz="1600" b="1">
                <a:latin typeface="Times New Roman"/>
                <a:cs typeface="Times New Roman"/>
              </a:rPr>
              <a:t>all</a:t>
            </a:r>
            <a:r>
              <a:rPr dirty="0" sz="1600" spc="-10" b="1">
                <a:latin typeface="Times New Roman"/>
                <a:cs typeface="Times New Roman"/>
              </a:rPr>
              <a:t> information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that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is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required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in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the </a:t>
            </a:r>
            <a:r>
              <a:rPr dirty="0" sz="1600" spc="-10" b="1">
                <a:latin typeface="Times New Roman"/>
                <a:cs typeface="Times New Roman"/>
              </a:rPr>
              <a:t>forms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5"/>
              </a:spcBef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 marL="253365" marR="309245" indent="-228600">
              <a:lnSpc>
                <a:spcPct val="100000"/>
              </a:lnSpc>
              <a:buSzPct val="96875"/>
              <a:buFont typeface="Wingdings"/>
              <a:buChar char=""/>
              <a:tabLst>
                <a:tab pos="253365" algn="l"/>
              </a:tabLst>
            </a:pPr>
            <a:r>
              <a:rPr dirty="0" sz="1600" spc="-70" b="1">
                <a:latin typeface="Times New Roman"/>
                <a:cs typeface="Times New Roman"/>
              </a:rPr>
              <a:t>To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automate</a:t>
            </a:r>
            <a:r>
              <a:rPr dirty="0" sz="1600" spc="-6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process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sending</a:t>
            </a:r>
            <a:r>
              <a:rPr dirty="0" sz="1600" spc="-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message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to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25" b="1">
                <a:latin typeface="Times New Roman"/>
                <a:cs typeface="Times New Roman"/>
              </a:rPr>
              <a:t>the </a:t>
            </a:r>
            <a:r>
              <a:rPr dirty="0" sz="1600" spc="-10" b="1">
                <a:latin typeface="Times New Roman"/>
                <a:cs typeface="Times New Roman"/>
              </a:rPr>
              <a:t>datasets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 marL="252729" indent="-227965">
              <a:lnSpc>
                <a:spcPct val="100000"/>
              </a:lnSpc>
              <a:buSzPct val="96875"/>
              <a:buFont typeface="Wingdings"/>
              <a:buChar char=""/>
              <a:tabLst>
                <a:tab pos="252729" algn="l"/>
              </a:tabLst>
            </a:pPr>
            <a:r>
              <a:rPr dirty="0" sz="1600" spc="-70" b="1">
                <a:latin typeface="Times New Roman"/>
                <a:cs typeface="Times New Roman"/>
              </a:rPr>
              <a:t>To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minimize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5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workforce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Wingdings"/>
              <a:buChar char=""/>
            </a:pPr>
            <a:endParaRPr sz="1600">
              <a:latin typeface="Times New Roman"/>
              <a:cs typeface="Times New Roman"/>
            </a:endParaRPr>
          </a:p>
          <a:p>
            <a:pPr marL="173355" indent="-169545">
              <a:lnSpc>
                <a:spcPct val="100000"/>
              </a:lnSpc>
              <a:spcBef>
                <a:spcPts val="5"/>
              </a:spcBef>
              <a:buSzPct val="96875"/>
              <a:buFont typeface="Wingdings"/>
              <a:buChar char=""/>
              <a:tabLst>
                <a:tab pos="173355" algn="l"/>
              </a:tabLst>
            </a:pPr>
            <a:r>
              <a:rPr dirty="0" sz="1600" spc="-50" b="1">
                <a:latin typeface="Times New Roman"/>
                <a:cs typeface="Times New Roman"/>
              </a:rPr>
              <a:t>You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can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change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data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according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to</a:t>
            </a:r>
            <a:r>
              <a:rPr dirty="0" sz="1600" spc="-3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yours</a:t>
            </a:r>
            <a:endParaRPr sz="1600">
              <a:latin typeface="Times New Roman"/>
              <a:cs typeface="Times New Roman"/>
            </a:endParaRPr>
          </a:p>
          <a:p>
            <a:pPr marL="253365" marR="1017269" indent="-228600">
              <a:lnSpc>
                <a:spcPct val="144400"/>
              </a:lnSpc>
              <a:spcBef>
                <a:spcPts val="1595"/>
              </a:spcBef>
              <a:buSzPct val="96875"/>
              <a:buFont typeface="Wingdings"/>
              <a:buChar char=""/>
              <a:tabLst>
                <a:tab pos="253365" algn="l"/>
              </a:tabLst>
            </a:pPr>
            <a:r>
              <a:rPr dirty="0" sz="1600" b="1">
                <a:latin typeface="Times New Roman"/>
                <a:cs typeface="Times New Roman"/>
              </a:rPr>
              <a:t>It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provides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</a:t>
            </a:r>
            <a:r>
              <a:rPr dirty="0" sz="1600" spc="-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main</a:t>
            </a:r>
            <a:r>
              <a:rPr dirty="0" sz="1600" spc="1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functionality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of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adding </a:t>
            </a:r>
            <a:r>
              <a:rPr dirty="0" sz="1600" b="1">
                <a:latin typeface="Times New Roman"/>
                <a:cs typeface="Times New Roman"/>
              </a:rPr>
              <a:t>employees</a:t>
            </a:r>
            <a:r>
              <a:rPr dirty="0" sz="1600" spc="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and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maintaining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their</a:t>
            </a:r>
            <a:r>
              <a:rPr dirty="0" sz="1600" spc="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records.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81000" y="380491"/>
            <a:ext cx="6798309" cy="9921240"/>
          </a:xfrm>
          <a:custGeom>
            <a:avLst/>
            <a:gdLst/>
            <a:ahLst/>
            <a:cxnLst/>
            <a:rect l="l" t="t" r="r" b="b"/>
            <a:pathLst>
              <a:path w="6798309" h="9921240">
                <a:moveTo>
                  <a:pt x="6731254" y="67183"/>
                </a:moveTo>
                <a:lnTo>
                  <a:pt x="6721729" y="67183"/>
                </a:lnTo>
                <a:lnTo>
                  <a:pt x="6721729" y="67310"/>
                </a:lnTo>
                <a:lnTo>
                  <a:pt x="6721729" y="76200"/>
                </a:lnTo>
                <a:lnTo>
                  <a:pt x="6721729" y="9845040"/>
                </a:lnTo>
                <a:lnTo>
                  <a:pt x="76212" y="9845040"/>
                </a:lnTo>
                <a:lnTo>
                  <a:pt x="76212" y="76200"/>
                </a:lnTo>
                <a:lnTo>
                  <a:pt x="6721729" y="76200"/>
                </a:lnTo>
                <a:lnTo>
                  <a:pt x="6721729" y="67310"/>
                </a:lnTo>
                <a:lnTo>
                  <a:pt x="66687" y="67310"/>
                </a:lnTo>
                <a:lnTo>
                  <a:pt x="66687" y="76200"/>
                </a:lnTo>
                <a:lnTo>
                  <a:pt x="66687" y="9845040"/>
                </a:lnTo>
                <a:lnTo>
                  <a:pt x="66687" y="9855200"/>
                </a:lnTo>
                <a:lnTo>
                  <a:pt x="6721729" y="9855200"/>
                </a:lnTo>
                <a:lnTo>
                  <a:pt x="6721729" y="9855073"/>
                </a:lnTo>
                <a:lnTo>
                  <a:pt x="6731254" y="9855073"/>
                </a:lnTo>
                <a:lnTo>
                  <a:pt x="6731254" y="67183"/>
                </a:lnTo>
                <a:close/>
              </a:path>
              <a:path w="6798309" h="9921240">
                <a:moveTo>
                  <a:pt x="6778879" y="19050"/>
                </a:moveTo>
                <a:lnTo>
                  <a:pt x="6740779" y="19050"/>
                </a:lnTo>
                <a:lnTo>
                  <a:pt x="6740779" y="57150"/>
                </a:lnTo>
                <a:lnTo>
                  <a:pt x="6740779" y="9864090"/>
                </a:lnTo>
                <a:lnTo>
                  <a:pt x="6721729" y="9864090"/>
                </a:lnTo>
                <a:lnTo>
                  <a:pt x="57162" y="9864090"/>
                </a:lnTo>
                <a:lnTo>
                  <a:pt x="57162" y="57150"/>
                </a:lnTo>
                <a:lnTo>
                  <a:pt x="6721729" y="57150"/>
                </a:lnTo>
                <a:lnTo>
                  <a:pt x="6740779" y="57150"/>
                </a:lnTo>
                <a:lnTo>
                  <a:pt x="6740779" y="19050"/>
                </a:lnTo>
                <a:lnTo>
                  <a:pt x="6721729" y="19050"/>
                </a:lnTo>
                <a:lnTo>
                  <a:pt x="19050" y="19050"/>
                </a:lnTo>
                <a:lnTo>
                  <a:pt x="19050" y="57150"/>
                </a:lnTo>
                <a:lnTo>
                  <a:pt x="19050" y="9864090"/>
                </a:lnTo>
                <a:lnTo>
                  <a:pt x="19050" y="9902190"/>
                </a:lnTo>
                <a:lnTo>
                  <a:pt x="6721729" y="9902190"/>
                </a:lnTo>
                <a:lnTo>
                  <a:pt x="6778879" y="9902190"/>
                </a:lnTo>
                <a:lnTo>
                  <a:pt x="6778879" y="9864090"/>
                </a:lnTo>
                <a:lnTo>
                  <a:pt x="6778879" y="57150"/>
                </a:lnTo>
                <a:lnTo>
                  <a:pt x="6778879" y="19050"/>
                </a:lnTo>
                <a:close/>
              </a:path>
              <a:path w="6798309" h="9921240">
                <a:moveTo>
                  <a:pt x="6797929" y="0"/>
                </a:moveTo>
                <a:lnTo>
                  <a:pt x="6788404" y="0"/>
                </a:lnTo>
                <a:lnTo>
                  <a:pt x="6788404" y="10160"/>
                </a:lnTo>
                <a:lnTo>
                  <a:pt x="6788404" y="9912350"/>
                </a:lnTo>
                <a:lnTo>
                  <a:pt x="6721729" y="9912350"/>
                </a:lnTo>
                <a:lnTo>
                  <a:pt x="9525" y="9912350"/>
                </a:lnTo>
                <a:lnTo>
                  <a:pt x="9525" y="10160"/>
                </a:lnTo>
                <a:lnTo>
                  <a:pt x="6721729" y="10160"/>
                </a:lnTo>
                <a:lnTo>
                  <a:pt x="6788404" y="10160"/>
                </a:lnTo>
                <a:lnTo>
                  <a:pt x="6788404" y="0"/>
                </a:lnTo>
                <a:lnTo>
                  <a:pt x="6721729" y="0"/>
                </a:lnTo>
                <a:lnTo>
                  <a:pt x="0" y="0"/>
                </a:lnTo>
                <a:lnTo>
                  <a:pt x="0" y="10160"/>
                </a:lnTo>
                <a:lnTo>
                  <a:pt x="0" y="9912350"/>
                </a:lnTo>
                <a:lnTo>
                  <a:pt x="0" y="9921240"/>
                </a:lnTo>
                <a:lnTo>
                  <a:pt x="6721729" y="9921240"/>
                </a:lnTo>
                <a:lnTo>
                  <a:pt x="6797929" y="9921240"/>
                </a:lnTo>
                <a:lnTo>
                  <a:pt x="6797929" y="9912350"/>
                </a:lnTo>
                <a:lnTo>
                  <a:pt x="6797929" y="10160"/>
                </a:lnTo>
                <a:lnTo>
                  <a:pt x="67979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Aryan Singh</dc:creator>
  <dc:title>VISITOR PLUS FOR EMPLOYEE</dc:title>
  <dcterms:created xsi:type="dcterms:W3CDTF">2024-09-26T14:40:47Z</dcterms:created>
  <dcterms:modified xsi:type="dcterms:W3CDTF">2024-09-26T14:40:47Z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2024-09-26T00:00:00Z</vt:filetime>
  </property>
  <property fmtid="{D5CDD505-2E9C-101B-9397-08002B2CF9AE}" pid="5" name="Producer">
    <vt:lpwstr>Microsoft® PowerPoint® 2016</vt:lpwstr>
  </property>
</Properties>
</file>