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Zepto Product &amp; Pricing Insights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Flow | Visual Breakdown</a:t>
            </a:r>
          </a:p>
        </p:txBody>
      </p:sp>
      <p:pic>
        <p:nvPicPr>
          <p:cNvPr id="4" name="Picture 3" descr="e86fb2fe-cebf-4a58-a527-90ff79538f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64592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Libraries</a:t>
            </a:r>
          </a:p>
          <a:p>
            <a:r>
              <a:t>2. Load &amp; Clean Data</a:t>
            </a:r>
          </a:p>
          <a:p>
            <a:r>
              <a:t>3. Create Derived Columns</a:t>
            </a:r>
          </a:p>
          <a:p>
            <a:r>
              <a:t>4. Exploratory Data Analysis (EDA)</a:t>
            </a:r>
          </a:p>
          <a:p>
            <a:r>
              <a:t>5. Visual Workflow Diagram</a:t>
            </a:r>
          </a:p>
          <a:p>
            <a:r>
              <a:t>6. Key Insights &amp; Next Steps</a:t>
            </a:r>
          </a:p>
        </p:txBody>
      </p:sp>
      <p:pic>
        <p:nvPicPr>
          <p:cNvPr id="4" name="Picture 3" descr="e86fb2fe-cebf-4a58-a527-90ff79538f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64592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Libraries (pandas, matplotlib, seaborn, etc.)</a:t>
            </a:r>
          </a:p>
          <a:p>
            <a:r>
              <a:t>2. Load Excel Dataset (zepto_v1.xlsx)</a:t>
            </a:r>
          </a:p>
          <a:p>
            <a:r>
              <a:t>3. Clean Data (normalize columns, convert types)</a:t>
            </a:r>
          </a:p>
          <a:p>
            <a:r>
              <a:t>4. Create Derived Columns (e.g., discount_bucket)</a:t>
            </a:r>
          </a:p>
          <a:p>
            <a:r>
              <a:t>5. Visual Analysis:</a:t>
            </a:r>
          </a:p>
          <a:p>
            <a:r>
              <a:t>   - Bar: Avg Discount / Product Count</a:t>
            </a:r>
          </a:p>
          <a:p>
            <a:r>
              <a:t>   - Pie: Category Share</a:t>
            </a:r>
          </a:p>
          <a:p>
            <a:r>
              <a:t>   - Sunburst: Category → Discount → Stock</a:t>
            </a:r>
          </a:p>
          <a:p>
            <a:r>
              <a:t>   - Boxplot / Scatterplots / Histogram</a:t>
            </a:r>
          </a:p>
          <a:p>
            <a:r>
              <a:t>6. Generate Insights or Reports</a:t>
            </a:r>
          </a:p>
        </p:txBody>
      </p:sp>
      <p:pic>
        <p:nvPicPr>
          <p:cNvPr id="4" name="Picture 3" descr="e86fb2fe-cebf-4a58-a527-90ff79538f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64592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Refer to the flowchart image on the next slide for a visual overview.</a:t>
            </a:r>
          </a:p>
        </p:txBody>
      </p:sp>
      <p:pic>
        <p:nvPicPr>
          <p:cNvPr id="4" name="Picture 3" descr="e86fb2fe-cebf-4a58-a527-90ff79538f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64592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zepto_workflow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048000" cy="4572000"/>
          </a:xfrm>
          <a:prstGeom prst="rect">
            <a:avLst/>
          </a:prstGeom>
        </p:spPr>
      </p:pic>
      <p:pic>
        <p:nvPicPr>
          <p:cNvPr id="3" name="Picture 2" descr="e86fb2fe-cebf-4a58-a527-90ff79538f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64592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Insights:</a:t>
            </a:r>
          </a:p>
          <a:p>
            <a:r>
              <a:t>- Highest discounts in Category X</a:t>
            </a:r>
          </a:p>
          <a:p>
            <a:r>
              <a:t>- Low stock in Category Y</a:t>
            </a:r>
          </a:p>
          <a:p>
            <a:r>
              <a:t>- Outlier prices in Category Z</a:t>
            </a:r>
          </a:p>
          <a:p>
            <a:r>
              <a:t>- Top 10 products by revenue</a:t>
            </a:r>
          </a:p>
          <a:p/>
          <a:p>
            <a:r>
              <a:t>Next Steps:</a:t>
            </a:r>
          </a:p>
          <a:p>
            <a:r>
              <a:t>- Validate missing data</a:t>
            </a:r>
          </a:p>
          <a:p>
            <a:r>
              <a:t>- Analyze low-stock SKUs</a:t>
            </a:r>
          </a:p>
          <a:p>
            <a:r>
              <a:t>- Share dashboards</a:t>
            </a:r>
          </a:p>
          <a:p>
            <a:r>
              <a:t>- Plan follow-up analysis</a:t>
            </a:r>
          </a:p>
        </p:txBody>
      </p:sp>
      <p:pic>
        <p:nvPicPr>
          <p:cNvPr id="4" name="Picture 3" descr="e86fb2fe-cebf-4a58-a527-90ff79538f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164592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