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32323"/>
    <a:srgbClr val="2F2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1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7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8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EF45-C28D-4558-BA77-4E6EAEA16D6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8336-3A8B-49CB-AF72-D13D0E586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1.xml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ytv2424.wixsite.com/golden-ric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 rot="19985129">
            <a:off x="5804034" y="692106"/>
            <a:ext cx="1769240" cy="532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043">
            <a:off x="5243687" y="4253708"/>
            <a:ext cx="687808" cy="33014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981">
            <a:off x="6457994" y="4959713"/>
            <a:ext cx="687808" cy="3301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00522" y="0"/>
            <a:ext cx="5660966" cy="69245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1850" y="241069"/>
            <a:ext cx="4937760" cy="1047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3666" y="410828"/>
            <a:ext cx="435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278474" y="2703717"/>
            <a:ext cx="1629295" cy="494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503214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Version 1.0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261850" y="3578630"/>
            <a:ext cx="1974274" cy="494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706209" y="2764131"/>
            <a:ext cx="773823" cy="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play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6579" y="3641267"/>
            <a:ext cx="108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credits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79" y="4840486"/>
            <a:ext cx="2504210" cy="2504210"/>
          </a:xfrm>
          <a:prstGeom prst="rect">
            <a:avLst/>
          </a:prstGeom>
        </p:spPr>
      </p:pic>
      <p:pic>
        <p:nvPicPr>
          <p:cNvPr id="1046" name="Picture 22" descr="Change drive icon in Windows 10 with a custom *.ico f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67" y="4966705"/>
            <a:ext cx="1908063" cy="19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10771" y="4331716"/>
            <a:ext cx="773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latin typeface="Dongle" pitchFamily="2" charset="-127"/>
                <a:ea typeface="Dongle" pitchFamily="2" charset="-127"/>
              </a:rPr>
              <a:t>_</a:t>
            </a:r>
            <a:endParaRPr lang="ko-KR" altLang="en-US" sz="11000" dirty="0">
              <a:latin typeface="Dongle" pitchFamily="2" charset="-127"/>
              <a:ea typeface="Dongle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7937" y="4314948"/>
            <a:ext cx="35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Dongle" pitchFamily="2" charset="-127"/>
                <a:ea typeface="Dongle" pitchFamily="2" charset="-127"/>
              </a:rPr>
              <a:t>↓</a:t>
            </a:r>
            <a:endParaRPr lang="ko-KR" altLang="en-US" sz="9600" dirty="0">
              <a:latin typeface="Dongle" pitchFamily="2" charset="-127"/>
              <a:ea typeface="Dongle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04" y="3883700"/>
            <a:ext cx="1638300" cy="26098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13" y="2312214"/>
            <a:ext cx="1885950" cy="4191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6344750" y="2503227"/>
            <a:ext cx="687808" cy="3301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88655" y="6461653"/>
            <a:ext cx="44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다운로드만 하기만 해도 만원씩 적립이 된다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8669">
            <a:off x="5473113" y="4934705"/>
            <a:ext cx="687808" cy="3301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839791" y="3609247"/>
            <a:ext cx="687808" cy="3301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7807">
            <a:off x="5929977" y="4779325"/>
            <a:ext cx="687808" cy="3301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6497150" y="2655627"/>
            <a:ext cx="687808" cy="33014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030">
            <a:off x="6653233" y="3807482"/>
            <a:ext cx="687808" cy="3301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9808532">
            <a:off x="6223622" y="77391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 불법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 rot="581813">
            <a:off x="9467499" y="1335014"/>
            <a:ext cx="2038944" cy="532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 rot="586379">
            <a:off x="9633564" y="141107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순식간에 부자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15993" y="2537211"/>
            <a:ext cx="3725184" cy="1288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30893" y="2625604"/>
            <a:ext cx="3291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골드 리치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248375" y="5973662"/>
            <a:ext cx="1945499" cy="4879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214657" y="6030759"/>
            <a:ext cx="1666379" cy="3945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78" y="6033810"/>
            <a:ext cx="438820" cy="4388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825017" y="6026516"/>
            <a:ext cx="122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windows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59" y="5908092"/>
            <a:ext cx="1238965" cy="6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 rot="19985129">
            <a:off x="5804034" y="692106"/>
            <a:ext cx="1769240" cy="532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043">
            <a:off x="5243687" y="4253708"/>
            <a:ext cx="687808" cy="33014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981">
            <a:off x="6457994" y="4959713"/>
            <a:ext cx="687808" cy="3301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00522" y="0"/>
            <a:ext cx="5660966" cy="69245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1850" y="241069"/>
            <a:ext cx="4937760" cy="1047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3666" y="410828"/>
            <a:ext cx="435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278474" y="2703717"/>
            <a:ext cx="1629295" cy="494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503214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Version 1.0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261850" y="3578630"/>
            <a:ext cx="1974274" cy="494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706209" y="2764131"/>
            <a:ext cx="773823" cy="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play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706579" y="3641267"/>
            <a:ext cx="108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credits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79" y="4840486"/>
            <a:ext cx="2504210" cy="2504210"/>
          </a:xfrm>
          <a:prstGeom prst="rect">
            <a:avLst/>
          </a:prstGeom>
        </p:spPr>
      </p:pic>
      <p:pic>
        <p:nvPicPr>
          <p:cNvPr id="1046" name="Picture 22" descr="Change drive icon in Windows 10 with a custom *.ico f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67" y="4966705"/>
            <a:ext cx="1908063" cy="19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10771" y="4331716"/>
            <a:ext cx="773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latin typeface="Dongle" pitchFamily="2" charset="-127"/>
                <a:ea typeface="Dongle" pitchFamily="2" charset="-127"/>
              </a:rPr>
              <a:t>_</a:t>
            </a:r>
            <a:endParaRPr lang="ko-KR" altLang="en-US" sz="11000" dirty="0">
              <a:latin typeface="Dongle" pitchFamily="2" charset="-127"/>
              <a:ea typeface="Dongle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7937" y="4314948"/>
            <a:ext cx="35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Dongle" pitchFamily="2" charset="-127"/>
                <a:ea typeface="Dongle" pitchFamily="2" charset="-127"/>
              </a:rPr>
              <a:t>↓</a:t>
            </a:r>
            <a:endParaRPr lang="ko-KR" altLang="en-US" sz="9600" dirty="0">
              <a:latin typeface="Dongle" pitchFamily="2" charset="-127"/>
              <a:ea typeface="Dongle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0" y="3919343"/>
            <a:ext cx="1638300" cy="26098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13" y="2312214"/>
            <a:ext cx="1885950" cy="4191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6344750" y="2503227"/>
            <a:ext cx="687808" cy="3301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88655" y="6461653"/>
            <a:ext cx="44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다운로드만 하기만 해도 만원씩 적립이 된다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8669">
            <a:off x="5473113" y="4934705"/>
            <a:ext cx="687808" cy="3301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5839791" y="3609247"/>
            <a:ext cx="687808" cy="3301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7807">
            <a:off x="5929977" y="4779325"/>
            <a:ext cx="687808" cy="3301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9623">
            <a:off x="6497150" y="2655627"/>
            <a:ext cx="687808" cy="33014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030">
            <a:off x="6653233" y="3807482"/>
            <a:ext cx="687808" cy="3301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9808532">
            <a:off x="6223622" y="77391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 불법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 rot="581813">
            <a:off x="9467499" y="1335014"/>
            <a:ext cx="2038944" cy="532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 rot="586379">
            <a:off x="9633564" y="141107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순식간에 부자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15993" y="2537211"/>
            <a:ext cx="3725184" cy="1288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30893" y="2625604"/>
            <a:ext cx="3291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골드 리치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248375" y="5973662"/>
            <a:ext cx="1945499" cy="4879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214657" y="6030759"/>
            <a:ext cx="1666379" cy="3945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78" y="6033810"/>
            <a:ext cx="438820" cy="4388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825017" y="6026516"/>
            <a:ext cx="122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windows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59" y="5908092"/>
            <a:ext cx="1238965" cy="61860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515016" y="401362"/>
            <a:ext cx="11172305" cy="6152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06831" y="580587"/>
            <a:ext cx="61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 </a:t>
            </a:r>
            <a:r>
              <a:rPr lang="ko-KR" altLang="en-US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제작진들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8760" y="1423465"/>
            <a:ext cx="354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도움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, 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아이디어 제공자 캐치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전 </a:t>
            </a:r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희왕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0941" y="1800608"/>
            <a:ext cx="46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제작자 하누리 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전 하늘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), </a:t>
            </a:r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싱귤레러티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전 마린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6445" y="2362990"/>
            <a:ext cx="61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 </a:t>
            </a:r>
            <a:r>
              <a:rPr lang="ko-KR" altLang="en-US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바탕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8761" y="3092310"/>
            <a:ext cx="712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은 아이디어를 캐치가 제공 하여 만들어졌습니다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</a:t>
            </a:r>
            <a:b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만약 실제로 이런 일이 일어난다면 우연이라고 말씀 드립니다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6831" y="4060438"/>
            <a:ext cx="61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Mystery install </a:t>
            </a:r>
            <a:r>
              <a:rPr lang="ko-KR" altLang="en-US" sz="40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도움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8561" y="4813122"/>
            <a:ext cx="3131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Wix.com 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사이트 도움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b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구글 드라이브 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파일 설치 도움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b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캐치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전 </a:t>
            </a:r>
            <a:r>
              <a:rPr lang="ko-KR" altLang="en-US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희왕</a:t>
            </a:r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4" name="TextBox 53">
            <a:hlinkClick r:id="rId11" action="ppaction://hlinksldjump"/>
          </p:cNvPr>
          <p:cNvSpPr txBox="1"/>
          <p:nvPr/>
        </p:nvSpPr>
        <p:spPr>
          <a:xfrm>
            <a:off x="10590016" y="533350"/>
            <a:ext cx="63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X</a:t>
            </a:r>
            <a:endParaRPr lang="ko-KR" altLang="en-US" sz="40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5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나는 평범하게 살고 있는 사람이다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하지만 일이 점점 많아져 내 몸이 힘들어져 갔다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7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9629" y="4840992"/>
            <a:ext cx="2457796" cy="577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김수시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너무 힘들다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.. 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벌써 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11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시네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...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2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9629" y="4840992"/>
            <a:ext cx="2457796" cy="577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</a:t>
            </a:r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수시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진짜 주식을 해서 돈을 </a:t>
            </a:r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벌어야하나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...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9629" y="4840992"/>
            <a:ext cx="2457796" cy="577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</a:t>
            </a:r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수시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08" y="0"/>
            <a:ext cx="2715004" cy="605874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오 뭐야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골든 리치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0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9629" y="4840992"/>
            <a:ext cx="2457796" cy="577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김</a:t>
            </a:r>
            <a:r>
              <a:rPr lang="ko-KR" altLang="en-US" dirty="0" err="1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수시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08" y="0"/>
            <a:ext cx="2715004" cy="605874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49629" y="5276283"/>
            <a:ext cx="11754196" cy="1435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한번 들어가볼까</a:t>
            </a:r>
            <a:r>
              <a:rPr lang="en-US" altLang="ko-KR" dirty="0" smtClean="0">
                <a:solidFill>
                  <a:schemeClr val="tx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11242690" y="6342280"/>
            <a:ext cx="5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137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Dongle</vt:lpstr>
      <vt:lpstr>나눔고딕 ExtraBold</vt:lpstr>
      <vt:lpstr>더잠실 6 ExtraBold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하누리</dc:creator>
  <cp:lastModifiedBy>하누리</cp:lastModifiedBy>
  <cp:revision>18</cp:revision>
  <dcterms:created xsi:type="dcterms:W3CDTF">2024-01-13T13:01:56Z</dcterms:created>
  <dcterms:modified xsi:type="dcterms:W3CDTF">2024-03-08T13:51:04Z</dcterms:modified>
</cp:coreProperties>
</file>