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32323"/>
    <a:srgbClr val="2F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1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EF45-C28D-4558-BA77-4E6EAEA16D68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5.png"/><Relationship Id="rId10" Type="http://schemas.openxmlformats.org/officeDocument/2006/relationships/image" Target="../media/image16.jpe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5.png"/><Relationship Id="rId10" Type="http://schemas.openxmlformats.org/officeDocument/2006/relationships/image" Target="../media/image16.jpe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5.png"/><Relationship Id="rId10" Type="http://schemas.openxmlformats.org/officeDocument/2006/relationships/image" Target="../media/image16.jpe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ytv2424.wixsite.com/my-site-5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 rot="19985129">
            <a:off x="5804034" y="692106"/>
            <a:ext cx="1769240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043">
            <a:off x="5243687" y="4253708"/>
            <a:ext cx="687808" cy="33014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6457994" y="4959713"/>
            <a:ext cx="687808" cy="330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00522" y="0"/>
            <a:ext cx="5660966" cy="69245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1850" y="241069"/>
            <a:ext cx="4937760" cy="1047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3666" y="410828"/>
            <a:ext cx="435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278474" y="2703717"/>
            <a:ext cx="1629295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50321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Version demo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261850" y="3578630"/>
            <a:ext cx="1974274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706209" y="2764131"/>
            <a:ext cx="773823" cy="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play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6579" y="3641267"/>
            <a:ext cx="10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credits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9" y="4840486"/>
            <a:ext cx="2504210" cy="2504210"/>
          </a:xfrm>
          <a:prstGeom prst="rect">
            <a:avLst/>
          </a:prstGeom>
        </p:spPr>
      </p:pic>
      <p:pic>
        <p:nvPicPr>
          <p:cNvPr id="1046" name="Picture 22" descr="Change drive icon in Windows 10 with a custom *.ico f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67" y="4966705"/>
            <a:ext cx="1908063" cy="19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10771" y="4331716"/>
            <a:ext cx="773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latin typeface="Dongle" pitchFamily="2" charset="-127"/>
                <a:ea typeface="Dongle" pitchFamily="2" charset="-127"/>
              </a:rPr>
              <a:t>_</a:t>
            </a:r>
            <a:endParaRPr lang="ko-KR" altLang="en-US" sz="11000" dirty="0">
              <a:latin typeface="Dongle" pitchFamily="2" charset="-127"/>
              <a:ea typeface="Dongle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7937" y="4314948"/>
            <a:ext cx="35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Dongle" pitchFamily="2" charset="-127"/>
                <a:ea typeface="Dongle" pitchFamily="2" charset="-127"/>
              </a:rPr>
              <a:t>↓</a:t>
            </a:r>
            <a:endParaRPr lang="ko-KR" altLang="en-US" sz="9600" dirty="0">
              <a:latin typeface="Dongle" pitchFamily="2" charset="-127"/>
              <a:ea typeface="Dongle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04" y="3883700"/>
            <a:ext cx="1638300" cy="26098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13" y="2312214"/>
            <a:ext cx="1885950" cy="4191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344750" y="2503227"/>
            <a:ext cx="687808" cy="3301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88655" y="6461653"/>
            <a:ext cx="4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다운로드만 하기만 해도 만원씩 적립이 된다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8669">
            <a:off x="5473113" y="4934705"/>
            <a:ext cx="687808" cy="3301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839791" y="3609247"/>
            <a:ext cx="687808" cy="3301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7807">
            <a:off x="5929977" y="4779325"/>
            <a:ext cx="687808" cy="3301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497150" y="2655627"/>
            <a:ext cx="687808" cy="3301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6653233" y="3807482"/>
            <a:ext cx="687808" cy="3301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9808532">
            <a:off x="6223622" y="7739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 불법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 rot="581813">
            <a:off x="9467499" y="1335014"/>
            <a:ext cx="2038944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586379">
            <a:off x="9633564" y="141107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순식간에 부자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15993" y="2537211"/>
            <a:ext cx="3725184" cy="1288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30893" y="2625604"/>
            <a:ext cx="3291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48375" y="5973662"/>
            <a:ext cx="1945499" cy="4879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214657" y="6030759"/>
            <a:ext cx="1666379" cy="3945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78" y="6033810"/>
            <a:ext cx="438820" cy="4388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825017" y="6026516"/>
            <a:ext cx="12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59" y="5908092"/>
            <a:ext cx="1238965" cy="6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씨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 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걍 핸드폰이나 봐야지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7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38" y="-6917"/>
            <a:ext cx="2377440" cy="5283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36009" y="4270361"/>
            <a:ext cx="1080655" cy="17456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3621" y="4036689"/>
            <a:ext cx="1080655" cy="17456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0102" y="2197100"/>
            <a:ext cx="2305512" cy="1839589"/>
          </a:xfrm>
          <a:prstGeom prst="rect">
            <a:avLst/>
          </a:prstGeom>
          <a:solidFill>
            <a:schemeClr val="bg1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16475" y="4034278"/>
            <a:ext cx="82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골든 리치</a:t>
            </a:r>
            <a:endParaRPr lang="ko-KR" altLang="en-US" sz="12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2589" y="4244267"/>
            <a:ext cx="193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당신도 부자가 되고 </a:t>
            </a:r>
            <a:r>
              <a:rPr lang="ko-KR" altLang="en-US" sz="1000" dirty="0" err="1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싶습니</a:t>
            </a:r>
            <a:r>
              <a:rPr lang="en-US" altLang="ko-KR" sz="10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</a:t>
            </a:r>
            <a:endParaRPr lang="ko-KR" altLang="en-US" sz="10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7" y="2783779"/>
            <a:ext cx="786498" cy="12529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7" y="2229130"/>
            <a:ext cx="812317" cy="18051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5087053" y="3059794"/>
            <a:ext cx="186970" cy="649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437640" y="2320261"/>
            <a:ext cx="356171" cy="1709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529653" y="3383023"/>
            <a:ext cx="295043" cy="1416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5313">
            <a:off x="5068082" y="3278711"/>
            <a:ext cx="261467" cy="1255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553780" y="2293416"/>
            <a:ext cx="256392" cy="1230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5543641" y="2896147"/>
            <a:ext cx="432002" cy="20736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02" y="3736596"/>
            <a:ext cx="763632" cy="3812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71055" y="3671199"/>
            <a:ext cx="657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66" y="3711176"/>
            <a:ext cx="183222" cy="183222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902785" y="2371852"/>
            <a:ext cx="843363" cy="259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93164" y="2379966"/>
            <a:ext cx="631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...? 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이게 뭐야 골든 리치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38" y="-6917"/>
            <a:ext cx="2377440" cy="5283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36009" y="4270361"/>
            <a:ext cx="1080655" cy="17456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3621" y="4036689"/>
            <a:ext cx="1080655" cy="17456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0102" y="2197100"/>
            <a:ext cx="2305512" cy="1839589"/>
          </a:xfrm>
          <a:prstGeom prst="rect">
            <a:avLst/>
          </a:prstGeom>
          <a:solidFill>
            <a:schemeClr val="bg1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16475" y="4034278"/>
            <a:ext cx="82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골든 리치</a:t>
            </a:r>
            <a:endParaRPr lang="ko-KR" altLang="en-US" sz="12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2589" y="4244267"/>
            <a:ext cx="193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당신도 부자가 되고 </a:t>
            </a:r>
            <a:r>
              <a:rPr lang="ko-KR" altLang="en-US" sz="1000" dirty="0" err="1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싶습니</a:t>
            </a:r>
            <a:r>
              <a:rPr lang="en-US" altLang="ko-KR" sz="10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</a:t>
            </a:r>
            <a:endParaRPr lang="ko-KR" altLang="en-US" sz="10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7" y="2783779"/>
            <a:ext cx="786498" cy="12529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7" y="2229130"/>
            <a:ext cx="812317" cy="18051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5087053" y="3059794"/>
            <a:ext cx="186970" cy="649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437640" y="2320261"/>
            <a:ext cx="356171" cy="1709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529653" y="3383023"/>
            <a:ext cx="295043" cy="1416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5313">
            <a:off x="5068082" y="3278711"/>
            <a:ext cx="261467" cy="1255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553780" y="2293416"/>
            <a:ext cx="256392" cy="1230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5543641" y="2896147"/>
            <a:ext cx="432002" cy="20736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02" y="3736596"/>
            <a:ext cx="763632" cy="3812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71055" y="3671199"/>
            <a:ext cx="657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66" y="3711176"/>
            <a:ext cx="183222" cy="183222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902785" y="2371852"/>
            <a:ext cx="843363" cy="259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93164" y="2379966"/>
            <a:ext cx="631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7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한번 어떤지 확인만 해보자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38" y="-6917"/>
            <a:ext cx="2377440" cy="5283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36009" y="4270361"/>
            <a:ext cx="1080655" cy="17456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3621" y="4036689"/>
            <a:ext cx="1080655" cy="17456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0102" y="2197100"/>
            <a:ext cx="2305512" cy="1839589"/>
          </a:xfrm>
          <a:prstGeom prst="rect">
            <a:avLst/>
          </a:prstGeom>
          <a:solidFill>
            <a:schemeClr val="bg1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16475" y="4034278"/>
            <a:ext cx="82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골든 리치</a:t>
            </a:r>
            <a:endParaRPr lang="ko-KR" altLang="en-US" sz="12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2589" y="4244267"/>
            <a:ext cx="193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당신도 부자가 되고 </a:t>
            </a:r>
            <a:r>
              <a:rPr lang="ko-KR" altLang="en-US" sz="1000" dirty="0" err="1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싶습니</a:t>
            </a:r>
            <a:r>
              <a:rPr lang="en-US" altLang="ko-KR" sz="10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</a:t>
            </a:r>
            <a:endParaRPr lang="ko-KR" altLang="en-US" sz="10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7" y="2783779"/>
            <a:ext cx="786498" cy="12529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7" y="2229130"/>
            <a:ext cx="812317" cy="18051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5087053" y="3059794"/>
            <a:ext cx="186970" cy="649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437640" y="2320261"/>
            <a:ext cx="356171" cy="1709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529653" y="3383023"/>
            <a:ext cx="295043" cy="1416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5313">
            <a:off x="5068082" y="3278711"/>
            <a:ext cx="261467" cy="1255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553780" y="2293416"/>
            <a:ext cx="256392" cy="1230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5543641" y="2896147"/>
            <a:ext cx="432002" cy="20736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02" y="3736596"/>
            <a:ext cx="763632" cy="3812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71055" y="3671199"/>
            <a:ext cx="657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66" y="3711176"/>
            <a:ext cx="183222" cy="183222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902785" y="2371852"/>
            <a:ext cx="843363" cy="259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93164" y="2379966"/>
            <a:ext cx="631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Android/Kotlin] 퍼미션(Permission) 권한 확인 및 설정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47" y="1350691"/>
            <a:ext cx="5320145" cy="48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73483" y="2119746"/>
            <a:ext cx="2443942" cy="42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87735" y="2119746"/>
            <a:ext cx="144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Yu Gothic UI Semibold" panose="020B0700000000000000" pitchFamily="34" charset="-128"/>
                <a:ea typeface="더잠실 6 ExtraBold" panose="00000900000000000000" pitchFamily="2" charset="-127"/>
              </a:rPr>
              <a:t>골든 리치</a:t>
            </a:r>
            <a:endParaRPr lang="ko-KR" altLang="en-US" sz="2400" dirty="0">
              <a:latin typeface="Yu Gothic UI Semibold" panose="020B0700000000000000" pitchFamily="34" charset="-128"/>
              <a:ea typeface="더잠실 6 ExtraBold" panose="000009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8959" y="5372037"/>
            <a:ext cx="6217920" cy="12053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 뭐야 카메라를 왜 허용하라고 </a:t>
            </a: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하는거야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8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08959" y="5372037"/>
            <a:ext cx="6217920" cy="12053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웹사이트 안으로 들어가세요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4933" y="2548882"/>
            <a:ext cx="1036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hlinkClick r:id="rId3"/>
              </a:rPr>
              <a:t>https://skytv2424.wixsite.com/my-site-5</a:t>
            </a:r>
            <a:r>
              <a:rPr lang="en-US" altLang="ko-KR" sz="36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36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빠른 다운로드</a:t>
            </a:r>
            <a:endParaRPr lang="ko-KR" altLang="en-US" sz="36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3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 rot="19985129">
            <a:off x="5804034" y="692106"/>
            <a:ext cx="1769240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043">
            <a:off x="5243687" y="4253708"/>
            <a:ext cx="687808" cy="33014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6457994" y="4959713"/>
            <a:ext cx="687808" cy="330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00522" y="0"/>
            <a:ext cx="5660966" cy="69245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1850" y="241069"/>
            <a:ext cx="4937760" cy="1047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3666" y="410828"/>
            <a:ext cx="435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278474" y="2703717"/>
            <a:ext cx="1629295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503214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Version 1.00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261850" y="3578630"/>
            <a:ext cx="1974274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706209" y="2764131"/>
            <a:ext cx="773823" cy="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play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6579" y="3641267"/>
            <a:ext cx="10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credits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9" y="4840486"/>
            <a:ext cx="2504210" cy="2504210"/>
          </a:xfrm>
          <a:prstGeom prst="rect">
            <a:avLst/>
          </a:prstGeom>
        </p:spPr>
      </p:pic>
      <p:pic>
        <p:nvPicPr>
          <p:cNvPr id="1046" name="Picture 22" descr="Change drive icon in Windows 10 with a custom *.ico f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67" y="4966705"/>
            <a:ext cx="1908063" cy="19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10771" y="4331716"/>
            <a:ext cx="773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latin typeface="Dongle" pitchFamily="2" charset="-127"/>
                <a:ea typeface="Dongle" pitchFamily="2" charset="-127"/>
              </a:rPr>
              <a:t>_</a:t>
            </a:r>
            <a:endParaRPr lang="ko-KR" altLang="en-US" sz="11000" dirty="0">
              <a:latin typeface="Dongle" pitchFamily="2" charset="-127"/>
              <a:ea typeface="Dongle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7937" y="4314948"/>
            <a:ext cx="35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Dongle" pitchFamily="2" charset="-127"/>
                <a:ea typeface="Dongle" pitchFamily="2" charset="-127"/>
              </a:rPr>
              <a:t>↓</a:t>
            </a:r>
            <a:endParaRPr lang="ko-KR" altLang="en-US" sz="9600" dirty="0">
              <a:latin typeface="Dongle" pitchFamily="2" charset="-127"/>
              <a:ea typeface="Dongle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0" y="3919343"/>
            <a:ext cx="1638300" cy="26098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13" y="2312214"/>
            <a:ext cx="1885950" cy="4191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344750" y="2503227"/>
            <a:ext cx="687808" cy="3301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88655" y="6461653"/>
            <a:ext cx="4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다운로드만 하기만 해도 만원씩 적립이 된다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8669">
            <a:off x="5473113" y="4934705"/>
            <a:ext cx="687808" cy="3301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839791" y="3609247"/>
            <a:ext cx="687808" cy="3301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7807">
            <a:off x="5929977" y="4779325"/>
            <a:ext cx="687808" cy="3301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497150" y="2655627"/>
            <a:ext cx="687808" cy="3301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6653233" y="3807482"/>
            <a:ext cx="687808" cy="3301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9808532">
            <a:off x="6223622" y="7739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 불법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 rot="581813">
            <a:off x="9467499" y="1335014"/>
            <a:ext cx="2038944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586379">
            <a:off x="9633564" y="141107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순식간에 부자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15993" y="2537211"/>
            <a:ext cx="3725184" cy="1288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30893" y="2625604"/>
            <a:ext cx="3291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48375" y="5973662"/>
            <a:ext cx="1945499" cy="4879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214657" y="6030759"/>
            <a:ext cx="1666379" cy="3945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78" y="6033810"/>
            <a:ext cx="438820" cy="4388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825017" y="6026516"/>
            <a:ext cx="12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59" y="5908092"/>
            <a:ext cx="1238965" cy="61860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15016" y="401362"/>
            <a:ext cx="11172305" cy="6152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6831" y="580587"/>
            <a:ext cx="6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 </a:t>
            </a:r>
            <a:r>
              <a:rPr lang="ko-KR" altLang="en-US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제작진들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8760" y="1423465"/>
            <a:ext cx="35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도움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, 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아이디어 제공자 캐치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전 </a:t>
            </a:r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희왕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8761" y="1859338"/>
            <a:ext cx="269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제작자 하누리 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전 하늘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6445" y="2362990"/>
            <a:ext cx="6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 </a:t>
            </a:r>
            <a:r>
              <a:rPr lang="ko-KR" altLang="en-US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바탕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8761" y="3092310"/>
            <a:ext cx="540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실제 사건으로 바탕으로 만들어지지 않았지만</a:t>
            </a:r>
            <a:endParaRPr lang="en-US" altLang="ko-KR" dirty="0" smtClean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저희를 재미로 만들어졌으며 실제로 이 일이 일어날 경우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우연 임을 알립니다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6831" y="4060438"/>
            <a:ext cx="6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 </a:t>
            </a:r>
            <a:r>
              <a:rPr lang="ko-KR" altLang="en-US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도움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8561" y="4813122"/>
            <a:ext cx="31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Wix.com 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사이트 도움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b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구글 드라이브 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파일 설치 도움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4" name="TextBox 53">
            <a:hlinkClick r:id="rId11" action="ppaction://hlinksldjump"/>
          </p:cNvPr>
          <p:cNvSpPr txBox="1"/>
          <p:nvPr/>
        </p:nvSpPr>
        <p:spPr>
          <a:xfrm>
            <a:off x="10590016" y="533350"/>
            <a:ext cx="63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5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Android/Kotlin] 퍼미션(Permission) 권한 확인 및 설정하기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47" y="1350691"/>
            <a:ext cx="5320145" cy="48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73483" y="2119746"/>
            <a:ext cx="2443942" cy="42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8139" y="2119746"/>
            <a:ext cx="224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Mystery install</a:t>
            </a:r>
            <a:endParaRPr lang="ko-KR" altLang="en-US" sz="2400" dirty="0">
              <a:latin typeface="Yu Gothic UI Semibold" panose="020B0700000000000000" pitchFamily="34" charset="-128"/>
              <a:ea typeface="더잠실 6 ExtraBold" panose="000009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8959" y="5372037"/>
            <a:ext cx="6217920" cy="12053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33302" y="1936865"/>
            <a:ext cx="9925396" cy="29842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챕터 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1</a:t>
            </a:r>
            <a:b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김상재은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누군가에게 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억원을 대출 하였다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하지만 김은 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23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살 백수 </a:t>
            </a: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였던지라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억을 갚을 자신이 없어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신체 포기 각서를 쓰고 집에서 나날이 죽을 날만 기다리던 중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사이트를 발견하게 되는데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8932" y="5566401"/>
            <a:ext cx="465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아무데나 클릭 하세요</a:t>
            </a:r>
            <a:endParaRPr lang="ko-KR" altLang="en-US" sz="3600" dirty="0">
              <a:solidFill>
                <a:schemeClr val="bg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90" y="1214969"/>
            <a:ext cx="6625455" cy="4063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1097" y="2233411"/>
            <a:ext cx="99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김상재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3322" y="2233411"/>
            <a:ext cx="9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860614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5183" y="2233411"/>
            <a:ext cx="9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112553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8686" y="260274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정시문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0395" y="260274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10</a:t>
            </a:r>
            <a:r>
              <a:rPr lang="ko-KR" altLang="en-US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억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0199" y="3386664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정시문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9181" y="417518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9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0963" y="4170585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9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9391" y="4170585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11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8823" y="4170585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둘기체M" panose="02020603020101020101" pitchFamily="18" charset="-127"/>
                <a:ea typeface="양재둘기체M" panose="02020603020101020101" pitchFamily="18" charset="-127"/>
              </a:rPr>
              <a:t>김상재</a:t>
            </a:r>
            <a:endParaRPr lang="ko-KR" altLang="en-US" dirty="0">
              <a:latin typeface="양재둘기체M" panose="02020603020101020101" pitchFamily="18" charset="-127"/>
              <a:ea typeface="양재둘기체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0701" y="472688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정시문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7707" y="472458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둘기체M" panose="02020603020101020101" pitchFamily="18" charset="-127"/>
                <a:ea typeface="양재둘기체M" panose="02020603020101020101" pitchFamily="18" charset="-127"/>
              </a:rPr>
              <a:t>김상재</a:t>
            </a:r>
            <a:endParaRPr lang="ko-KR" altLang="en-US" dirty="0">
              <a:latin typeface="양재둘기체M" panose="02020603020101020101" pitchFamily="18" charset="-127"/>
              <a:ea typeface="양재둘기체M" panose="02020603020101020101" pitchFamily="18" charset="-127"/>
            </a:endParaRPr>
          </a:p>
        </p:txBody>
      </p:sp>
      <p:pic>
        <p:nvPicPr>
          <p:cNvPr id="21" name="Picture 2" descr="파일:학생복지당대표도장.pn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65" y="4068312"/>
            <a:ext cx="576177" cy="5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1084748" y="6397981"/>
            <a:ext cx="61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다음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90" y="1214969"/>
            <a:ext cx="6625455" cy="4063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1097" y="2233411"/>
            <a:ext cx="99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김상재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3322" y="2233411"/>
            <a:ext cx="9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860614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5183" y="2233411"/>
            <a:ext cx="9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112553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8686" y="260274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정시문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0395" y="260274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10</a:t>
            </a:r>
            <a:r>
              <a:rPr lang="ko-KR" altLang="en-US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억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0199" y="3386664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정시문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9181" y="417518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9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0963" y="4170585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9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9391" y="4170585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11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8823" y="4170585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둘기체M" panose="02020603020101020101" pitchFamily="18" charset="-127"/>
                <a:ea typeface="양재둘기체M" panose="02020603020101020101" pitchFamily="18" charset="-127"/>
              </a:rPr>
              <a:t>김상재</a:t>
            </a:r>
            <a:endParaRPr lang="ko-KR" altLang="en-US" dirty="0">
              <a:latin typeface="양재둘기체M" panose="02020603020101020101" pitchFamily="18" charset="-127"/>
              <a:ea typeface="양재둘기체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0701" y="472688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난초체M" panose="02020603020101020101" pitchFamily="18" charset="-127"/>
                <a:ea typeface="양재난초체M" panose="02020603020101020101" pitchFamily="18" charset="-127"/>
              </a:rPr>
              <a:t>정시문</a:t>
            </a:r>
            <a:endParaRPr lang="ko-KR" altLang="en-US" dirty="0"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7707" y="4724583"/>
            <a:ext cx="10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양재둘기체M" panose="02020603020101020101" pitchFamily="18" charset="-127"/>
                <a:ea typeface="양재둘기체M" panose="02020603020101020101" pitchFamily="18" charset="-127"/>
              </a:rPr>
              <a:t>김상재</a:t>
            </a:r>
            <a:endParaRPr lang="ko-KR" altLang="en-US" dirty="0">
              <a:latin typeface="양재둘기체M" panose="02020603020101020101" pitchFamily="18" charset="-127"/>
              <a:ea typeface="양재둘기체M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야 상재야 </a:t>
            </a:r>
            <a:r>
              <a:rPr lang="ko-KR" altLang="en-US" dirty="0" err="1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니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죽을 날은 </a:t>
            </a:r>
            <a:r>
              <a:rPr lang="en-US" altLang="ko-KR" dirty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일이야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~</a:t>
            </a:r>
            <a:b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그때까지 기다려라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~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정시문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4098" name="Picture 2" descr="파일:학생복지당대표도장.pn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65" y="4068312"/>
            <a:ext cx="576177" cy="5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7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 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씨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x...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3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내가 왜 신체 포기 각서를 썼지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320" y="4862945"/>
            <a:ext cx="1569168" cy="413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76" y="4906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김상재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0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222</Words>
  <Application>Microsoft Office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Dongle</vt:lpstr>
      <vt:lpstr>Yu Gothic UI Semibold</vt:lpstr>
      <vt:lpstr>나눔고딕 ExtraBold</vt:lpstr>
      <vt:lpstr>더잠실 6 ExtraBold</vt:lpstr>
      <vt:lpstr>맑은 고딕</vt:lpstr>
      <vt:lpstr>양재난초체M</vt:lpstr>
      <vt:lpstr>양재둘기체M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하누리</dc:creator>
  <cp:lastModifiedBy>하누리</cp:lastModifiedBy>
  <cp:revision>13</cp:revision>
  <dcterms:created xsi:type="dcterms:W3CDTF">2024-01-13T13:01:56Z</dcterms:created>
  <dcterms:modified xsi:type="dcterms:W3CDTF">2024-01-13T15:34:30Z</dcterms:modified>
</cp:coreProperties>
</file>