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7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0C1DF-6A02-448A-AB6A-0417A92FA74D}" type="datetimeFigureOut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3EB98-34F3-4184-AFDB-8311295B68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3843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0C1DF-6A02-448A-AB6A-0417A92FA74D}" type="datetimeFigureOut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3EB98-34F3-4184-AFDB-8311295B68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7080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0C1DF-6A02-448A-AB6A-0417A92FA74D}" type="datetimeFigureOut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3EB98-34F3-4184-AFDB-8311295B68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2748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0C1DF-6A02-448A-AB6A-0417A92FA74D}" type="datetimeFigureOut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3EB98-34F3-4184-AFDB-8311295B68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9457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0C1DF-6A02-448A-AB6A-0417A92FA74D}" type="datetimeFigureOut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3EB98-34F3-4184-AFDB-8311295B68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1333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0C1DF-6A02-448A-AB6A-0417A92FA74D}" type="datetimeFigureOut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3EB98-34F3-4184-AFDB-8311295B68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9054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0C1DF-6A02-448A-AB6A-0417A92FA74D}" type="datetimeFigureOut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3EB98-34F3-4184-AFDB-8311295B68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3566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0C1DF-6A02-448A-AB6A-0417A92FA74D}" type="datetimeFigureOut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3EB98-34F3-4184-AFDB-8311295B68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3191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0C1DF-6A02-448A-AB6A-0417A92FA74D}" type="datetimeFigureOut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3EB98-34F3-4184-AFDB-8311295B68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1869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0C1DF-6A02-448A-AB6A-0417A92FA74D}" type="datetimeFigureOut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3EB98-34F3-4184-AFDB-8311295B68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6408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0C1DF-6A02-448A-AB6A-0417A92FA74D}" type="datetimeFigureOut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3EB98-34F3-4184-AFDB-8311295B68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5307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F0C1DF-6A02-448A-AB6A-0417A92FA74D}" type="datetimeFigureOut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E3EB98-34F3-4184-AFDB-8311295B68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4913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slide" Target="slide2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1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1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" Target="slide1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1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slide" Target="slide1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" Target="slide1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1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18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19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2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2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-1" y="0"/>
            <a:ext cx="6031685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88751" y="1010181"/>
            <a:ext cx="34520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latin typeface="더잠실 6 ExtraBold" panose="00000900000000000000" pitchFamily="2" charset="-127"/>
                <a:ea typeface="더잠실 6 ExtraBold" panose="00000900000000000000" pitchFamily="2" charset="-127"/>
              </a:rPr>
              <a:t>바이러스 퇴치 작전</a:t>
            </a:r>
            <a:r>
              <a:rPr lang="en-US" altLang="ko-KR" sz="3200" dirty="0" smtClean="0">
                <a:latin typeface="더잠실 6 ExtraBold" panose="00000900000000000000" pitchFamily="2" charset="-127"/>
                <a:ea typeface="더잠실 6 ExtraBold" panose="00000900000000000000" pitchFamily="2" charset="-127"/>
              </a:rPr>
              <a:t>!</a:t>
            </a:r>
            <a:endParaRPr lang="ko-KR" altLang="en-US" sz="3200" dirty="0">
              <a:latin typeface="더잠실 6 ExtraBold" panose="00000900000000000000" pitchFamily="2" charset="-127"/>
              <a:ea typeface="더잠실 6 ExtraBold" panose="00000900000000000000" pitchFamily="2" charset="-127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188752" y="4412609"/>
            <a:ext cx="2583809" cy="65434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더잠실 6 ExtraBold" panose="00000900000000000000" pitchFamily="2" charset="-127"/>
                <a:ea typeface="더잠실 6 ExtraBold" panose="00000900000000000000" pitchFamily="2" charset="-127"/>
              </a:rPr>
              <a:t>플레이</a:t>
            </a:r>
            <a:endParaRPr lang="ko-KR" altLang="en-US" sz="2400" dirty="0">
              <a:solidFill>
                <a:schemeClr val="tx1">
                  <a:lumMod val="95000"/>
                  <a:lumOff val="5000"/>
                </a:schemeClr>
              </a:solidFill>
              <a:latin typeface="더잠실 6 ExtraBold" panose="00000900000000000000" pitchFamily="2" charset="-127"/>
              <a:ea typeface="더잠실 6 ExtraBold" panose="00000900000000000000" pitchFamily="2" charset="-127"/>
            </a:endParaRPr>
          </a:p>
        </p:txBody>
      </p:sp>
      <p:sp>
        <p:nvSpPr>
          <p:cNvPr id="7" name="모서리가 둥근 직사각형 6">
            <a:hlinkClick r:id="rId2" action="ppaction://hlinksldjump"/>
          </p:cNvPr>
          <p:cNvSpPr/>
          <p:nvPr/>
        </p:nvSpPr>
        <p:spPr>
          <a:xfrm>
            <a:off x="188751" y="5635304"/>
            <a:ext cx="2583809" cy="65434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더잠실 6 ExtraBold" panose="00000900000000000000" pitchFamily="2" charset="-127"/>
                <a:ea typeface="더잠실 6 ExtraBold" panose="00000900000000000000" pitchFamily="2" charset="-127"/>
              </a:rPr>
              <a:t>크레딧</a:t>
            </a:r>
            <a:endParaRPr lang="ko-KR" altLang="en-US" sz="2400" dirty="0">
              <a:solidFill>
                <a:schemeClr val="tx1">
                  <a:lumMod val="95000"/>
                  <a:lumOff val="5000"/>
                </a:schemeClr>
              </a:solidFill>
              <a:latin typeface="더잠실 6 ExtraBold" panose="00000900000000000000" pitchFamily="2" charset="-127"/>
              <a:ea typeface="더잠실 6 ExtraBold" panose="00000900000000000000" pitchFamily="2" charset="-127"/>
            </a:endParaRPr>
          </a:p>
        </p:txBody>
      </p:sp>
      <p:sp>
        <p:nvSpPr>
          <p:cNvPr id="8" name="모서리가 둥근 직사각형 7">
            <a:hlinkClick r:id="rId3" action="ppaction://hlinksldjump"/>
          </p:cNvPr>
          <p:cNvSpPr/>
          <p:nvPr/>
        </p:nvSpPr>
        <p:spPr>
          <a:xfrm>
            <a:off x="3145871" y="4412608"/>
            <a:ext cx="2583809" cy="65434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더잠실 6 ExtraBold" panose="00000900000000000000" pitchFamily="2" charset="-127"/>
                <a:ea typeface="더잠실 6 ExtraBold" panose="00000900000000000000" pitchFamily="2" charset="-127"/>
              </a:rPr>
              <a:t>튜토리얼</a:t>
            </a:r>
            <a:endParaRPr lang="ko-KR" altLang="en-US" sz="2400" dirty="0">
              <a:solidFill>
                <a:schemeClr val="tx1">
                  <a:lumMod val="95000"/>
                  <a:lumOff val="5000"/>
                </a:schemeClr>
              </a:solidFill>
              <a:latin typeface="더잠실 6 ExtraBold" panose="00000900000000000000" pitchFamily="2" charset="-127"/>
              <a:ea typeface="더잠실 6 ExtraBold" panose="00000900000000000000" pitchFamily="2" charset="-127"/>
            </a:endParaRPr>
          </a:p>
        </p:txBody>
      </p:sp>
      <p:sp>
        <p:nvSpPr>
          <p:cNvPr id="9" name="모서리가 둥근 직사각형 8">
            <a:hlinkClick r:id="rId4" action="ppaction://hlinksldjump"/>
          </p:cNvPr>
          <p:cNvSpPr/>
          <p:nvPr/>
        </p:nvSpPr>
        <p:spPr>
          <a:xfrm>
            <a:off x="3145871" y="5635303"/>
            <a:ext cx="2583809" cy="65434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더잠실 6 ExtraBold" panose="00000900000000000000" pitchFamily="2" charset="-127"/>
                <a:ea typeface="더잠실 6 ExtraBold" panose="00000900000000000000" pitchFamily="2" charset="-127"/>
              </a:rPr>
              <a:t>종료</a:t>
            </a:r>
            <a:endParaRPr lang="ko-KR" altLang="en-US" sz="2400" dirty="0">
              <a:solidFill>
                <a:schemeClr val="tx1">
                  <a:lumMod val="95000"/>
                  <a:lumOff val="5000"/>
                </a:schemeClr>
              </a:solidFill>
              <a:latin typeface="더잠실 6 ExtraBold" panose="00000900000000000000" pitchFamily="2" charset="-127"/>
              <a:ea typeface="더잠실 6 ExtraBold" panose="00000900000000000000" pitchFamily="2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1684" y="0"/>
            <a:ext cx="6160316" cy="7431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462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8858250" y="0"/>
            <a:ext cx="333375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0" y="0"/>
            <a:ext cx="333375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341153" y="3840562"/>
            <a:ext cx="2562225" cy="9813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더잠실 6 ExtraBold" panose="00000900000000000000" pitchFamily="2" charset="-127"/>
                <a:ea typeface="더잠실 6 ExtraBold" panose="00000900000000000000" pitchFamily="2" charset="-127"/>
              </a:rPr>
              <a:t>소</a:t>
            </a:r>
            <a:endParaRPr lang="ko-KR" altLang="en-US" sz="2400" dirty="0">
              <a:solidFill>
                <a:schemeClr val="tx1">
                  <a:lumMod val="95000"/>
                  <a:lumOff val="5000"/>
                </a:schemeClr>
              </a:solidFill>
              <a:latin typeface="더잠실 6 ExtraBold" panose="00000900000000000000" pitchFamily="2" charset="-127"/>
              <a:ea typeface="더잠실 6 ExtraBold" panose="00000900000000000000" pitchFamily="2" charset="-127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341153" y="4460671"/>
            <a:ext cx="11509695" cy="215597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더잠실 6 ExtraBold" panose="00000900000000000000" pitchFamily="2" charset="-127"/>
                <a:ea typeface="더잠실 6 ExtraBold" panose="00000900000000000000" pitchFamily="2" charset="-127"/>
              </a:rPr>
              <a:t>얘를 들어 </a:t>
            </a:r>
            <a:r>
              <a:rPr lang="en-US" altLang="ko-KR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더잠실 6 ExtraBold" panose="00000900000000000000" pitchFamily="2" charset="-127"/>
                <a:ea typeface="더잠실 6 ExtraBold" panose="00000900000000000000" pitchFamily="2" charset="-127"/>
              </a:rPr>
              <a:t>1995</a:t>
            </a:r>
            <a:r>
              <a:rPr lang="ko-KR" alt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더잠실 6 ExtraBold" panose="00000900000000000000" pitchFamily="2" charset="-127"/>
                <a:ea typeface="더잠실 6 ExtraBold" panose="00000900000000000000" pitchFamily="2" charset="-127"/>
              </a:rPr>
              <a:t>년 알약 </a:t>
            </a:r>
            <a:r>
              <a:rPr lang="ko-KR" altLang="en-US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더잠실 6 ExtraBold" panose="00000900000000000000" pitchFamily="2" charset="-127"/>
                <a:ea typeface="더잠실 6 ExtraBold" panose="00000900000000000000" pitchFamily="2" charset="-127"/>
              </a:rPr>
              <a:t>사태라던가</a:t>
            </a:r>
            <a:r>
              <a:rPr lang="en-US" altLang="ko-KR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더잠실 6 ExtraBold" panose="00000900000000000000" pitchFamily="2" charset="-127"/>
                <a:ea typeface="더잠실 6 ExtraBold" panose="00000900000000000000" pitchFamily="2" charset="-127"/>
              </a:rPr>
              <a:t/>
            </a:r>
            <a:br>
              <a:rPr lang="en-US" altLang="ko-KR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더잠실 6 ExtraBold" panose="00000900000000000000" pitchFamily="2" charset="-127"/>
                <a:ea typeface="더잠실 6 ExtraBold" panose="00000900000000000000" pitchFamily="2" charset="-127"/>
              </a:rPr>
            </a:br>
            <a:r>
              <a:rPr lang="ko-KR" altLang="en-US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더잠실 6 ExtraBold" panose="00000900000000000000" pitchFamily="2" charset="-127"/>
                <a:ea typeface="더잠실 6 ExtraBold" panose="00000900000000000000" pitchFamily="2" charset="-127"/>
              </a:rPr>
              <a:t>랜섬웨어라던가</a:t>
            </a:r>
            <a:r>
              <a:rPr lang="ko-KR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더잠실 6 ExtraBold" panose="00000900000000000000" pitchFamily="2" charset="-127"/>
                <a:ea typeface="더잠실 6 ExtraBold" panose="00000900000000000000" pitchFamily="2" charset="-127"/>
              </a:rPr>
              <a:t> </a:t>
            </a:r>
            <a:r>
              <a:rPr lang="ko-KR" alt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더잠실 6 ExtraBold" panose="00000900000000000000" pitchFamily="2" charset="-127"/>
                <a:ea typeface="더잠실 6 ExtraBold" panose="00000900000000000000" pitchFamily="2" charset="-127"/>
              </a:rPr>
              <a:t>알잖아요</a:t>
            </a:r>
            <a:r>
              <a:rPr lang="en-US" altLang="ko-KR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더잠실 6 ExtraBold" panose="00000900000000000000" pitchFamily="2" charset="-127"/>
                <a:ea typeface="더잠실 6 ExtraBold" panose="00000900000000000000" pitchFamily="2" charset="-127"/>
              </a:rPr>
              <a:t>?</a:t>
            </a:r>
            <a:endParaRPr lang="ko-KR" altLang="en-US" sz="2800" dirty="0">
              <a:solidFill>
                <a:schemeClr val="tx1">
                  <a:lumMod val="95000"/>
                  <a:lumOff val="5000"/>
                </a:schemeClr>
              </a:solidFill>
              <a:latin typeface="더잠실 6 ExtraBold" panose="00000900000000000000" pitchFamily="2" charset="-127"/>
              <a:ea typeface="더잠실 6 ExtraBold" panose="00000900000000000000" pitchFamily="2" charset="-127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6165909" y="3840562"/>
            <a:ext cx="268447" cy="26844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hlinkClick r:id="rId2" action="ppaction://hlinksldjump"/>
          </p:cNvPr>
          <p:cNvSpPr txBox="1"/>
          <p:nvPr/>
        </p:nvSpPr>
        <p:spPr>
          <a:xfrm>
            <a:off x="11123801" y="6192848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더잠실 6 ExtraBold" panose="00000900000000000000" pitchFamily="2" charset="-127"/>
                <a:ea typeface="더잠실 6 ExtraBold" panose="00000900000000000000" pitchFamily="2" charset="-127"/>
              </a:rPr>
              <a:t>&gt;&gt;&gt;</a:t>
            </a:r>
            <a:endParaRPr lang="ko-KR" altLang="en-US" dirty="0">
              <a:latin typeface="더잠실 6 ExtraBold" panose="00000900000000000000" pitchFamily="2" charset="-127"/>
              <a:ea typeface="더잠실 6 ExtraBold" panose="000009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3064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8858250" y="0"/>
            <a:ext cx="333375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0" y="0"/>
            <a:ext cx="333375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341153" y="3840562"/>
            <a:ext cx="2562225" cy="9813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더잠실 6 ExtraBold" panose="00000900000000000000" pitchFamily="2" charset="-127"/>
                <a:ea typeface="더잠실 6 ExtraBold" panose="00000900000000000000" pitchFamily="2" charset="-127"/>
              </a:rPr>
              <a:t>소</a:t>
            </a:r>
            <a:endParaRPr lang="ko-KR" altLang="en-US" sz="2400" dirty="0">
              <a:solidFill>
                <a:schemeClr val="tx1">
                  <a:lumMod val="95000"/>
                  <a:lumOff val="5000"/>
                </a:schemeClr>
              </a:solidFill>
              <a:latin typeface="더잠실 6 ExtraBold" panose="00000900000000000000" pitchFamily="2" charset="-127"/>
              <a:ea typeface="더잠실 6 ExtraBold" panose="00000900000000000000" pitchFamily="2" charset="-127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341153" y="4460671"/>
            <a:ext cx="11509695" cy="215597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더잠실 6 ExtraBold" panose="00000900000000000000" pitchFamily="2" charset="-127"/>
                <a:ea typeface="더잠실 6 ExtraBold" panose="00000900000000000000" pitchFamily="2" charset="-127"/>
              </a:rPr>
              <a:t>그런걸 </a:t>
            </a:r>
            <a:r>
              <a:rPr lang="ko-KR" altLang="en-US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더잠실 6 ExtraBold" panose="00000900000000000000" pitchFamily="2" charset="-127"/>
                <a:ea typeface="더잠실 6 ExtraBold" panose="00000900000000000000" pitchFamily="2" charset="-127"/>
              </a:rPr>
              <a:t>바이러스라</a:t>
            </a:r>
            <a:r>
              <a:rPr lang="ko-KR" alt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더잠실 6 ExtraBold" panose="00000900000000000000" pitchFamily="2" charset="-127"/>
                <a:ea typeface="더잠실 6 ExtraBold" panose="00000900000000000000" pitchFamily="2" charset="-127"/>
              </a:rPr>
              <a:t> 합니다</a:t>
            </a:r>
            <a:r>
              <a:rPr lang="en-US" altLang="ko-KR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더잠실 6 ExtraBold" panose="00000900000000000000" pitchFamily="2" charset="-127"/>
                <a:ea typeface="더잠실 6 ExtraBold" panose="00000900000000000000" pitchFamily="2" charset="-127"/>
              </a:rPr>
              <a:t/>
            </a:r>
            <a:br>
              <a:rPr lang="en-US" altLang="ko-KR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더잠실 6 ExtraBold" panose="00000900000000000000" pitchFamily="2" charset="-127"/>
                <a:ea typeface="더잠실 6 ExtraBold" panose="00000900000000000000" pitchFamily="2" charset="-127"/>
              </a:rPr>
            </a:br>
            <a:r>
              <a:rPr lang="ko-KR" alt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더잠실 6 ExtraBold" panose="00000900000000000000" pitchFamily="2" charset="-127"/>
                <a:ea typeface="더잠실 6 ExtraBold" panose="00000900000000000000" pitchFamily="2" charset="-127"/>
              </a:rPr>
              <a:t>바이러스 퇴치 검이 있는데 이건 바이러스가 닿기만 해도</a:t>
            </a:r>
            <a:r>
              <a:rPr lang="en-US" altLang="ko-KR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더잠실 6 ExtraBold" panose="00000900000000000000" pitchFamily="2" charset="-127"/>
                <a:ea typeface="더잠실 6 ExtraBold" panose="00000900000000000000" pitchFamily="2" charset="-127"/>
              </a:rPr>
              <a:t/>
            </a:r>
            <a:br>
              <a:rPr lang="en-US" altLang="ko-KR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더잠실 6 ExtraBold" panose="00000900000000000000" pitchFamily="2" charset="-127"/>
                <a:ea typeface="더잠실 6 ExtraBold" panose="00000900000000000000" pitchFamily="2" charset="-127"/>
              </a:rPr>
            </a:br>
            <a:r>
              <a:rPr lang="ko-KR" alt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더잠실 6 ExtraBold" panose="00000900000000000000" pitchFamily="2" charset="-127"/>
                <a:ea typeface="더잠실 6 ExtraBold" panose="00000900000000000000" pitchFamily="2" charset="-127"/>
              </a:rPr>
              <a:t>치료가 됩니다 마치 백신처럼 하지만 대부분은 공격을 했는데도</a:t>
            </a:r>
            <a:r>
              <a:rPr lang="en-US" altLang="ko-KR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더잠실 6 ExtraBold" panose="00000900000000000000" pitchFamily="2" charset="-127"/>
                <a:ea typeface="더잠실 6 ExtraBold" panose="00000900000000000000" pitchFamily="2" charset="-127"/>
              </a:rPr>
              <a:t/>
            </a:r>
            <a:br>
              <a:rPr lang="en-US" altLang="ko-KR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더잠실 6 ExtraBold" panose="00000900000000000000" pitchFamily="2" charset="-127"/>
                <a:ea typeface="더잠실 6 ExtraBold" panose="00000900000000000000" pitchFamily="2" charset="-127"/>
              </a:rPr>
            </a:br>
            <a:r>
              <a:rPr lang="ko-KR" alt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더잠실 6 ExtraBold" panose="00000900000000000000" pitchFamily="2" charset="-127"/>
                <a:ea typeface="더잠실 6 ExtraBold" panose="00000900000000000000" pitchFamily="2" charset="-127"/>
              </a:rPr>
              <a:t>바로 안 죽죠</a:t>
            </a:r>
            <a:endParaRPr lang="ko-KR" altLang="en-US" sz="2800" dirty="0">
              <a:solidFill>
                <a:schemeClr val="tx1">
                  <a:lumMod val="95000"/>
                  <a:lumOff val="5000"/>
                </a:schemeClr>
              </a:solidFill>
              <a:latin typeface="더잠실 6 ExtraBold" panose="00000900000000000000" pitchFamily="2" charset="-127"/>
              <a:ea typeface="더잠실 6 ExtraBold" panose="00000900000000000000" pitchFamily="2" charset="-127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6165909" y="3840562"/>
            <a:ext cx="268447" cy="26844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hlinkClick r:id="rId2" action="ppaction://hlinksldjump"/>
          </p:cNvPr>
          <p:cNvSpPr txBox="1"/>
          <p:nvPr/>
        </p:nvSpPr>
        <p:spPr>
          <a:xfrm>
            <a:off x="11123801" y="6192848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더잠실 6 ExtraBold" panose="00000900000000000000" pitchFamily="2" charset="-127"/>
                <a:ea typeface="더잠실 6 ExtraBold" panose="00000900000000000000" pitchFamily="2" charset="-127"/>
              </a:rPr>
              <a:t>&gt;&gt;&gt;</a:t>
            </a:r>
            <a:endParaRPr lang="ko-KR" altLang="en-US" dirty="0">
              <a:latin typeface="더잠실 6 ExtraBold" panose="00000900000000000000" pitchFamily="2" charset="-127"/>
              <a:ea typeface="더잠실 6 ExtraBold" panose="000009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27645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8858250" y="0"/>
            <a:ext cx="333375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0" y="0"/>
            <a:ext cx="333375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341153" y="3840562"/>
            <a:ext cx="2562225" cy="9813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더잠실 6 ExtraBold" panose="00000900000000000000" pitchFamily="2" charset="-127"/>
                <a:ea typeface="더잠실 6 ExtraBold" panose="00000900000000000000" pitchFamily="2" charset="-127"/>
              </a:rPr>
              <a:t>소</a:t>
            </a:r>
            <a:endParaRPr lang="ko-KR" altLang="en-US" sz="2400" dirty="0">
              <a:solidFill>
                <a:schemeClr val="tx1">
                  <a:lumMod val="95000"/>
                  <a:lumOff val="5000"/>
                </a:schemeClr>
              </a:solidFill>
              <a:latin typeface="더잠실 6 ExtraBold" panose="00000900000000000000" pitchFamily="2" charset="-127"/>
              <a:ea typeface="더잠실 6 ExtraBold" panose="00000900000000000000" pitchFamily="2" charset="-127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341153" y="4460671"/>
            <a:ext cx="11509695" cy="215597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더잠실 6 ExtraBold" panose="00000900000000000000" pitchFamily="2" charset="-127"/>
                <a:ea typeface="더잠실 6 ExtraBold" panose="00000900000000000000" pitchFamily="2" charset="-127"/>
              </a:rPr>
              <a:t>그래서 제가 하고 싶은 말은 네 파이팅 </a:t>
            </a:r>
            <a:r>
              <a:rPr lang="ko-KR" altLang="en-US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더잠실 6 ExtraBold" panose="00000900000000000000" pitchFamily="2" charset="-127"/>
                <a:ea typeface="더잠실 6 ExtraBold" panose="00000900000000000000" pitchFamily="2" charset="-127"/>
              </a:rPr>
              <a:t>하시라구요</a:t>
            </a:r>
            <a:endParaRPr lang="ko-KR" altLang="en-US" sz="2800" dirty="0">
              <a:solidFill>
                <a:schemeClr val="tx1">
                  <a:lumMod val="95000"/>
                  <a:lumOff val="5000"/>
                </a:schemeClr>
              </a:solidFill>
              <a:latin typeface="더잠실 6 ExtraBold" panose="00000900000000000000" pitchFamily="2" charset="-127"/>
              <a:ea typeface="더잠실 6 ExtraBold" panose="00000900000000000000" pitchFamily="2" charset="-127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6165909" y="3840562"/>
            <a:ext cx="268447" cy="26844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hlinkClick r:id="rId2" action="ppaction://hlinksldjump"/>
          </p:cNvPr>
          <p:cNvSpPr txBox="1"/>
          <p:nvPr/>
        </p:nvSpPr>
        <p:spPr>
          <a:xfrm>
            <a:off x="11123801" y="6192848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더잠실 6 ExtraBold" panose="00000900000000000000" pitchFamily="2" charset="-127"/>
                <a:ea typeface="더잠실 6 ExtraBold" panose="00000900000000000000" pitchFamily="2" charset="-127"/>
              </a:rPr>
              <a:t>&gt;&gt;&gt;</a:t>
            </a:r>
            <a:endParaRPr lang="ko-KR" altLang="en-US" dirty="0">
              <a:latin typeface="더잠실 6 ExtraBold" panose="00000900000000000000" pitchFamily="2" charset="-127"/>
              <a:ea typeface="더잠실 6 ExtraBold" panose="000009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29255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8858250" y="0"/>
            <a:ext cx="333375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0" y="0"/>
            <a:ext cx="333375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341153" y="3840562"/>
            <a:ext cx="2562225" cy="9813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더잠실 6 ExtraBold" panose="00000900000000000000" pitchFamily="2" charset="-127"/>
                <a:ea typeface="더잠실 6 ExtraBold" panose="00000900000000000000" pitchFamily="2" charset="-127"/>
              </a:rPr>
              <a:t>소</a:t>
            </a:r>
            <a:endParaRPr lang="ko-KR" altLang="en-US" sz="2400" dirty="0">
              <a:solidFill>
                <a:schemeClr val="tx1">
                  <a:lumMod val="95000"/>
                  <a:lumOff val="5000"/>
                </a:schemeClr>
              </a:solidFill>
              <a:latin typeface="더잠실 6 ExtraBold" panose="00000900000000000000" pitchFamily="2" charset="-127"/>
              <a:ea typeface="더잠실 6 ExtraBold" panose="00000900000000000000" pitchFamily="2" charset="-127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341153" y="4460671"/>
            <a:ext cx="11509695" cy="215597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더잠실 6 ExtraBold" panose="00000900000000000000" pitchFamily="2" charset="-127"/>
                <a:ea typeface="더잠실 6 ExtraBold" panose="00000900000000000000" pitchFamily="2" charset="-127"/>
              </a:rPr>
              <a:t>자 그럼 시작해 보세요</a:t>
            </a:r>
            <a:r>
              <a:rPr lang="en-US" altLang="ko-KR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더잠실 6 ExtraBold" panose="00000900000000000000" pitchFamily="2" charset="-127"/>
                <a:ea typeface="더잠실 6 ExtraBold" panose="00000900000000000000" pitchFamily="2" charset="-127"/>
              </a:rPr>
              <a:t>!</a:t>
            </a:r>
            <a:endParaRPr lang="ko-KR" altLang="en-US" sz="2800" dirty="0">
              <a:solidFill>
                <a:schemeClr val="tx1">
                  <a:lumMod val="95000"/>
                  <a:lumOff val="5000"/>
                </a:schemeClr>
              </a:solidFill>
              <a:latin typeface="더잠실 6 ExtraBold" panose="00000900000000000000" pitchFamily="2" charset="-127"/>
              <a:ea typeface="더잠실 6 ExtraBold" panose="00000900000000000000" pitchFamily="2" charset="-127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6165909" y="3840562"/>
            <a:ext cx="268447" cy="26844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hlinkClick r:id="rId2" action="ppaction://hlinksldjump"/>
          </p:cNvPr>
          <p:cNvSpPr txBox="1"/>
          <p:nvPr/>
        </p:nvSpPr>
        <p:spPr>
          <a:xfrm>
            <a:off x="11123801" y="6192848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더잠실 6 ExtraBold" panose="00000900000000000000" pitchFamily="2" charset="-127"/>
                <a:ea typeface="더잠실 6 ExtraBold" panose="00000900000000000000" pitchFamily="2" charset="-127"/>
              </a:rPr>
              <a:t>&gt;&gt;&gt;</a:t>
            </a:r>
            <a:endParaRPr lang="ko-KR" altLang="en-US" dirty="0">
              <a:latin typeface="더잠실 6 ExtraBold" panose="00000900000000000000" pitchFamily="2" charset="-127"/>
              <a:ea typeface="더잠실 6 ExtraBold" panose="000009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32621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8858250" y="0"/>
            <a:ext cx="333375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0" y="0"/>
            <a:ext cx="333375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6165909" y="3840562"/>
            <a:ext cx="268447" cy="26844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hlinkClick r:id="rId2" action="ppaction://hlinksldjump"/>
          </p:cNvPr>
          <p:cNvSpPr txBox="1"/>
          <p:nvPr/>
        </p:nvSpPr>
        <p:spPr>
          <a:xfrm>
            <a:off x="6081963" y="184557"/>
            <a:ext cx="4363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smtClean="0">
                <a:latin typeface="LanaPixel" panose="02000503000000000000" pitchFamily="2" charset="-128"/>
                <a:ea typeface="LanaPixel" panose="02000503000000000000" pitchFamily="2" charset="-128"/>
              </a:rPr>
              <a:t>↑</a:t>
            </a:r>
            <a:endParaRPr lang="ko-KR" altLang="en-US" sz="3600" dirty="0">
              <a:latin typeface="LanaPixel" panose="02000503000000000000" pitchFamily="2" charset="-128"/>
              <a:ea typeface="LanaPixel" panose="02000503000000000000" pitchFamily="2" charset="-128"/>
            </a:endParaRPr>
          </a:p>
        </p:txBody>
      </p:sp>
      <p:sp>
        <p:nvSpPr>
          <p:cNvPr id="9" name="TextBox 8">
            <a:hlinkClick r:id="rId3" action="ppaction://hlinksldjump"/>
          </p:cNvPr>
          <p:cNvSpPr txBox="1"/>
          <p:nvPr/>
        </p:nvSpPr>
        <p:spPr>
          <a:xfrm>
            <a:off x="6081963" y="6016304"/>
            <a:ext cx="4363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smtClean="0">
                <a:latin typeface="LanaPixel" panose="02000503000000000000" pitchFamily="2" charset="-128"/>
                <a:ea typeface="LanaPixel" panose="02000503000000000000" pitchFamily="2" charset="-128"/>
              </a:rPr>
              <a:t>↓</a:t>
            </a:r>
            <a:endParaRPr lang="ko-KR" altLang="en-US" sz="3600" dirty="0">
              <a:latin typeface="LanaPixel" panose="02000503000000000000" pitchFamily="2" charset="-128"/>
              <a:ea typeface="LanaPixel" panose="02000503000000000000" pitchFamily="2" charset="-128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125835" y="4773336"/>
            <a:ext cx="4974671" cy="188929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더잠실 6 ExtraBold" panose="00000900000000000000" pitchFamily="2" charset="-127"/>
                <a:ea typeface="더잠실 6 ExtraBold" panose="00000900000000000000" pitchFamily="2" charset="-127"/>
              </a:rPr>
              <a:t>자 그럼 한번 움직여 볼까요</a:t>
            </a:r>
            <a:r>
              <a:rPr lang="en-US" altLang="ko-KR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더잠실 6 ExtraBold" panose="00000900000000000000" pitchFamily="2" charset="-127"/>
                <a:ea typeface="더잠실 6 ExtraBold" panose="00000900000000000000" pitchFamily="2" charset="-127"/>
              </a:rPr>
              <a:t>?</a:t>
            </a:r>
            <a:br>
              <a:rPr lang="en-US" altLang="ko-KR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더잠실 6 ExtraBold" panose="00000900000000000000" pitchFamily="2" charset="-127"/>
                <a:ea typeface="더잠실 6 ExtraBold" panose="00000900000000000000" pitchFamily="2" charset="-127"/>
              </a:rPr>
            </a:br>
            <a:r>
              <a:rPr lang="ko-KR" alt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더잠실 6 ExtraBold" panose="00000900000000000000" pitchFamily="2" charset="-127"/>
                <a:ea typeface="더잠실 6 ExtraBold" panose="00000900000000000000" pitchFamily="2" charset="-127"/>
              </a:rPr>
              <a:t>한번 화살표를 클릭 해보세요</a:t>
            </a:r>
            <a:endParaRPr lang="ko-KR" altLang="en-US" sz="2800" dirty="0">
              <a:solidFill>
                <a:schemeClr val="tx1">
                  <a:lumMod val="95000"/>
                  <a:lumOff val="5000"/>
                </a:schemeClr>
              </a:solidFill>
              <a:latin typeface="더잠실 6 ExtraBold" panose="00000900000000000000" pitchFamily="2" charset="-127"/>
              <a:ea typeface="더잠실 6 ExtraBold" panose="00000900000000000000" pitchFamily="2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25835" y="4109010"/>
            <a:ext cx="2562225" cy="9813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더잠실 6 ExtraBold" panose="00000900000000000000" pitchFamily="2" charset="-127"/>
                <a:ea typeface="더잠실 6 ExtraBold" panose="00000900000000000000" pitchFamily="2" charset="-127"/>
              </a:rPr>
              <a:t>소</a:t>
            </a:r>
            <a:endParaRPr lang="ko-KR" altLang="en-US" sz="2400" dirty="0">
              <a:solidFill>
                <a:schemeClr val="tx1">
                  <a:lumMod val="95000"/>
                  <a:lumOff val="5000"/>
                </a:schemeClr>
              </a:solidFill>
              <a:latin typeface="더잠실 6 ExtraBold" panose="00000900000000000000" pitchFamily="2" charset="-127"/>
              <a:ea typeface="더잠실 6 ExtraBold" panose="000009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9248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8858250" y="0"/>
            <a:ext cx="333375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0" y="0"/>
            <a:ext cx="333375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6165909" y="3840562"/>
            <a:ext cx="268447" cy="26844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hlinkClick r:id="rId2" action="ppaction://hlinksldjump"/>
          </p:cNvPr>
          <p:cNvSpPr txBox="1"/>
          <p:nvPr/>
        </p:nvSpPr>
        <p:spPr>
          <a:xfrm>
            <a:off x="6081963" y="184557"/>
            <a:ext cx="4363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smtClean="0">
                <a:latin typeface="LanaPixel" panose="02000503000000000000" pitchFamily="2" charset="-128"/>
                <a:ea typeface="LanaPixel" panose="02000503000000000000" pitchFamily="2" charset="-128"/>
              </a:rPr>
              <a:t>↑</a:t>
            </a:r>
            <a:endParaRPr lang="ko-KR" altLang="en-US" sz="3600" dirty="0">
              <a:latin typeface="LanaPixel" panose="02000503000000000000" pitchFamily="2" charset="-128"/>
              <a:ea typeface="LanaPixel" panose="02000503000000000000" pitchFamily="2" charset="-128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125835" y="4773336"/>
            <a:ext cx="4974671" cy="188929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더잠실 6 ExtraBold" panose="00000900000000000000" pitchFamily="2" charset="-127"/>
                <a:ea typeface="더잠실 6 ExtraBold" panose="00000900000000000000" pitchFamily="2" charset="-127"/>
              </a:rPr>
              <a:t>이런</a:t>
            </a:r>
            <a:r>
              <a:rPr lang="en-US" altLang="ko-KR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더잠실 6 ExtraBold" panose="00000900000000000000" pitchFamily="2" charset="-127"/>
                <a:ea typeface="더잠실 6 ExtraBold" panose="00000900000000000000" pitchFamily="2" charset="-127"/>
              </a:rPr>
              <a:t>;; </a:t>
            </a:r>
            <a:r>
              <a:rPr lang="ko-KR" altLang="en-US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더잠실 6 ExtraBold" panose="00000900000000000000" pitchFamily="2" charset="-127"/>
                <a:ea typeface="더잠실 6 ExtraBold" panose="00000900000000000000" pitchFamily="2" charset="-127"/>
              </a:rPr>
              <a:t>튜토리얼</a:t>
            </a:r>
            <a:r>
              <a:rPr lang="ko-KR" alt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더잠실 6 ExtraBold" panose="00000900000000000000" pitchFamily="2" charset="-127"/>
                <a:ea typeface="더잠실 6 ExtraBold" panose="00000900000000000000" pitchFamily="2" charset="-127"/>
              </a:rPr>
              <a:t> 중인데</a:t>
            </a:r>
            <a:r>
              <a:rPr lang="en-US" altLang="ko-KR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더잠실 6 ExtraBold" panose="00000900000000000000" pitchFamily="2" charset="-127"/>
                <a:ea typeface="더잠실 6 ExtraBold" panose="00000900000000000000" pitchFamily="2" charset="-127"/>
              </a:rPr>
              <a:t/>
            </a:r>
            <a:br>
              <a:rPr lang="en-US" altLang="ko-KR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더잠실 6 ExtraBold" panose="00000900000000000000" pitchFamily="2" charset="-127"/>
                <a:ea typeface="더잠실 6 ExtraBold" panose="00000900000000000000" pitchFamily="2" charset="-127"/>
              </a:rPr>
            </a:br>
            <a:r>
              <a:rPr lang="ko-KR" alt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더잠실 6 ExtraBold" panose="00000900000000000000" pitchFamily="2" charset="-127"/>
                <a:ea typeface="더잠실 6 ExtraBold" panose="00000900000000000000" pitchFamily="2" charset="-127"/>
              </a:rPr>
              <a:t>아래로 가시면 어떡합니까</a:t>
            </a:r>
            <a:r>
              <a:rPr lang="en-US" altLang="ko-KR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더잠실 6 ExtraBold" panose="00000900000000000000" pitchFamily="2" charset="-127"/>
                <a:ea typeface="더잠실 6 ExtraBold" panose="00000900000000000000" pitchFamily="2" charset="-127"/>
              </a:rPr>
              <a:t>;;</a:t>
            </a:r>
            <a:endParaRPr lang="ko-KR" altLang="en-US" sz="2800" dirty="0">
              <a:solidFill>
                <a:schemeClr val="tx1">
                  <a:lumMod val="95000"/>
                  <a:lumOff val="5000"/>
                </a:schemeClr>
              </a:solidFill>
              <a:latin typeface="더잠실 6 ExtraBold" panose="00000900000000000000" pitchFamily="2" charset="-127"/>
              <a:ea typeface="더잠실 6 ExtraBold" panose="00000900000000000000" pitchFamily="2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25835" y="4109010"/>
            <a:ext cx="2562225" cy="9813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더잠실 6 ExtraBold" panose="00000900000000000000" pitchFamily="2" charset="-127"/>
                <a:ea typeface="더잠실 6 ExtraBold" panose="00000900000000000000" pitchFamily="2" charset="-127"/>
              </a:rPr>
              <a:t>소</a:t>
            </a:r>
            <a:endParaRPr lang="ko-KR" altLang="en-US" sz="2400" dirty="0">
              <a:solidFill>
                <a:schemeClr val="tx1">
                  <a:lumMod val="95000"/>
                  <a:lumOff val="5000"/>
                </a:schemeClr>
              </a:solidFill>
              <a:latin typeface="더잠실 6 ExtraBold" panose="00000900000000000000" pitchFamily="2" charset="-127"/>
              <a:ea typeface="더잠실 6 ExtraBold" panose="00000900000000000000" pitchFamily="2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138069" y="6139415"/>
            <a:ext cx="3802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LanaPixel" panose="02000503000000000000" pitchFamily="2" charset="-128"/>
                <a:ea typeface="LanaPixel" panose="02000503000000000000" pitchFamily="2" charset="-128"/>
              </a:rPr>
              <a:t>X</a:t>
            </a:r>
            <a:endParaRPr lang="ko-KR" altLang="en-US" sz="2800" dirty="0">
              <a:latin typeface="LanaPixel" panose="02000503000000000000" pitchFamily="2" charset="-128"/>
              <a:ea typeface="LanaPixel" panose="02000503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68325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3886" y="513323"/>
            <a:ext cx="2224228" cy="2829689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8858250" y="0"/>
            <a:ext cx="333375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0" y="0"/>
            <a:ext cx="333375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6165908" y="5583761"/>
            <a:ext cx="268447" cy="26844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125835" y="4773336"/>
            <a:ext cx="4974671" cy="188929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더잠실 6 ExtraBold" panose="00000900000000000000" pitchFamily="2" charset="-127"/>
                <a:ea typeface="더잠실 6 ExtraBold" panose="00000900000000000000" pitchFamily="2" charset="-127"/>
              </a:rPr>
              <a:t>저기 바이러스가 있습니다</a:t>
            </a:r>
            <a:r>
              <a:rPr lang="en-US" altLang="ko-KR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더잠실 6 ExtraBold" panose="00000900000000000000" pitchFamily="2" charset="-127"/>
                <a:ea typeface="더잠실 6 ExtraBold" panose="00000900000000000000" pitchFamily="2" charset="-127"/>
              </a:rPr>
              <a:t>!</a:t>
            </a:r>
            <a:br>
              <a:rPr lang="en-US" altLang="ko-KR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더잠실 6 ExtraBold" panose="00000900000000000000" pitchFamily="2" charset="-127"/>
                <a:ea typeface="더잠실 6 ExtraBold" panose="00000900000000000000" pitchFamily="2" charset="-127"/>
              </a:rPr>
            </a:br>
            <a:r>
              <a:rPr lang="ko-KR" alt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더잠실 6 ExtraBold" panose="00000900000000000000" pitchFamily="2" charset="-127"/>
                <a:ea typeface="더잠실 6 ExtraBold" panose="00000900000000000000" pitchFamily="2" charset="-127"/>
              </a:rPr>
              <a:t>한번 처리 </a:t>
            </a:r>
            <a:r>
              <a:rPr lang="ko-KR" altLang="en-US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더잠실 6 ExtraBold" panose="00000900000000000000" pitchFamily="2" charset="-127"/>
                <a:ea typeface="더잠실 6 ExtraBold" panose="00000900000000000000" pitchFamily="2" charset="-127"/>
              </a:rPr>
              <a:t>해보실까요</a:t>
            </a:r>
            <a:r>
              <a:rPr lang="en-US" altLang="ko-KR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더잠실 6 ExtraBold" panose="00000900000000000000" pitchFamily="2" charset="-127"/>
                <a:ea typeface="더잠실 6 ExtraBold" panose="00000900000000000000" pitchFamily="2" charset="-127"/>
              </a:rPr>
              <a:t>?</a:t>
            </a:r>
            <a:br>
              <a:rPr lang="en-US" altLang="ko-KR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더잠실 6 ExtraBold" panose="00000900000000000000" pitchFamily="2" charset="-127"/>
                <a:ea typeface="더잠실 6 ExtraBold" panose="00000900000000000000" pitchFamily="2" charset="-127"/>
              </a:rPr>
            </a:br>
            <a:r>
              <a:rPr lang="ko-KR" alt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더잠실 6 ExtraBold" panose="00000900000000000000" pitchFamily="2" charset="-127"/>
                <a:ea typeface="더잠실 6 ExtraBold" panose="00000900000000000000" pitchFamily="2" charset="-127"/>
              </a:rPr>
              <a:t>바이러스를 클릭</a:t>
            </a:r>
            <a:r>
              <a:rPr lang="en-US" altLang="ko-KR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더잠실 6 ExtraBold" panose="00000900000000000000" pitchFamily="2" charset="-127"/>
                <a:ea typeface="더잠실 6 ExtraBold" panose="00000900000000000000" pitchFamily="2" charset="-127"/>
              </a:rPr>
              <a:t>!</a:t>
            </a:r>
            <a:endParaRPr lang="ko-KR" altLang="en-US" sz="2800" dirty="0">
              <a:solidFill>
                <a:schemeClr val="tx1">
                  <a:lumMod val="95000"/>
                  <a:lumOff val="5000"/>
                </a:schemeClr>
              </a:solidFill>
              <a:latin typeface="더잠실 6 ExtraBold" panose="00000900000000000000" pitchFamily="2" charset="-127"/>
              <a:ea typeface="더잠실 6 ExtraBold" panose="00000900000000000000" pitchFamily="2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25835" y="4109010"/>
            <a:ext cx="2562225" cy="9813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더잠실 6 ExtraBold" panose="00000900000000000000" pitchFamily="2" charset="-127"/>
                <a:ea typeface="더잠실 6 ExtraBold" panose="00000900000000000000" pitchFamily="2" charset="-127"/>
              </a:rPr>
              <a:t>소</a:t>
            </a:r>
            <a:endParaRPr lang="ko-KR" altLang="en-US" sz="2400" dirty="0">
              <a:solidFill>
                <a:schemeClr val="tx1">
                  <a:lumMod val="95000"/>
                  <a:lumOff val="5000"/>
                </a:schemeClr>
              </a:solidFill>
              <a:latin typeface="더잠실 6 ExtraBold" panose="00000900000000000000" pitchFamily="2" charset="-127"/>
              <a:ea typeface="더잠실 6 ExtraBold" panose="000009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03018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4161" y="493421"/>
            <a:ext cx="3380762" cy="4301045"/>
          </a:xfrm>
          <a:prstGeom prst="rect">
            <a:avLst/>
          </a:prstGeom>
        </p:spPr>
      </p:pic>
      <p:sp>
        <p:nvSpPr>
          <p:cNvPr id="4" name="TextBox 3">
            <a:hlinkClick r:id="rId3" action="ppaction://hlinksldjump"/>
          </p:cNvPr>
          <p:cNvSpPr txBox="1"/>
          <p:nvPr/>
        </p:nvSpPr>
        <p:spPr>
          <a:xfrm>
            <a:off x="10185631" y="5119631"/>
            <a:ext cx="12919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 smtClean="0">
                <a:latin typeface="더잠실 6 ExtraBold" panose="00000900000000000000" pitchFamily="2" charset="-127"/>
                <a:ea typeface="더잠실 6 ExtraBold" panose="00000900000000000000" pitchFamily="2" charset="-127"/>
              </a:rPr>
              <a:t>공격</a:t>
            </a:r>
            <a:endParaRPr lang="ko-KR" altLang="en-US" sz="4400" dirty="0">
              <a:latin typeface="더잠실 6 ExtraBold" panose="00000900000000000000" pitchFamily="2" charset="-127"/>
              <a:ea typeface="더잠실 6 ExtraBold" panose="00000900000000000000" pitchFamily="2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185632" y="5889072"/>
            <a:ext cx="12919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 smtClean="0">
                <a:latin typeface="더잠실 6 ExtraBold" panose="00000900000000000000" pitchFamily="2" charset="-127"/>
                <a:ea typeface="더잠실 6 ExtraBold" panose="00000900000000000000" pitchFamily="2" charset="-127"/>
              </a:rPr>
              <a:t>방어</a:t>
            </a:r>
            <a:endParaRPr lang="ko-KR" altLang="en-US" sz="4400" dirty="0">
              <a:latin typeface="더잠실 6 ExtraBold" panose="00000900000000000000" pitchFamily="2" charset="-127"/>
              <a:ea typeface="더잠실 6 ExtraBold" panose="00000900000000000000" pitchFamily="2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25835" y="4109010"/>
            <a:ext cx="2562225" cy="9813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더잠실 6 ExtraBold" panose="00000900000000000000" pitchFamily="2" charset="-127"/>
                <a:ea typeface="더잠실 6 ExtraBold" panose="00000900000000000000" pitchFamily="2" charset="-127"/>
              </a:rPr>
              <a:t>소</a:t>
            </a:r>
            <a:endParaRPr lang="ko-KR" altLang="en-US" sz="2400" dirty="0">
              <a:solidFill>
                <a:schemeClr val="tx1">
                  <a:lumMod val="95000"/>
                  <a:lumOff val="5000"/>
                </a:schemeClr>
              </a:solidFill>
              <a:latin typeface="더잠실 6 ExtraBold" panose="00000900000000000000" pitchFamily="2" charset="-127"/>
              <a:ea typeface="더잠실 6 ExtraBold" panose="00000900000000000000" pitchFamily="2" charset="-127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62917" y="4769214"/>
            <a:ext cx="4974671" cy="188929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더잠실 6 ExtraBold" panose="00000900000000000000" pitchFamily="2" charset="-127"/>
                <a:ea typeface="더잠실 6 ExtraBold" panose="00000900000000000000" pitchFamily="2" charset="-127"/>
              </a:rPr>
              <a:t>공격과 방어가 있는데 알맞은 버튼을 누르면 </a:t>
            </a:r>
            <a:r>
              <a:rPr lang="ko-KR" alt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더잠실 6 ExtraBold" panose="00000900000000000000" pitchFamily="2" charset="-127"/>
                <a:ea typeface="더잠실 6 ExtraBold" panose="00000900000000000000" pitchFamily="2" charset="-127"/>
              </a:rPr>
              <a:t>막힐겁니다</a:t>
            </a:r>
            <a:r>
              <a:rPr lang="en-US" altLang="ko-KR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더잠실 6 ExtraBold" panose="00000900000000000000" pitchFamily="2" charset="-127"/>
                <a:ea typeface="더잠실 6 ExtraBold" panose="00000900000000000000" pitchFamily="2" charset="-127"/>
              </a:rPr>
              <a:t>! </a:t>
            </a:r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더잠실 6 ExtraBold" panose="00000900000000000000" pitchFamily="2" charset="-127"/>
                <a:ea typeface="더잠실 6 ExtraBold" panose="00000900000000000000" pitchFamily="2" charset="-127"/>
              </a:rPr>
              <a:t>일단 이렇게 입력 하세요</a:t>
            </a:r>
            <a:r>
              <a:rPr lang="en-US" altLang="ko-KR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더잠실 6 ExtraBold" panose="00000900000000000000" pitchFamily="2" charset="-127"/>
                <a:ea typeface="더잠실 6 ExtraBold" panose="00000900000000000000" pitchFamily="2" charset="-127"/>
              </a:rPr>
              <a:t>!</a:t>
            </a:r>
            <a:br>
              <a:rPr lang="en-US" altLang="ko-KR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더잠실 6 ExtraBold" panose="00000900000000000000" pitchFamily="2" charset="-127"/>
                <a:ea typeface="더잠실 6 ExtraBold" panose="00000900000000000000" pitchFamily="2" charset="-127"/>
              </a:rPr>
            </a:br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더잠실 6 ExtraBold" panose="00000900000000000000" pitchFamily="2" charset="-127"/>
                <a:ea typeface="더잠실 6 ExtraBold" panose="00000900000000000000" pitchFamily="2" charset="-127"/>
              </a:rPr>
              <a:t>공격 </a:t>
            </a:r>
            <a:r>
              <a:rPr lang="en-US" altLang="ko-KR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더잠실 6 ExtraBold" panose="00000900000000000000" pitchFamily="2" charset="-127"/>
                <a:ea typeface="더잠실 6 ExtraBold" panose="00000900000000000000" pitchFamily="2" charset="-127"/>
              </a:rPr>
              <a:t>– </a:t>
            </a:r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더잠실 6 ExtraBold" panose="00000900000000000000" pitchFamily="2" charset="-127"/>
                <a:ea typeface="더잠실 6 ExtraBold" panose="00000900000000000000" pitchFamily="2" charset="-127"/>
              </a:rPr>
              <a:t>방어</a:t>
            </a:r>
            <a:r>
              <a:rPr lang="en-US" altLang="ko-KR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더잠실 6 ExtraBold" panose="00000900000000000000" pitchFamily="2" charset="-127"/>
                <a:ea typeface="더잠실 6 ExtraBold" panose="00000900000000000000" pitchFamily="2" charset="-127"/>
              </a:rPr>
              <a:t>- </a:t>
            </a:r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더잠실 6 ExtraBold" panose="00000900000000000000" pitchFamily="2" charset="-127"/>
                <a:ea typeface="더잠실 6 ExtraBold" panose="00000900000000000000" pitchFamily="2" charset="-127"/>
              </a:rPr>
              <a:t>방어</a:t>
            </a:r>
            <a:r>
              <a:rPr lang="en-US" altLang="ko-KR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더잠실 6 ExtraBold" panose="00000900000000000000" pitchFamily="2" charset="-127"/>
                <a:ea typeface="더잠실 6 ExtraBold" panose="00000900000000000000" pitchFamily="2" charset="-127"/>
              </a:rPr>
              <a:t>- </a:t>
            </a:r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더잠실 6 ExtraBold" panose="00000900000000000000" pitchFamily="2" charset="-127"/>
                <a:ea typeface="더잠실 6 ExtraBold" panose="00000900000000000000" pitchFamily="2" charset="-127"/>
              </a:rPr>
              <a:t>공격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  <a:latin typeface="더잠실 6 ExtraBold" panose="00000900000000000000" pitchFamily="2" charset="-127"/>
              <a:ea typeface="더잠실 6 ExtraBold" panose="000009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75729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4161" y="493421"/>
            <a:ext cx="3380762" cy="430104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185631" y="5119631"/>
            <a:ext cx="12919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 smtClean="0">
                <a:latin typeface="더잠실 6 ExtraBold" panose="00000900000000000000" pitchFamily="2" charset="-127"/>
                <a:ea typeface="더잠실 6 ExtraBold" panose="00000900000000000000" pitchFamily="2" charset="-127"/>
              </a:rPr>
              <a:t>공격</a:t>
            </a:r>
            <a:endParaRPr lang="ko-KR" altLang="en-US" sz="4400" dirty="0">
              <a:latin typeface="더잠실 6 ExtraBold" panose="00000900000000000000" pitchFamily="2" charset="-127"/>
              <a:ea typeface="더잠실 6 ExtraBold" panose="00000900000000000000" pitchFamily="2" charset="-127"/>
            </a:endParaRPr>
          </a:p>
        </p:txBody>
      </p:sp>
      <p:sp>
        <p:nvSpPr>
          <p:cNvPr id="9" name="TextBox 8">
            <a:hlinkClick r:id="rId3" action="ppaction://hlinksldjump"/>
          </p:cNvPr>
          <p:cNvSpPr txBox="1"/>
          <p:nvPr/>
        </p:nvSpPr>
        <p:spPr>
          <a:xfrm>
            <a:off x="10185632" y="5889072"/>
            <a:ext cx="12919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 smtClean="0">
                <a:latin typeface="더잠실 6 ExtraBold" panose="00000900000000000000" pitchFamily="2" charset="-127"/>
                <a:ea typeface="더잠실 6 ExtraBold" panose="00000900000000000000" pitchFamily="2" charset="-127"/>
              </a:rPr>
              <a:t>방어</a:t>
            </a:r>
            <a:endParaRPr lang="ko-KR" altLang="en-US" sz="4400" dirty="0">
              <a:latin typeface="더잠실 6 ExtraBold" panose="00000900000000000000" pitchFamily="2" charset="-127"/>
              <a:ea typeface="더잠실 6 ExtraBold" panose="00000900000000000000" pitchFamily="2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25835" y="4109010"/>
            <a:ext cx="2562225" cy="9813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더잠실 6 ExtraBold" panose="00000900000000000000" pitchFamily="2" charset="-127"/>
                <a:ea typeface="더잠실 6 ExtraBold" panose="00000900000000000000" pitchFamily="2" charset="-127"/>
              </a:rPr>
              <a:t>소</a:t>
            </a:r>
            <a:endParaRPr lang="ko-KR" altLang="en-US" sz="2400" dirty="0">
              <a:solidFill>
                <a:schemeClr val="tx1">
                  <a:lumMod val="95000"/>
                  <a:lumOff val="5000"/>
                </a:schemeClr>
              </a:solidFill>
              <a:latin typeface="더잠실 6 ExtraBold" panose="00000900000000000000" pitchFamily="2" charset="-127"/>
              <a:ea typeface="더잠실 6 ExtraBold" panose="00000900000000000000" pitchFamily="2" charset="-127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62917" y="4769214"/>
            <a:ext cx="4974671" cy="188929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더잠실 6 ExtraBold" panose="00000900000000000000" pitchFamily="2" charset="-127"/>
                <a:ea typeface="더잠실 6 ExtraBold" panose="00000900000000000000" pitchFamily="2" charset="-127"/>
              </a:rPr>
              <a:t>좋아요</a:t>
            </a:r>
            <a:r>
              <a:rPr lang="en-US" altLang="ko-KR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더잠실 6 ExtraBold" panose="00000900000000000000" pitchFamily="2" charset="-127"/>
                <a:ea typeface="더잠실 6 ExtraBold" panose="00000900000000000000" pitchFamily="2" charset="-127"/>
              </a:rPr>
              <a:t>!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  <a:latin typeface="더잠실 6 ExtraBold" panose="00000900000000000000" pitchFamily="2" charset="-127"/>
              <a:ea typeface="더잠실 6 ExtraBold" panose="000009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61552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6 1.11111E-6 L -0.08386 -0.02825 L 0.06328 -0.03681 L -0.07149 -0.05371 L 0.08124 -0.04283 L 0.06887 -0.04537 L -0.11824 -0.03797 L -0.10105 -0.04028 L -0.09219 -0.04167 L 0.06132 0.0074 C 0.04387 0.00393 0.06549 0.00856 0.0496 0.0037 C 0.04752 0.003 0.04544 0.003 0.04335 0.00231 C 0.04088 0.00162 0.0358 1.11111E-6 0.0358 1.11111E-6 L -0.06876 -0.01713 L -0.02201 -0.01598 L 0.05572 -0.01112 C 0.03736 -0.01412 0.05911 -0.01088 0.02343 -0.01343 C 0.02096 -0.01366 0.01588 -0.01482 0.01588 -0.01482 L 0.00351 -0.01598 L -0.00756 -0.01713 L -0.05157 -0.02338 L -0.03777 -0.02338 L 0.09153 -0.00973 L 0.05234 -0.01227 C 0.04505 -0.01297 0.03033 -0.01482 0.03033 -0.01482 L -0.03777 -0.01968 L -0.02475 -0.01968 L 0.01653 -0.01968 L -0.02813 -0.01968 L -0.05847 -0.01968 L 0.02408 -0.01968 L 0.0496 -0.01968 C 0.0457 -0.01991 0.04179 -0.02014 0.03788 -0.02084 C 0.03515 -0.0213 0.03242 -0.02269 0.02968 -0.02338 C 0.02278 -0.02454 0.01588 -0.025 0.00898 -0.0257 C 0.00533 -0.02616 0.00169 -0.02686 -0.00209 -0.02686 L -0.04675 -0.02686 L -0.05222 -0.02686 L 0.02005 -0.0257 L -0.03021 -0.03311 C -0.03412 -0.03264 -0.0392 -0.03681 -0.04193 -0.03172 C -0.04441 -0.02755 -0.03165 -0.03056 -0.03165 -0.03056 L 0.06614 -0.01482 L 0.01445 -0.01598 C 0.00846 -0.01621 0.0026 -0.01644 -0.00339 -0.01713 C -0.00873 -0.01783 -0.01928 -0.01968 -0.01928 -0.01968 L -0.04402 -0.02454 C -0.00821 -0.02153 -0.04441 -0.02547 -0.01993 -0.02084 C -0.01654 -0.02014 -0.01303 -0.02014 -0.00964 -0.01968 C -0.00587 -0.01899 -0.00222 -0.01783 0.00143 -0.01713 L 0.02682 -0.01227 C 0.05156 -0.00741 0.02747 -0.01181 0.05025 -0.00857 C 0.0526 -0.00834 0.05716 -0.00741 0.05716 -0.00741 L 0.00143 -0.01227 L -0.05092 -0.01343 C -0.05248 -0.01366 -0.05574 -0.01482 -0.05574 -0.01482 L 0.05924 -0.00487 C 0.05234 -0.00533 0.04544 -0.00533 0.03854 -0.00625 C 0.03463 -0.00649 0.03072 -0.00787 0.02682 -0.00857 C 0.0177 -0.01042 0.00859 -0.01274 -0.00066 -0.01343 L -0.02956 -0.01598 C -0.03412 -0.01667 -0.03868 -0.01783 -0.04337 -0.01829 C -0.0474 -0.01899 -0.05157 -0.01899 -0.05574 -0.01968 C -0.05938 -0.02014 -0.06303 -0.0213 -0.06667 -0.022 C -0.06967 -0.02269 -0.07266 -0.02292 -0.07566 -0.02338 L -0.08321 -0.02454 L -0.0405 -0.022 L -0.01784 -0.02084 C 0.00299 -0.01922 -0.01863 -0.01968 -8.33333E-6 -0.01968 L 0.02135 -0.01343 C 0.0246 -0.01227 0.02773 -0.01088 0.03098 -0.00973 C 0.03281 -0.00926 0.03463 -0.00903 0.03645 -0.00857 L 0.04127 -0.00741 C 0.04661 -0.00602 0.04544 -0.00579 0.05169 -0.00487 C 0.05234 -0.00487 0.05299 -0.00487 0.05364 -0.00487 L -0.05782 -0.0294 L -0.03295 -0.02686 C -0.02839 -0.02593 -0.01928 -0.02338 -0.01928 -0.02338 L 0.06744 -0.00973 C 0.03307 -0.00834 0.04726 -0.00857 0.02486 -0.00857 L -0.02956 -0.01829 L 0.07708 0.00486 C 0.07174 0.00439 0.06184 0.00393 0.05572 0.00231 C 0.0496 0.00092 0.03723 -0.00255 0.03723 -0.00255 L -0.05495 -0.01829 L -0.02123 -0.01713 L 0.06132 -0.00857 C 0.05924 -0.00811 0.05716 -0.00741 0.05507 -0.00741 C 0.04869 -0.00741 0.04218 -0.00834 0.0358 -0.00857 C 0.0345 -0.00857 0.03307 -0.00857 0.03163 -0.00857 L -0.04883 -0.01598 L 0.0138 -0.01598 L 0.04544 -0.01598 C 0.00572 -0.01737 0.022 -0.01713 -0.00339 -0.01713 L -0.04949 -0.01968 L -0.00482 -0.01713 C -0.00131 -0.0169 0.00559 -0.01598 0.00559 -0.01598 L 0.04687 -0.01343 C 0.02955 -0.01019 0.03932 -0.01158 0.00559 -0.01343 C 0.00325 -0.01366 -0.00131 -0.01482 -0.00131 -0.01482 L -0.04675 -0.01968 L 0.01106 -0.01968 L 0.07708 -0.01713 L 0.0345 -0.01829 L -0.05157 -0.02338 C -0.03529 -0.02547 -0.04558 -0.02454 -0.02058 -0.02454 L 0.06536 -0.02454 C 0.04101 -0.02616 0.05403 -0.02408 0.04205 -0.02686 L 0.03645 -0.02825 L 0.03033 -0.0294 L -0.04258 -0.03542 L -0.03021 -0.03681 L 0.07161 -0.03681 L 0.05716 -0.03681 L -0.05574 -0.03056 L -0.0254 -0.03056 L 0.03163 -0.03056 C 0.02617 -0.03102 0.0207 -0.03125 0.01523 -0.03172 C 0.01328 -0.03195 0.01145 -0.03287 0.00963 -0.03311 C 0.00533 -0.03357 0.00091 -0.0338 -0.00339 -0.03426 C -0.00574 -0.0345 -0.00795 -0.03519 -0.01029 -0.03542 C -0.01368 -0.03588 -0.02058 -0.03681 -0.02058 -0.03681 L -0.0543 -0.03797 L -0.03855 -0.03681 L 0.08541 -0.02454 L 0.18098 -0.03056 L 0.5457 -0.01112 " pathEditMode="relative" ptsTypes="AAAAAAAAAAAAAAAAAAAAAAAAAAAAAAAAAAAAAAAAAAAAAAAAAAAAAAAAAAAAAAAAAAAAAAAAAAAAAAAAAAAAAAAAAAAAAAAAAAAAAAAAAAAAAAAAAAAAAAAAAAAAA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85631" y="5119631"/>
            <a:ext cx="12919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 smtClean="0">
                <a:latin typeface="더잠실 6 ExtraBold" panose="00000900000000000000" pitchFamily="2" charset="-127"/>
                <a:ea typeface="더잠실 6 ExtraBold" panose="00000900000000000000" pitchFamily="2" charset="-127"/>
              </a:rPr>
              <a:t>공격</a:t>
            </a:r>
            <a:endParaRPr lang="ko-KR" altLang="en-US" sz="4400" dirty="0">
              <a:latin typeface="더잠실 6 ExtraBold" panose="00000900000000000000" pitchFamily="2" charset="-127"/>
              <a:ea typeface="더잠실 6 ExtraBold" panose="00000900000000000000" pitchFamily="2" charset="-127"/>
            </a:endParaRPr>
          </a:p>
        </p:txBody>
      </p:sp>
      <p:sp>
        <p:nvSpPr>
          <p:cNvPr id="9" name="TextBox 8">
            <a:hlinkClick r:id="rId2" action="ppaction://hlinksldjump"/>
          </p:cNvPr>
          <p:cNvSpPr txBox="1"/>
          <p:nvPr/>
        </p:nvSpPr>
        <p:spPr>
          <a:xfrm>
            <a:off x="10185632" y="5889072"/>
            <a:ext cx="12919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 smtClean="0">
                <a:latin typeface="더잠실 6 ExtraBold" panose="00000900000000000000" pitchFamily="2" charset="-127"/>
                <a:ea typeface="더잠실 6 ExtraBold" panose="00000900000000000000" pitchFamily="2" charset="-127"/>
              </a:rPr>
              <a:t>방어</a:t>
            </a:r>
            <a:endParaRPr lang="ko-KR" altLang="en-US" sz="4400" dirty="0">
              <a:latin typeface="더잠실 6 ExtraBold" panose="00000900000000000000" pitchFamily="2" charset="-127"/>
              <a:ea typeface="더잠실 6 ExtraBold" panose="00000900000000000000" pitchFamily="2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25835" y="4109010"/>
            <a:ext cx="2562225" cy="9813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더잠실 6 ExtraBold" panose="00000900000000000000" pitchFamily="2" charset="-127"/>
                <a:ea typeface="더잠실 6 ExtraBold" panose="00000900000000000000" pitchFamily="2" charset="-127"/>
              </a:rPr>
              <a:t>소</a:t>
            </a:r>
            <a:endParaRPr lang="ko-KR" altLang="en-US" sz="2400" dirty="0">
              <a:solidFill>
                <a:schemeClr val="tx1">
                  <a:lumMod val="95000"/>
                  <a:lumOff val="5000"/>
                </a:schemeClr>
              </a:solidFill>
              <a:latin typeface="더잠실 6 ExtraBold" panose="00000900000000000000" pitchFamily="2" charset="-127"/>
              <a:ea typeface="더잠실 6 ExtraBold" panose="00000900000000000000" pitchFamily="2" charset="-127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62917" y="4769214"/>
            <a:ext cx="4974671" cy="188929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더잠실 6 ExtraBold" panose="00000900000000000000" pitchFamily="2" charset="-127"/>
                <a:ea typeface="더잠실 6 ExtraBold" panose="00000900000000000000" pitchFamily="2" charset="-127"/>
              </a:rPr>
              <a:t>잘 하고 있어요</a:t>
            </a:r>
            <a:r>
              <a:rPr lang="en-US" altLang="ko-KR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더잠실 6 ExtraBold" panose="00000900000000000000" pitchFamily="2" charset="-127"/>
                <a:ea typeface="더잠실 6 ExtraBold" panose="00000900000000000000" pitchFamily="2" charset="-127"/>
              </a:rPr>
              <a:t>!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  <a:latin typeface="더잠실 6 ExtraBold" panose="00000900000000000000" pitchFamily="2" charset="-127"/>
              <a:ea typeface="더잠실 6 ExtraBold" panose="00000900000000000000" pitchFamily="2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6227" y="433018"/>
            <a:ext cx="3380762" cy="4301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448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3.7037E-7 L -0.08386 -0.02824 L 0.06328 -0.03681 L -0.07149 -0.0537 L 0.08125 -0.04282 L 0.06888 -0.04537 L -0.11823 -0.03796 L -0.10104 -0.04028 L -0.09219 -0.04167 L 0.06133 0.00741 C 0.04388 0.00394 0.06549 0.00857 0.04961 0.0037 C 0.04753 0.00301 0.04544 0.00301 0.04336 0.00232 C 0.04088 0.00162 0.03581 -3.7037E-7 0.03581 0.00023 L -0.06875 -0.01713 L -0.02201 -0.01597 L 0.05573 -0.01111 C 0.03737 -0.01412 0.05911 -0.01088 0.02344 -0.01343 C 0.02096 -0.01366 0.01588 -0.01481 0.01588 -0.01458 L 0.00351 -0.01597 L -0.00755 -0.01713 L -0.05156 -0.02338 L -0.03776 -0.02338 L 0.09154 -0.00972 L 0.05234 -0.01227 C 0.04505 -0.01296 0.03034 -0.01481 0.03034 -0.01458 L -0.03776 -0.01968 L -0.02474 -0.01968 L 0.01654 -0.01968 L -0.02813 -0.01968 L -0.05846 -0.01968 L 0.02409 -0.01968 L 0.04961 -0.01968 C 0.0457 -0.01991 0.0418 -0.02014 0.03789 -0.02083 C 0.03516 -0.0213 0.03242 -0.02268 0.02969 -0.02338 C 0.02279 -0.02454 0.01588 -0.025 0.00898 -0.02569 C 0.00534 -0.02616 0.00169 -0.02685 -0.00208 -0.02685 L -0.04675 -0.02685 L -0.05221 -0.02685 L 0.02005 -0.02569 L -0.03021 -0.0331 C -0.03412 -0.03264 -0.03919 -0.03681 -0.04193 -0.03171 C -0.0444 -0.02755 -0.03164 -0.03056 -0.03164 -0.03032 L 0.06614 -0.01481 L 0.01445 -0.01597 C 0.00846 -0.0162 0.0026 -0.01643 -0.00339 -0.01713 C -0.00872 -0.01782 -0.01927 -0.01968 -0.01927 -0.01944 L -0.04401 -0.02454 C -0.0082 -0.02153 -0.0444 -0.02546 -0.01992 -0.02083 C -0.01654 -0.02014 -0.01302 -0.02014 -0.00964 -0.01968 C -0.00586 -0.01898 -0.00221 -0.01782 0.00143 -0.01713 L 0.02682 -0.01227 C 0.05156 -0.00741 0.02747 -0.01181 0.05026 -0.00856 C 0.0526 -0.00833 0.05716 -0.00741 0.05716 -0.00718 L 0.00143 -0.01227 L -0.05091 -0.01343 C -0.05247 -0.01366 -0.05573 -0.01481 -0.05573 -0.01458 L 0.05924 -0.00486 C 0.05234 -0.00532 0.04544 -0.00532 0.03854 -0.00625 C 0.03463 -0.00648 0.03073 -0.00787 0.02682 -0.00856 C 0.01771 -0.01042 0.00859 -0.01273 -0.00065 -0.01343 L -0.02956 -0.01597 C -0.03412 -0.01667 -0.03867 -0.01782 -0.04336 -0.01829 C -0.0474 -0.01898 -0.05156 -0.01898 -0.05573 -0.01968 C -0.05938 -0.02014 -0.06302 -0.0213 -0.06667 -0.02199 C -0.06966 -0.02268 -0.07266 -0.02292 -0.07565 -0.02338 L -0.0832 -0.02454 L -0.0405 -0.02199 L -0.01784 -0.02083 C 0.00299 -0.01921 -0.01862 -0.01968 1.04167E-6 -0.01968 L 0.02135 -0.01343 C 0.02461 -0.01227 0.02773 -0.01088 0.03099 -0.00972 C 0.03281 -0.00926 0.03463 -0.00903 0.03646 -0.00856 L 0.04128 -0.00741 C 0.04661 -0.00602 0.04544 -0.00579 0.05169 -0.00486 C 0.05234 -0.00486 0.05299 -0.00486 0.05364 -0.00486 L -0.05781 -0.0294 L -0.03294 -0.02685 C -0.02839 -0.02593 -0.01927 -0.02338 -0.01927 -0.02315 L 0.06745 -0.00972 C 0.03307 -0.00833 0.04726 -0.00856 0.02487 -0.00856 L -0.02956 -0.01829 L 0.07708 0.00486 C 0.07174 0.0044 0.06185 0.00394 0.05573 0.00232 C 0.04961 0.00093 0.03724 -0.00255 0.03724 -0.00231 L -0.05495 -0.01829 L -0.02122 -0.01713 L 0.06133 -0.00856 C 0.05924 -0.0081 0.05716 -0.00741 0.05508 -0.00741 C 0.0487 -0.00741 0.04219 -0.00833 0.03581 -0.00856 C 0.0345 -0.00856 0.03307 -0.00856 0.03164 -0.00856 L -0.04883 -0.01597 L 0.0138 -0.01597 L 0.04544 -0.01597 C 0.00573 -0.01736 0.022 -0.01713 -0.00339 -0.01713 L -0.04948 -0.01968 L -0.00482 -0.01713 C -0.0013 -0.0169 0.0056 -0.01597 0.0056 -0.01574 L 0.04687 -0.01343 C 0.02956 -0.01018 0.03932 -0.01157 0.0056 -0.01343 C 0.00325 -0.01366 -0.0013 -0.01481 -0.0013 -0.01458 L -0.04675 -0.01968 L 0.01107 -0.01968 L 0.07708 -0.01713 L 0.0345 -0.01829 L -0.05156 -0.02338 C -0.03529 -0.02546 -0.04557 -0.02454 -0.02057 -0.02454 L 0.06536 -0.02454 C 0.04101 -0.02616 0.05404 -0.02407 0.04206 -0.02685 L 0.03646 -0.02824 L 0.03034 -0.0294 L -0.04258 -0.03542 L -0.03021 -0.03681 L 0.07161 -0.03681 L 0.05716 -0.03681 L -0.05573 -0.03056 L -0.02539 -0.03056 L 0.03164 -0.03056 C 0.02617 -0.03102 0.0207 -0.03125 0.01523 -0.03171 C 0.01328 -0.03194 0.01146 -0.03287 0.00963 -0.0331 C 0.00534 -0.03356 0.00091 -0.0338 -0.00339 -0.03426 C -0.00573 -0.03449 -0.00794 -0.03518 -0.01029 -0.03542 C -0.01367 -0.03588 -0.02057 -0.03681 -0.02057 -0.03657 L -0.0543 -0.03796 L -0.03854 -0.03681 L 0.08542 -0.02454 L 0.18099 -0.03056 L 0.5457 -0.01111 " pathEditMode="relative" rAng="0" ptsTypes="AAAAAAAAAAAAAAAAAAAAAAAAAAAAAAAAAAAAAAAAAAAAAAAAAAAAAAAAAAAAAAAAAAAAAAAAAAAAAAAAAAAAAAAAAAAAAAAAAAAAAAAAAAAAAAAAAAAAAAAAAAAAA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367" y="-23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1" y="0"/>
            <a:ext cx="6031685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1684" y="0"/>
            <a:ext cx="6160316" cy="743131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88751" y="1010181"/>
            <a:ext cx="34520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latin typeface="더잠실 6 ExtraBold" panose="00000900000000000000" pitchFamily="2" charset="-127"/>
                <a:ea typeface="더잠실 6 ExtraBold" panose="00000900000000000000" pitchFamily="2" charset="-127"/>
              </a:rPr>
              <a:t>바이러스 퇴치 작전</a:t>
            </a:r>
            <a:r>
              <a:rPr lang="en-US" altLang="ko-KR" sz="3200" dirty="0" smtClean="0">
                <a:latin typeface="더잠실 6 ExtraBold" panose="00000900000000000000" pitchFamily="2" charset="-127"/>
                <a:ea typeface="더잠실 6 ExtraBold" panose="00000900000000000000" pitchFamily="2" charset="-127"/>
              </a:rPr>
              <a:t>!</a:t>
            </a:r>
            <a:endParaRPr lang="ko-KR" altLang="en-US" sz="3200" dirty="0">
              <a:latin typeface="더잠실 6 ExtraBold" panose="00000900000000000000" pitchFamily="2" charset="-127"/>
              <a:ea typeface="더잠실 6 ExtraBold" panose="00000900000000000000" pitchFamily="2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188752" y="4412609"/>
            <a:ext cx="2583809" cy="65434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더잠실 6 ExtraBold" panose="00000900000000000000" pitchFamily="2" charset="-127"/>
                <a:ea typeface="더잠실 6 ExtraBold" panose="00000900000000000000" pitchFamily="2" charset="-127"/>
              </a:rPr>
              <a:t>플레이</a:t>
            </a:r>
            <a:endParaRPr lang="ko-KR" altLang="en-US" sz="2400" dirty="0">
              <a:solidFill>
                <a:schemeClr val="tx1">
                  <a:lumMod val="95000"/>
                  <a:lumOff val="5000"/>
                </a:schemeClr>
              </a:solidFill>
              <a:latin typeface="더잠실 6 ExtraBold" panose="00000900000000000000" pitchFamily="2" charset="-127"/>
              <a:ea typeface="더잠실 6 ExtraBold" panose="00000900000000000000" pitchFamily="2" charset="-127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3145871" y="4412608"/>
            <a:ext cx="2583809" cy="65434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더잠실 6 ExtraBold" panose="00000900000000000000" pitchFamily="2" charset="-127"/>
                <a:ea typeface="더잠실 6 ExtraBold" panose="00000900000000000000" pitchFamily="2" charset="-127"/>
              </a:rPr>
              <a:t>게임 설명</a:t>
            </a:r>
            <a:endParaRPr lang="ko-KR" altLang="en-US" sz="2400" dirty="0">
              <a:solidFill>
                <a:schemeClr val="tx1">
                  <a:lumMod val="95000"/>
                  <a:lumOff val="5000"/>
                </a:schemeClr>
              </a:solidFill>
              <a:latin typeface="더잠실 6 ExtraBold" panose="00000900000000000000" pitchFamily="2" charset="-127"/>
              <a:ea typeface="더잠실 6 ExtraBold" panose="00000900000000000000" pitchFamily="2" charset="-127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188751" y="5635304"/>
            <a:ext cx="2583809" cy="65434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더잠실 6 ExtraBold" panose="00000900000000000000" pitchFamily="2" charset="-127"/>
                <a:ea typeface="더잠실 6 ExtraBold" panose="00000900000000000000" pitchFamily="2" charset="-127"/>
              </a:rPr>
              <a:t>크레딧</a:t>
            </a:r>
            <a:endParaRPr lang="ko-KR" altLang="en-US" sz="2400" dirty="0">
              <a:solidFill>
                <a:schemeClr val="tx1">
                  <a:lumMod val="95000"/>
                  <a:lumOff val="5000"/>
                </a:schemeClr>
              </a:solidFill>
              <a:latin typeface="더잠실 6 ExtraBold" panose="00000900000000000000" pitchFamily="2" charset="-127"/>
              <a:ea typeface="더잠실 6 ExtraBold" panose="00000900000000000000" pitchFamily="2" charset="-127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3145871" y="5635303"/>
            <a:ext cx="2583809" cy="65434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더잠실 6 ExtraBold" panose="00000900000000000000" pitchFamily="2" charset="-127"/>
                <a:ea typeface="더잠실 6 ExtraBold" panose="00000900000000000000" pitchFamily="2" charset="-127"/>
              </a:rPr>
              <a:t>종료</a:t>
            </a:r>
            <a:endParaRPr lang="ko-KR" altLang="en-US" sz="2400" dirty="0">
              <a:solidFill>
                <a:schemeClr val="tx1">
                  <a:lumMod val="95000"/>
                  <a:lumOff val="5000"/>
                </a:schemeClr>
              </a:solidFill>
              <a:latin typeface="더잠실 6 ExtraBold" panose="00000900000000000000" pitchFamily="2" charset="-127"/>
              <a:ea typeface="더잠실 6 ExtraBold" panose="00000900000000000000" pitchFamily="2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287321" y="176169"/>
            <a:ext cx="11488724" cy="651195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583423" y="1217662"/>
            <a:ext cx="963265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4800" dirty="0" err="1" smtClean="0">
                <a:latin typeface="더잠실 6 ExtraBold" panose="00000900000000000000" pitchFamily="2" charset="-127"/>
                <a:ea typeface="더잠실 6 ExtraBold" panose="00000900000000000000" pitchFamily="2" charset="-127"/>
              </a:rPr>
              <a:t>크레딧</a:t>
            </a:r>
            <a:r>
              <a:rPr lang="en-US" altLang="ko-KR" sz="4800" dirty="0" smtClean="0">
                <a:latin typeface="더잠실 6 ExtraBold" panose="00000900000000000000" pitchFamily="2" charset="-127"/>
                <a:ea typeface="더잠실 6 ExtraBold" panose="00000900000000000000" pitchFamily="2" charset="-127"/>
              </a:rPr>
              <a:t/>
            </a:r>
            <a:br>
              <a:rPr lang="en-US" altLang="ko-KR" sz="4800" dirty="0" smtClean="0">
                <a:latin typeface="더잠실 6 ExtraBold" panose="00000900000000000000" pitchFamily="2" charset="-127"/>
                <a:ea typeface="더잠실 6 ExtraBold" panose="00000900000000000000" pitchFamily="2" charset="-127"/>
              </a:rPr>
            </a:br>
            <a:r>
              <a:rPr lang="ko-KR" altLang="en-US" sz="4800" dirty="0" smtClean="0">
                <a:latin typeface="더잠실 6 ExtraBold" panose="00000900000000000000" pitchFamily="2" charset="-127"/>
                <a:ea typeface="더잠실 6 ExtraBold" panose="00000900000000000000" pitchFamily="2" charset="-127"/>
              </a:rPr>
              <a:t>제작자 </a:t>
            </a:r>
            <a:r>
              <a:rPr lang="ko-KR" altLang="en-US" sz="4800" dirty="0" err="1" smtClean="0">
                <a:latin typeface="더잠실 6 ExtraBold" panose="00000900000000000000" pitchFamily="2" charset="-127"/>
                <a:ea typeface="더잠실 6 ExtraBold" panose="00000900000000000000" pitchFamily="2" charset="-127"/>
              </a:rPr>
              <a:t>하누리인데요</a:t>
            </a:r>
            <a:r>
              <a:rPr lang="ko-KR" altLang="en-US" sz="4800" dirty="0" smtClean="0">
                <a:latin typeface="더잠실 6 ExtraBold" panose="00000900000000000000" pitchFamily="2" charset="-127"/>
                <a:ea typeface="더잠실 6 ExtraBold" panose="00000900000000000000" pitchFamily="2" charset="-127"/>
              </a:rPr>
              <a:t> </a:t>
            </a:r>
            <a:r>
              <a:rPr lang="en-US" altLang="ko-KR" sz="4800" dirty="0" smtClean="0">
                <a:latin typeface="더잠실 6 ExtraBold" panose="00000900000000000000" pitchFamily="2" charset="-127"/>
                <a:ea typeface="더잠실 6 ExtraBold" panose="00000900000000000000" pitchFamily="2" charset="-127"/>
              </a:rPr>
              <a:t>(</a:t>
            </a:r>
            <a:r>
              <a:rPr lang="ko-KR" altLang="en-US" sz="4800" dirty="0" err="1" smtClean="0">
                <a:latin typeface="더잠실 6 ExtraBold" panose="00000900000000000000" pitchFamily="2" charset="-127"/>
                <a:ea typeface="더잠실 6 ExtraBold" panose="00000900000000000000" pitchFamily="2" charset="-127"/>
              </a:rPr>
              <a:t>몽쉘</a:t>
            </a:r>
            <a:r>
              <a:rPr lang="en-US" altLang="ko-KR" sz="4800" dirty="0" smtClean="0">
                <a:latin typeface="더잠실 6 ExtraBold" panose="00000900000000000000" pitchFamily="2" charset="-127"/>
                <a:ea typeface="더잠실 6 ExtraBold" panose="00000900000000000000" pitchFamily="2" charset="-127"/>
              </a:rPr>
              <a:t>)</a:t>
            </a:r>
            <a:br>
              <a:rPr lang="en-US" altLang="ko-KR" sz="4800" dirty="0" smtClean="0">
                <a:latin typeface="더잠실 6 ExtraBold" panose="00000900000000000000" pitchFamily="2" charset="-127"/>
                <a:ea typeface="더잠실 6 ExtraBold" panose="00000900000000000000" pitchFamily="2" charset="-127"/>
              </a:rPr>
            </a:br>
            <a:r>
              <a:rPr lang="ko-KR" altLang="en-US" sz="4800" dirty="0" smtClean="0">
                <a:latin typeface="더잠실 6 ExtraBold" panose="00000900000000000000" pitchFamily="2" charset="-127"/>
                <a:ea typeface="더잠실 6 ExtraBold" panose="00000900000000000000" pitchFamily="2" charset="-127"/>
              </a:rPr>
              <a:t>도움 </a:t>
            </a:r>
            <a:r>
              <a:rPr lang="ko-KR" altLang="en-US" sz="4800" dirty="0" err="1" smtClean="0">
                <a:latin typeface="더잠실 6 ExtraBold" panose="00000900000000000000" pitchFamily="2" charset="-127"/>
                <a:ea typeface="더잠실 6 ExtraBold" panose="00000900000000000000" pitchFamily="2" charset="-127"/>
              </a:rPr>
              <a:t>싱귤레러티</a:t>
            </a:r>
            <a:r>
              <a:rPr lang="ko-KR" altLang="en-US" sz="4800" dirty="0" smtClean="0">
                <a:latin typeface="더잠실 6 ExtraBold" panose="00000900000000000000" pitchFamily="2" charset="-127"/>
                <a:ea typeface="더잠실 6 ExtraBold" panose="00000900000000000000" pitchFamily="2" charset="-127"/>
              </a:rPr>
              <a:t> </a:t>
            </a:r>
            <a:r>
              <a:rPr lang="en-US" altLang="ko-KR" sz="4800" dirty="0" smtClean="0">
                <a:latin typeface="더잠실 6 ExtraBold" panose="00000900000000000000" pitchFamily="2" charset="-127"/>
                <a:ea typeface="더잠실 6 ExtraBold" panose="00000900000000000000" pitchFamily="2" charset="-127"/>
              </a:rPr>
              <a:t>(</a:t>
            </a:r>
            <a:r>
              <a:rPr lang="ko-KR" altLang="en-US" sz="4800" dirty="0" smtClean="0">
                <a:latin typeface="더잠실 6 ExtraBold" panose="00000900000000000000" pitchFamily="2" charset="-127"/>
                <a:ea typeface="더잠실 6 ExtraBold" panose="00000900000000000000" pitchFamily="2" charset="-127"/>
              </a:rPr>
              <a:t>귤</a:t>
            </a:r>
            <a:r>
              <a:rPr lang="en-US" altLang="ko-KR" sz="4800" dirty="0">
                <a:latin typeface="더잠실 6 ExtraBold" panose="00000900000000000000" pitchFamily="2" charset="-127"/>
                <a:ea typeface="더잠실 6 ExtraBold" panose="00000900000000000000" pitchFamily="2" charset="-127"/>
              </a:rPr>
              <a:t>)</a:t>
            </a:r>
            <a:r>
              <a:rPr lang="en-US" altLang="ko-KR" sz="4800" dirty="0" smtClean="0">
                <a:latin typeface="더잠실 6 ExtraBold" panose="00000900000000000000" pitchFamily="2" charset="-127"/>
                <a:ea typeface="더잠실 6 ExtraBold" panose="00000900000000000000" pitchFamily="2" charset="-127"/>
              </a:rPr>
              <a:t/>
            </a:r>
            <a:br>
              <a:rPr lang="en-US" altLang="ko-KR" sz="4800" dirty="0" smtClean="0">
                <a:latin typeface="더잠실 6 ExtraBold" panose="00000900000000000000" pitchFamily="2" charset="-127"/>
                <a:ea typeface="더잠실 6 ExtraBold" panose="00000900000000000000" pitchFamily="2" charset="-127"/>
              </a:rPr>
            </a:br>
            <a:r>
              <a:rPr lang="ko-KR" altLang="en-US" sz="4800" dirty="0" smtClean="0">
                <a:latin typeface="더잠실 6 ExtraBold" panose="00000900000000000000" pitchFamily="2" charset="-127"/>
                <a:ea typeface="더잠실 6 ExtraBold" panose="00000900000000000000" pitchFamily="2" charset="-127"/>
              </a:rPr>
              <a:t>제작 하는걸 본 절망이 </a:t>
            </a:r>
            <a:r>
              <a:rPr lang="en-US" altLang="ko-KR" sz="4800" dirty="0" smtClean="0">
                <a:latin typeface="더잠실 6 ExtraBold" panose="00000900000000000000" pitchFamily="2" charset="-127"/>
                <a:ea typeface="더잠실 6 ExtraBold" panose="00000900000000000000" pitchFamily="2" charset="-127"/>
              </a:rPr>
              <a:t>(</a:t>
            </a:r>
            <a:r>
              <a:rPr lang="ko-KR" altLang="en-US" sz="4800" dirty="0" err="1" smtClean="0">
                <a:latin typeface="더잠실 6 ExtraBold" panose="00000900000000000000" pitchFamily="2" charset="-127"/>
                <a:ea typeface="더잠실 6 ExtraBold" panose="00000900000000000000" pitchFamily="2" charset="-127"/>
              </a:rPr>
              <a:t>초코파이</a:t>
            </a:r>
            <a:r>
              <a:rPr lang="en-US" altLang="ko-KR" sz="4800" dirty="0" smtClean="0">
                <a:latin typeface="더잠실 6 ExtraBold" panose="00000900000000000000" pitchFamily="2" charset="-127"/>
                <a:ea typeface="더잠실 6 ExtraBold" panose="00000900000000000000" pitchFamily="2" charset="-127"/>
              </a:rPr>
              <a:t>)</a:t>
            </a:r>
            <a:br>
              <a:rPr lang="en-US" altLang="ko-KR" sz="4800" dirty="0" smtClean="0">
                <a:latin typeface="더잠실 6 ExtraBold" panose="00000900000000000000" pitchFamily="2" charset="-127"/>
                <a:ea typeface="더잠실 6 ExtraBold" panose="00000900000000000000" pitchFamily="2" charset="-127"/>
              </a:rPr>
            </a:br>
            <a:r>
              <a:rPr lang="ko-KR" altLang="en-US" sz="4800" dirty="0" smtClean="0">
                <a:latin typeface="더잠실 6 ExtraBold" panose="00000900000000000000" pitchFamily="2" charset="-127"/>
                <a:ea typeface="더잠실 6 ExtraBold" panose="00000900000000000000" pitchFamily="2" charset="-127"/>
              </a:rPr>
              <a:t>이 외 플레이 해주신 여러분들</a:t>
            </a:r>
            <a:r>
              <a:rPr lang="en-US" altLang="ko-KR" sz="4800" dirty="0" smtClean="0">
                <a:latin typeface="더잠실 6 ExtraBold" panose="00000900000000000000" pitchFamily="2" charset="-127"/>
                <a:ea typeface="더잠실 6 ExtraBold" panose="00000900000000000000" pitchFamily="2" charset="-127"/>
              </a:rPr>
              <a:t/>
            </a:r>
            <a:br>
              <a:rPr lang="en-US" altLang="ko-KR" sz="4800" dirty="0" smtClean="0">
                <a:latin typeface="더잠실 6 ExtraBold" panose="00000900000000000000" pitchFamily="2" charset="-127"/>
                <a:ea typeface="더잠실 6 ExtraBold" panose="00000900000000000000" pitchFamily="2" charset="-127"/>
              </a:rPr>
            </a:br>
            <a:r>
              <a:rPr lang="ko-KR" altLang="en-US" sz="4800" dirty="0" smtClean="0">
                <a:latin typeface="더잠실 6 ExtraBold" panose="00000900000000000000" pitchFamily="2" charset="-127"/>
                <a:ea typeface="더잠실 6 ExtraBold" panose="00000900000000000000" pitchFamily="2" charset="-127"/>
              </a:rPr>
              <a:t>폰트 더 잠실 </a:t>
            </a:r>
            <a:r>
              <a:rPr lang="en-US" altLang="ko-KR" sz="4800" dirty="0" smtClean="0">
                <a:latin typeface="더잠실 6 ExtraBold" panose="00000900000000000000" pitchFamily="2" charset="-127"/>
                <a:ea typeface="더잠실 6 ExtraBold" panose="00000900000000000000" pitchFamily="2" charset="-127"/>
              </a:rPr>
              <a:t>6 </a:t>
            </a:r>
            <a:r>
              <a:rPr lang="en-US" altLang="ko-KR" sz="4800" dirty="0" err="1" smtClean="0">
                <a:latin typeface="더잠실 6 ExtraBold" panose="00000900000000000000" pitchFamily="2" charset="-127"/>
                <a:ea typeface="더잠실 6 ExtraBold" panose="00000900000000000000" pitchFamily="2" charset="-127"/>
              </a:rPr>
              <a:t>ExtraBold</a:t>
            </a:r>
            <a:r>
              <a:rPr lang="en-US" altLang="ko-KR" sz="4800" dirty="0" smtClean="0">
                <a:latin typeface="더잠실 6 ExtraBold" panose="00000900000000000000" pitchFamily="2" charset="-127"/>
                <a:ea typeface="더잠실 6 ExtraBold" panose="00000900000000000000" pitchFamily="2" charset="-127"/>
              </a:rPr>
              <a:t/>
            </a:r>
            <a:br>
              <a:rPr lang="en-US" altLang="ko-KR" sz="4800" dirty="0" smtClean="0">
                <a:latin typeface="더잠실 6 ExtraBold" panose="00000900000000000000" pitchFamily="2" charset="-127"/>
                <a:ea typeface="더잠실 6 ExtraBold" panose="00000900000000000000" pitchFamily="2" charset="-127"/>
              </a:rPr>
            </a:br>
            <a:r>
              <a:rPr lang="en-US" altLang="ko-KR" sz="4800" dirty="0" err="1" smtClean="0">
                <a:latin typeface="LanaPixel" panose="02000503000000000000" pitchFamily="2" charset="-128"/>
                <a:ea typeface="LanaPixel" panose="02000503000000000000" pitchFamily="2" charset="-128"/>
              </a:rPr>
              <a:t>lana</a:t>
            </a:r>
            <a:r>
              <a:rPr lang="en-US" altLang="ko-KR" sz="4800" dirty="0" smtClean="0">
                <a:latin typeface="LanaPixel" panose="02000503000000000000" pitchFamily="2" charset="-128"/>
                <a:ea typeface="LanaPixel" panose="02000503000000000000" pitchFamily="2" charset="-128"/>
              </a:rPr>
              <a:t> pixel</a:t>
            </a:r>
            <a:endParaRPr lang="ko-KR" altLang="en-US" sz="4800" dirty="0">
              <a:latin typeface="LanaPixel" panose="02000503000000000000" pitchFamily="2" charset="-128"/>
              <a:ea typeface="LanaPixel" panose="02000503000000000000" pitchFamily="2" charset="-128"/>
            </a:endParaRPr>
          </a:p>
        </p:txBody>
      </p:sp>
      <p:sp>
        <p:nvSpPr>
          <p:cNvPr id="13" name="TextBox 12">
            <a:hlinkClick r:id="rId3" action="ppaction://hlinksldjump"/>
          </p:cNvPr>
          <p:cNvSpPr txBox="1"/>
          <p:nvPr/>
        </p:nvSpPr>
        <p:spPr>
          <a:xfrm>
            <a:off x="10914077" y="548516"/>
            <a:ext cx="604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더잠실 6 ExtraBold" panose="00000900000000000000" pitchFamily="2" charset="-127"/>
                <a:ea typeface="더잠실 6 ExtraBold" panose="00000900000000000000" pitchFamily="2" charset="-127"/>
              </a:rPr>
              <a:t>X</a:t>
            </a:r>
            <a:endParaRPr lang="ko-KR" altLang="en-US" sz="2400" dirty="0">
              <a:latin typeface="더잠실 6 ExtraBold" panose="00000900000000000000" pitchFamily="2" charset="-127"/>
              <a:ea typeface="더잠실 6 ExtraBold" panose="000009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8051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hlinkClick r:id="rId2" action="ppaction://hlinksldjump"/>
          </p:cNvPr>
          <p:cNvSpPr txBox="1"/>
          <p:nvPr/>
        </p:nvSpPr>
        <p:spPr>
          <a:xfrm>
            <a:off x="10185631" y="5119631"/>
            <a:ext cx="12919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 smtClean="0">
                <a:latin typeface="더잠실 6 ExtraBold" panose="00000900000000000000" pitchFamily="2" charset="-127"/>
                <a:ea typeface="더잠실 6 ExtraBold" panose="00000900000000000000" pitchFamily="2" charset="-127"/>
              </a:rPr>
              <a:t>공격</a:t>
            </a:r>
            <a:endParaRPr lang="ko-KR" altLang="en-US" sz="4400" dirty="0">
              <a:latin typeface="더잠실 6 ExtraBold" panose="00000900000000000000" pitchFamily="2" charset="-127"/>
              <a:ea typeface="더잠실 6 ExtraBold" panose="00000900000000000000" pitchFamily="2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185632" y="5889072"/>
            <a:ext cx="12919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 smtClean="0">
                <a:latin typeface="더잠실 6 ExtraBold" panose="00000900000000000000" pitchFamily="2" charset="-127"/>
                <a:ea typeface="더잠실 6 ExtraBold" panose="00000900000000000000" pitchFamily="2" charset="-127"/>
              </a:rPr>
              <a:t>방어</a:t>
            </a:r>
            <a:endParaRPr lang="ko-KR" altLang="en-US" sz="4400" dirty="0">
              <a:latin typeface="더잠실 6 ExtraBold" panose="00000900000000000000" pitchFamily="2" charset="-127"/>
              <a:ea typeface="더잠실 6 ExtraBold" panose="00000900000000000000" pitchFamily="2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25835" y="4109010"/>
            <a:ext cx="2562225" cy="9813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더잠실 6 ExtraBold" panose="00000900000000000000" pitchFamily="2" charset="-127"/>
                <a:ea typeface="더잠실 6 ExtraBold" panose="00000900000000000000" pitchFamily="2" charset="-127"/>
              </a:rPr>
              <a:t>소</a:t>
            </a:r>
            <a:endParaRPr lang="ko-KR" altLang="en-US" sz="2400" dirty="0">
              <a:solidFill>
                <a:schemeClr val="tx1">
                  <a:lumMod val="95000"/>
                  <a:lumOff val="5000"/>
                </a:schemeClr>
              </a:solidFill>
              <a:latin typeface="더잠실 6 ExtraBold" panose="00000900000000000000" pitchFamily="2" charset="-127"/>
              <a:ea typeface="더잠실 6 ExtraBold" panose="00000900000000000000" pitchFamily="2" charset="-127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62917" y="4769214"/>
            <a:ext cx="4974671" cy="188929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더잠실 6 ExtraBold" panose="00000900000000000000" pitchFamily="2" charset="-127"/>
                <a:ea typeface="더잠실 6 ExtraBold" panose="00000900000000000000" pitchFamily="2" charset="-127"/>
              </a:rPr>
              <a:t>나이스</a:t>
            </a:r>
            <a:r>
              <a:rPr lang="en-US" altLang="ko-KR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더잠실 6 ExtraBold" panose="00000900000000000000" pitchFamily="2" charset="-127"/>
                <a:ea typeface="더잠실 6 ExtraBold" panose="00000900000000000000" pitchFamily="2" charset="-127"/>
              </a:rPr>
              <a:t>!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  <a:latin typeface="더잠실 6 ExtraBold" panose="00000900000000000000" pitchFamily="2" charset="-127"/>
              <a:ea typeface="더잠실 6 ExtraBold" panose="00000900000000000000" pitchFamily="2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6227" y="433018"/>
            <a:ext cx="3380762" cy="4301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820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3.7037E-7 L -0.08386 -0.02824 L 0.06328 -0.03681 L -0.07149 -0.0537 L 0.08125 -0.04282 L 0.06888 -0.04537 L -0.11823 -0.03796 L -0.10104 -0.04028 L -0.09219 -0.04167 L 0.06133 0.00741 C 0.04388 0.00394 0.06549 0.00857 0.04961 0.0037 C 0.04753 0.00301 0.04544 0.00301 0.04336 0.00232 C 0.04088 0.00162 0.03581 -3.7037E-7 0.03581 0.00023 L -0.06875 -0.01713 L -0.02201 -0.01597 L 0.05573 -0.01111 C 0.03737 -0.01412 0.05911 -0.01088 0.02344 -0.01343 C 0.02096 -0.01366 0.01588 -0.01481 0.01588 -0.01458 L 0.00351 -0.01597 L -0.00755 -0.01713 L -0.05156 -0.02338 L -0.03776 -0.02338 L 0.09154 -0.00972 L 0.05234 -0.01227 C 0.04505 -0.01296 0.03034 -0.01481 0.03034 -0.01458 L -0.03776 -0.01968 L -0.02474 -0.01968 L 0.01654 -0.01968 L -0.02813 -0.01968 L -0.05846 -0.01968 L 0.02409 -0.01968 L 0.04961 -0.01968 C 0.0457 -0.01991 0.0418 -0.02014 0.03789 -0.02083 C 0.03516 -0.0213 0.03242 -0.02268 0.02969 -0.02338 C 0.02279 -0.02454 0.01588 -0.025 0.00898 -0.02569 C 0.00534 -0.02616 0.00169 -0.02685 -0.00208 -0.02685 L -0.04675 -0.02685 L -0.05221 -0.02685 L 0.02005 -0.02569 L -0.03021 -0.0331 C -0.03412 -0.03264 -0.03919 -0.03681 -0.04193 -0.03171 C -0.0444 -0.02755 -0.03164 -0.03056 -0.03164 -0.03032 L 0.06614 -0.01481 L 0.01445 -0.01597 C 0.00846 -0.0162 0.0026 -0.01643 -0.00339 -0.01713 C -0.00872 -0.01782 -0.01927 -0.01968 -0.01927 -0.01944 L -0.04401 -0.02454 C -0.0082 -0.02153 -0.0444 -0.02546 -0.01992 -0.02083 C -0.01654 -0.02014 -0.01302 -0.02014 -0.00964 -0.01968 C -0.00586 -0.01898 -0.00221 -0.01782 0.00143 -0.01713 L 0.02682 -0.01227 C 0.05156 -0.00741 0.02747 -0.01181 0.05026 -0.00856 C 0.0526 -0.00833 0.05716 -0.00741 0.05716 -0.00718 L 0.00143 -0.01227 L -0.05091 -0.01343 C -0.05247 -0.01366 -0.05573 -0.01481 -0.05573 -0.01458 L 0.05924 -0.00486 C 0.05234 -0.00532 0.04544 -0.00532 0.03854 -0.00625 C 0.03463 -0.00648 0.03073 -0.00787 0.02682 -0.00856 C 0.01771 -0.01042 0.00859 -0.01273 -0.00065 -0.01343 L -0.02956 -0.01597 C -0.03412 -0.01667 -0.03867 -0.01782 -0.04336 -0.01829 C -0.0474 -0.01898 -0.05156 -0.01898 -0.05573 -0.01968 C -0.05938 -0.02014 -0.06302 -0.0213 -0.06667 -0.02199 C -0.06966 -0.02268 -0.07266 -0.02292 -0.07565 -0.02338 L -0.0832 -0.02454 L -0.0405 -0.02199 L -0.01784 -0.02083 C 0.00299 -0.01921 -0.01862 -0.01968 1.04167E-6 -0.01968 L 0.02135 -0.01343 C 0.02461 -0.01227 0.02773 -0.01088 0.03099 -0.00972 C 0.03281 -0.00926 0.03463 -0.00903 0.03646 -0.00856 L 0.04128 -0.00741 C 0.04661 -0.00602 0.04544 -0.00579 0.05169 -0.00486 C 0.05234 -0.00486 0.05299 -0.00486 0.05364 -0.00486 L -0.05781 -0.0294 L -0.03294 -0.02685 C -0.02839 -0.02593 -0.01927 -0.02338 -0.01927 -0.02315 L 0.06745 -0.00972 C 0.03307 -0.00833 0.04726 -0.00856 0.02487 -0.00856 L -0.02956 -0.01829 L 0.07708 0.00486 C 0.07174 0.0044 0.06185 0.00394 0.05573 0.00232 C 0.04961 0.00093 0.03724 -0.00255 0.03724 -0.00231 L -0.05495 -0.01829 L -0.02122 -0.01713 L 0.06133 -0.00856 C 0.05924 -0.0081 0.05716 -0.00741 0.05508 -0.00741 C 0.0487 -0.00741 0.04219 -0.00833 0.03581 -0.00856 C 0.0345 -0.00856 0.03307 -0.00856 0.03164 -0.00856 L -0.04883 -0.01597 L 0.0138 -0.01597 L 0.04544 -0.01597 C 0.00573 -0.01736 0.022 -0.01713 -0.00339 -0.01713 L -0.04948 -0.01968 L -0.00482 -0.01713 C -0.0013 -0.0169 0.0056 -0.01597 0.0056 -0.01574 L 0.04687 -0.01343 C 0.02956 -0.01018 0.03932 -0.01157 0.0056 -0.01343 C 0.00325 -0.01366 -0.0013 -0.01481 -0.0013 -0.01458 L -0.04675 -0.01968 L 0.01107 -0.01968 L 0.07708 -0.01713 L 0.0345 -0.01829 L -0.05156 -0.02338 C -0.03529 -0.02546 -0.04557 -0.02454 -0.02057 -0.02454 L 0.06536 -0.02454 C 0.04101 -0.02616 0.05404 -0.02407 0.04206 -0.02685 L 0.03646 -0.02824 L 0.03034 -0.0294 L -0.04258 -0.03542 L -0.03021 -0.03681 L 0.07161 -0.03681 L 0.05716 -0.03681 L -0.05573 -0.03056 L -0.02539 -0.03056 L 0.03164 -0.03056 C 0.02617 -0.03102 0.0207 -0.03125 0.01523 -0.03171 C 0.01328 -0.03194 0.01146 -0.03287 0.00963 -0.0331 C 0.00534 -0.03356 0.00091 -0.0338 -0.00339 -0.03426 C -0.00573 -0.03449 -0.00794 -0.03518 -0.01029 -0.03542 C -0.01367 -0.03588 -0.02057 -0.03681 -0.02057 -0.03657 L -0.0543 -0.03796 L -0.03854 -0.03681 L 0.08542 -0.02454 L 0.18099 -0.03056 L 0.5457 -0.01111 " pathEditMode="relative" rAng="0" ptsTypes="AAAAAAAAAAAAAAAAAAAAAAAAAAAAAAAAAAAAAAAAAAAAAAAAAAAAAAAAAAAAAAAAAAAAAAAAAAAAAAAAAAAAAAAAAAAAAAAAAAAAAAAAAAAAAAAAAAAAAAAAAAAAA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367" y="-23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4161" y="493421"/>
            <a:ext cx="3380762" cy="430104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185631" y="5119631"/>
            <a:ext cx="12919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 smtClean="0">
                <a:latin typeface="더잠실 6 ExtraBold" panose="00000900000000000000" pitchFamily="2" charset="-127"/>
                <a:ea typeface="더잠실 6 ExtraBold" panose="00000900000000000000" pitchFamily="2" charset="-127"/>
              </a:rPr>
              <a:t>공격</a:t>
            </a:r>
            <a:endParaRPr lang="ko-KR" altLang="en-US" sz="4400" dirty="0">
              <a:latin typeface="더잠실 6 ExtraBold" panose="00000900000000000000" pitchFamily="2" charset="-127"/>
              <a:ea typeface="더잠실 6 ExtraBold" panose="00000900000000000000" pitchFamily="2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185632" y="5889072"/>
            <a:ext cx="12919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 smtClean="0">
                <a:latin typeface="더잠실 6 ExtraBold" panose="00000900000000000000" pitchFamily="2" charset="-127"/>
                <a:ea typeface="더잠실 6 ExtraBold" panose="00000900000000000000" pitchFamily="2" charset="-127"/>
              </a:rPr>
              <a:t>방어</a:t>
            </a:r>
            <a:endParaRPr lang="ko-KR" altLang="en-US" sz="4400" dirty="0">
              <a:latin typeface="더잠실 6 ExtraBold" panose="00000900000000000000" pitchFamily="2" charset="-127"/>
              <a:ea typeface="더잠실 6 ExtraBold" panose="00000900000000000000" pitchFamily="2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25835" y="4109010"/>
            <a:ext cx="2562225" cy="9813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더잠실 6 ExtraBold" panose="00000900000000000000" pitchFamily="2" charset="-127"/>
                <a:ea typeface="더잠실 6 ExtraBold" panose="00000900000000000000" pitchFamily="2" charset="-127"/>
              </a:rPr>
              <a:t>소</a:t>
            </a:r>
            <a:endParaRPr lang="ko-KR" altLang="en-US" sz="2400" dirty="0">
              <a:solidFill>
                <a:schemeClr val="tx1">
                  <a:lumMod val="95000"/>
                  <a:lumOff val="5000"/>
                </a:schemeClr>
              </a:solidFill>
              <a:latin typeface="더잠실 6 ExtraBold" panose="00000900000000000000" pitchFamily="2" charset="-127"/>
              <a:ea typeface="더잠실 6 ExtraBold" panose="00000900000000000000" pitchFamily="2" charset="-127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62917" y="4769214"/>
            <a:ext cx="4974671" cy="188929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더잠실 6 ExtraBold" panose="00000900000000000000" pitchFamily="2" charset="-127"/>
                <a:ea typeface="더잠실 6 ExtraBold" panose="00000900000000000000" pitchFamily="2" charset="-127"/>
              </a:rPr>
              <a:t>성공</a:t>
            </a:r>
            <a:r>
              <a:rPr lang="en-US" altLang="ko-KR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더잠실 6 ExtraBold" panose="00000900000000000000" pitchFamily="2" charset="-127"/>
                <a:ea typeface="더잠실 6 ExtraBold" panose="00000900000000000000" pitchFamily="2" charset="-127"/>
              </a:rPr>
              <a:t>!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  <a:latin typeface="더잠실 6 ExtraBold" panose="00000900000000000000" pitchFamily="2" charset="-127"/>
              <a:ea typeface="더잠실 6 ExtraBold" panose="000009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51013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4161" y="493421"/>
            <a:ext cx="3380762" cy="430104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185631" y="5119631"/>
            <a:ext cx="12919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 smtClean="0">
                <a:latin typeface="더잠실 6 ExtraBold" panose="00000900000000000000" pitchFamily="2" charset="-127"/>
                <a:ea typeface="더잠실 6 ExtraBold" panose="00000900000000000000" pitchFamily="2" charset="-127"/>
              </a:rPr>
              <a:t>공격</a:t>
            </a:r>
            <a:endParaRPr lang="ko-KR" altLang="en-US" sz="4400" dirty="0">
              <a:latin typeface="더잠실 6 ExtraBold" panose="00000900000000000000" pitchFamily="2" charset="-127"/>
              <a:ea typeface="더잠실 6 ExtraBold" panose="00000900000000000000" pitchFamily="2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185632" y="5889072"/>
            <a:ext cx="12919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 smtClean="0">
                <a:latin typeface="더잠실 6 ExtraBold" panose="00000900000000000000" pitchFamily="2" charset="-127"/>
                <a:ea typeface="더잠실 6 ExtraBold" panose="00000900000000000000" pitchFamily="2" charset="-127"/>
              </a:rPr>
              <a:t>방어</a:t>
            </a:r>
            <a:endParaRPr lang="ko-KR" altLang="en-US" sz="4400" dirty="0">
              <a:latin typeface="더잠실 6 ExtraBold" panose="00000900000000000000" pitchFamily="2" charset="-127"/>
              <a:ea typeface="더잠실 6 ExtraBold" panose="00000900000000000000" pitchFamily="2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25835" y="4109010"/>
            <a:ext cx="2562225" cy="9813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더잠실 6 ExtraBold" panose="00000900000000000000" pitchFamily="2" charset="-127"/>
                <a:ea typeface="더잠실 6 ExtraBold" panose="00000900000000000000" pitchFamily="2" charset="-127"/>
              </a:rPr>
              <a:t>소</a:t>
            </a:r>
            <a:endParaRPr lang="ko-KR" altLang="en-US" sz="2400" dirty="0">
              <a:solidFill>
                <a:schemeClr val="tx1">
                  <a:lumMod val="95000"/>
                  <a:lumOff val="5000"/>
                </a:schemeClr>
              </a:solidFill>
              <a:latin typeface="더잠실 6 ExtraBold" panose="00000900000000000000" pitchFamily="2" charset="-127"/>
              <a:ea typeface="더잠실 6 ExtraBold" panose="00000900000000000000" pitchFamily="2" charset="-127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62917" y="4769214"/>
            <a:ext cx="4974671" cy="188929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더잠실 6 ExtraBold" panose="00000900000000000000" pitchFamily="2" charset="-127"/>
                <a:ea typeface="더잠실 6 ExtraBold" panose="00000900000000000000" pitchFamily="2" charset="-127"/>
              </a:rPr>
              <a:t>이런식입니다</a:t>
            </a:r>
            <a:r>
              <a:rPr lang="en-US" altLang="ko-KR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더잠실 6 ExtraBold" panose="00000900000000000000" pitchFamily="2" charset="-127"/>
                <a:ea typeface="더잠실 6 ExtraBold" panose="00000900000000000000" pitchFamily="2" charset="-127"/>
              </a:rPr>
              <a:t>!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  <a:latin typeface="더잠실 6 ExtraBold" panose="00000900000000000000" pitchFamily="2" charset="-127"/>
              <a:ea typeface="더잠실 6 ExtraBold" panose="000009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50224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4161" y="493421"/>
            <a:ext cx="3380762" cy="430104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185631" y="5119631"/>
            <a:ext cx="12919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 smtClean="0">
                <a:latin typeface="더잠실 6 ExtraBold" panose="00000900000000000000" pitchFamily="2" charset="-127"/>
                <a:ea typeface="더잠실 6 ExtraBold" panose="00000900000000000000" pitchFamily="2" charset="-127"/>
              </a:rPr>
              <a:t>공격</a:t>
            </a:r>
            <a:endParaRPr lang="ko-KR" altLang="en-US" sz="4400" dirty="0">
              <a:latin typeface="더잠실 6 ExtraBold" panose="00000900000000000000" pitchFamily="2" charset="-127"/>
              <a:ea typeface="더잠실 6 ExtraBold" panose="00000900000000000000" pitchFamily="2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185632" y="5889072"/>
            <a:ext cx="12919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 smtClean="0">
                <a:latin typeface="더잠실 6 ExtraBold" panose="00000900000000000000" pitchFamily="2" charset="-127"/>
                <a:ea typeface="더잠실 6 ExtraBold" panose="00000900000000000000" pitchFamily="2" charset="-127"/>
              </a:rPr>
              <a:t>방어</a:t>
            </a:r>
            <a:endParaRPr lang="ko-KR" altLang="en-US" sz="4400" dirty="0">
              <a:latin typeface="더잠실 6 ExtraBold" panose="00000900000000000000" pitchFamily="2" charset="-127"/>
              <a:ea typeface="더잠실 6 ExtraBold" panose="00000900000000000000" pitchFamily="2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25835" y="4109010"/>
            <a:ext cx="2562225" cy="9813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더잠실 6 ExtraBold" panose="00000900000000000000" pitchFamily="2" charset="-127"/>
                <a:ea typeface="더잠실 6 ExtraBold" panose="00000900000000000000" pitchFamily="2" charset="-127"/>
              </a:rPr>
              <a:t>소</a:t>
            </a:r>
            <a:endParaRPr lang="ko-KR" altLang="en-US" sz="2400" dirty="0">
              <a:solidFill>
                <a:schemeClr val="tx1">
                  <a:lumMod val="95000"/>
                  <a:lumOff val="5000"/>
                </a:schemeClr>
              </a:solidFill>
              <a:latin typeface="더잠실 6 ExtraBold" panose="00000900000000000000" pitchFamily="2" charset="-127"/>
              <a:ea typeface="더잠실 6 ExtraBold" panose="00000900000000000000" pitchFamily="2" charset="-127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62917" y="4769214"/>
            <a:ext cx="4974671" cy="188929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더잠실 6 ExtraBold" panose="00000900000000000000" pitchFamily="2" charset="-127"/>
                <a:ea typeface="더잠실 6 ExtraBold" panose="00000900000000000000" pitchFamily="2" charset="-127"/>
              </a:rPr>
              <a:t>하지만 아직 데모 버전이므로</a:t>
            </a:r>
            <a:r>
              <a:rPr lang="en-US" altLang="ko-KR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더잠실 6 ExtraBold" panose="00000900000000000000" pitchFamily="2" charset="-127"/>
                <a:ea typeface="더잠실 6 ExtraBold" panose="00000900000000000000" pitchFamily="2" charset="-127"/>
              </a:rPr>
              <a:t/>
            </a:r>
            <a:br>
              <a:rPr lang="en-US" altLang="ko-KR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더잠실 6 ExtraBold" panose="00000900000000000000" pitchFamily="2" charset="-127"/>
                <a:ea typeface="더잠실 6 ExtraBold" panose="00000900000000000000" pitchFamily="2" charset="-127"/>
              </a:rPr>
            </a:br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더잠실 6 ExtraBold" panose="00000900000000000000" pitchFamily="2" charset="-127"/>
                <a:ea typeface="더잠실 6 ExtraBold" panose="00000900000000000000" pitchFamily="2" charset="-127"/>
              </a:rPr>
              <a:t>여기서 마치도록 하겠습니다</a:t>
            </a:r>
            <a:r>
              <a:rPr lang="en-US" altLang="ko-KR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더잠실 6 ExtraBold" panose="00000900000000000000" pitchFamily="2" charset="-127"/>
                <a:ea typeface="더잠실 6 ExtraBold" panose="00000900000000000000" pitchFamily="2" charset="-127"/>
              </a:rPr>
              <a:t>!</a:t>
            </a:r>
            <a:br>
              <a:rPr lang="en-US" altLang="ko-KR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더잠실 6 ExtraBold" panose="00000900000000000000" pitchFamily="2" charset="-127"/>
                <a:ea typeface="더잠실 6 ExtraBold" panose="00000900000000000000" pitchFamily="2" charset="-127"/>
              </a:rPr>
            </a:br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더잠실 6 ExtraBold" panose="00000900000000000000" pitchFamily="2" charset="-127"/>
                <a:ea typeface="더잠실 6 ExtraBold" panose="00000900000000000000" pitchFamily="2" charset="-127"/>
              </a:rPr>
              <a:t>다음엔 아주 용량 빵빵하게 채우고 </a:t>
            </a:r>
            <a:r>
              <a:rPr lang="ko-KR" alt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더잠실 6 ExtraBold" panose="00000900000000000000" pitchFamily="2" charset="-127"/>
                <a:ea typeface="더잠실 6 ExtraBold" panose="00000900000000000000" pitchFamily="2" charset="-127"/>
              </a:rPr>
              <a:t>올테니까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더잠실 6 ExtraBold" panose="00000900000000000000" pitchFamily="2" charset="-127"/>
                <a:ea typeface="더잠실 6 ExtraBold" panose="00000900000000000000" pitchFamily="2" charset="-127"/>
              </a:rPr>
              <a:t/>
            </a:r>
            <a:b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더잠실 6 ExtraBold" panose="00000900000000000000" pitchFamily="2" charset="-127"/>
                <a:ea typeface="더잠실 6 ExtraBold" panose="00000900000000000000" pitchFamily="2" charset="-127"/>
              </a:rPr>
            </a:br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더잠실 6 ExtraBold" panose="00000900000000000000" pitchFamily="2" charset="-127"/>
                <a:ea typeface="더잠실 6 ExtraBold" panose="00000900000000000000" pitchFamily="2" charset="-127"/>
              </a:rPr>
              <a:t>기대 하세요</a:t>
            </a:r>
            <a:r>
              <a:rPr lang="en-US" altLang="ko-KR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더잠실 6 ExtraBold" panose="00000900000000000000" pitchFamily="2" charset="-127"/>
                <a:ea typeface="더잠실 6 ExtraBold" panose="00000900000000000000" pitchFamily="2" charset="-127"/>
              </a:rPr>
              <a:t>!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  <a:latin typeface="더잠실 6 ExtraBold" panose="00000900000000000000" pitchFamily="2" charset="-127"/>
              <a:ea typeface="더잠실 6 ExtraBold" panose="000009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7365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QHD 올블렉, 검은색, 검정색 배경화면 고화질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8763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QHD 올블렉, 검은색, 검정색 배경화면 고화질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모서리가 둥근 직사각형 1"/>
          <p:cNvSpPr/>
          <p:nvPr/>
        </p:nvSpPr>
        <p:spPr>
          <a:xfrm>
            <a:off x="343949" y="4479721"/>
            <a:ext cx="11509695" cy="215597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더잠실 6 ExtraBold" panose="00000900000000000000" pitchFamily="2" charset="-127"/>
                <a:ea typeface="더잠실 6 ExtraBold" panose="00000900000000000000" pitchFamily="2" charset="-127"/>
              </a:rPr>
              <a:t>아 </a:t>
            </a:r>
            <a:r>
              <a:rPr lang="ko-KR" altLang="en-US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더잠실 6 ExtraBold" panose="00000900000000000000" pitchFamily="2" charset="-127"/>
                <a:ea typeface="더잠실 6 ExtraBold" panose="00000900000000000000" pitchFamily="2" charset="-127"/>
              </a:rPr>
              <a:t>아</a:t>
            </a:r>
            <a:r>
              <a:rPr lang="ko-KR" alt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더잠실 6 ExtraBold" panose="00000900000000000000" pitchFamily="2" charset="-127"/>
                <a:ea typeface="더잠실 6 ExtraBold" panose="00000900000000000000" pitchFamily="2" charset="-127"/>
              </a:rPr>
              <a:t> 거기 들리세요</a:t>
            </a:r>
            <a:r>
              <a:rPr lang="en-US" altLang="ko-KR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더잠실 6 ExtraBold" panose="00000900000000000000" pitchFamily="2" charset="-127"/>
                <a:ea typeface="더잠실 6 ExtraBold" panose="00000900000000000000" pitchFamily="2" charset="-127"/>
              </a:rPr>
              <a:t>?</a:t>
            </a:r>
            <a:endParaRPr lang="ko-KR" altLang="en-US" sz="2800" dirty="0">
              <a:solidFill>
                <a:schemeClr val="tx1">
                  <a:lumMod val="95000"/>
                  <a:lumOff val="5000"/>
                </a:schemeClr>
              </a:solidFill>
              <a:latin typeface="더잠실 6 ExtraBold" panose="00000900000000000000" pitchFamily="2" charset="-127"/>
              <a:ea typeface="더잠실 6 ExtraBold" panose="00000900000000000000" pitchFamily="2" charset="-127"/>
            </a:endParaRPr>
          </a:p>
        </p:txBody>
      </p:sp>
      <p:sp>
        <p:nvSpPr>
          <p:cNvPr id="3" name="TextBox 2">
            <a:hlinkClick r:id="rId3" action="ppaction://hlinksldjump"/>
          </p:cNvPr>
          <p:cNvSpPr txBox="1"/>
          <p:nvPr/>
        </p:nvSpPr>
        <p:spPr>
          <a:xfrm>
            <a:off x="11123801" y="6192848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더잠실 6 ExtraBold" panose="00000900000000000000" pitchFamily="2" charset="-127"/>
                <a:ea typeface="더잠실 6 ExtraBold" panose="00000900000000000000" pitchFamily="2" charset="-127"/>
              </a:rPr>
              <a:t>&gt;&gt;&gt;</a:t>
            </a:r>
            <a:endParaRPr lang="ko-KR" altLang="en-US" dirty="0">
              <a:latin typeface="더잠실 6 ExtraBold" panose="00000900000000000000" pitchFamily="2" charset="-127"/>
              <a:ea typeface="더잠실 6 ExtraBold" panose="000009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6649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QHD 올블렉, 검은색, 검정색 배경화면 고화질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모서리가 둥근 직사각형 1"/>
          <p:cNvSpPr/>
          <p:nvPr/>
        </p:nvSpPr>
        <p:spPr>
          <a:xfrm>
            <a:off x="343949" y="4479721"/>
            <a:ext cx="11509695" cy="215597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더잠실 6 ExtraBold" panose="00000900000000000000" pitchFamily="2" charset="-127"/>
                <a:ea typeface="더잠실 6 ExtraBold" panose="00000900000000000000" pitchFamily="2" charset="-127"/>
              </a:rPr>
              <a:t>아 이제야 통신이 잡히네</a:t>
            </a:r>
            <a:endParaRPr lang="ko-KR" altLang="en-US" sz="2800" dirty="0">
              <a:solidFill>
                <a:schemeClr val="tx1">
                  <a:lumMod val="95000"/>
                  <a:lumOff val="5000"/>
                </a:schemeClr>
              </a:solidFill>
              <a:latin typeface="더잠실 6 ExtraBold" panose="00000900000000000000" pitchFamily="2" charset="-127"/>
              <a:ea typeface="더잠실 6 ExtraBold" panose="00000900000000000000" pitchFamily="2" charset="-127"/>
            </a:endParaRPr>
          </a:p>
        </p:txBody>
      </p:sp>
      <p:sp>
        <p:nvSpPr>
          <p:cNvPr id="4" name="TextBox 3">
            <a:hlinkClick r:id="rId3" action="ppaction://hlinksldjump"/>
          </p:cNvPr>
          <p:cNvSpPr txBox="1"/>
          <p:nvPr/>
        </p:nvSpPr>
        <p:spPr>
          <a:xfrm>
            <a:off x="11123801" y="6192848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더잠실 6 ExtraBold" panose="00000900000000000000" pitchFamily="2" charset="-127"/>
                <a:ea typeface="더잠실 6 ExtraBold" panose="00000900000000000000" pitchFamily="2" charset="-127"/>
              </a:rPr>
              <a:t>&gt;&gt;&gt;</a:t>
            </a:r>
            <a:endParaRPr lang="ko-KR" altLang="en-US" dirty="0">
              <a:latin typeface="더잠실 6 ExtraBold" panose="00000900000000000000" pitchFamily="2" charset="-127"/>
              <a:ea typeface="더잠실 6 ExtraBold" panose="000009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44988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8858250" y="0"/>
            <a:ext cx="333375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0" y="0"/>
            <a:ext cx="333375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341153" y="3840562"/>
            <a:ext cx="2562225" cy="9813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더잠실 6 ExtraBold" panose="00000900000000000000" pitchFamily="2" charset="-127"/>
                <a:ea typeface="더잠실 6 ExtraBold" panose="00000900000000000000" pitchFamily="2" charset="-127"/>
              </a:rPr>
              <a:t>소</a:t>
            </a:r>
            <a:endParaRPr lang="ko-KR" altLang="en-US" sz="2400" dirty="0">
              <a:solidFill>
                <a:schemeClr val="tx1">
                  <a:lumMod val="95000"/>
                  <a:lumOff val="5000"/>
                </a:schemeClr>
              </a:solidFill>
              <a:latin typeface="더잠실 6 ExtraBold" panose="00000900000000000000" pitchFamily="2" charset="-127"/>
              <a:ea typeface="더잠실 6 ExtraBold" panose="00000900000000000000" pitchFamily="2" charset="-127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341153" y="4460671"/>
            <a:ext cx="11509695" cy="215597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더잠실 6 ExtraBold" panose="00000900000000000000" pitchFamily="2" charset="-127"/>
                <a:ea typeface="더잠실 6 ExtraBold" panose="00000900000000000000" pitchFamily="2" charset="-127"/>
              </a:rPr>
              <a:t>안녕하세요</a:t>
            </a:r>
            <a:r>
              <a:rPr lang="en-US" altLang="ko-KR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더잠실 6 ExtraBold" panose="00000900000000000000" pitchFamily="2" charset="-127"/>
                <a:ea typeface="더잠실 6 ExtraBold" panose="00000900000000000000" pitchFamily="2" charset="-127"/>
              </a:rPr>
              <a:t>! </a:t>
            </a:r>
            <a:r>
              <a:rPr lang="ko-KR" alt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더잠실 6 ExtraBold" panose="00000900000000000000" pitchFamily="2" charset="-127"/>
                <a:ea typeface="더잠실 6 ExtraBold" panose="00000900000000000000" pitchFamily="2" charset="-127"/>
              </a:rPr>
              <a:t>저는 바이러스 </a:t>
            </a:r>
            <a:r>
              <a:rPr lang="ko-KR" altLang="en-US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더잠실 6 ExtraBold" panose="00000900000000000000" pitchFamily="2" charset="-127"/>
                <a:ea typeface="더잠실 6 ExtraBold" panose="00000900000000000000" pitchFamily="2" charset="-127"/>
              </a:rPr>
              <a:t>퇴치사</a:t>
            </a:r>
            <a:r>
              <a:rPr lang="ko-KR" alt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더잠실 6 ExtraBold" panose="00000900000000000000" pitchFamily="2" charset="-127"/>
                <a:ea typeface="더잠실 6 ExtraBold" panose="00000900000000000000" pitchFamily="2" charset="-127"/>
              </a:rPr>
              <a:t> 소라고 합니다</a:t>
            </a:r>
            <a:endParaRPr lang="ko-KR" altLang="en-US" sz="2800" dirty="0">
              <a:solidFill>
                <a:schemeClr val="tx1">
                  <a:lumMod val="95000"/>
                  <a:lumOff val="5000"/>
                </a:schemeClr>
              </a:solidFill>
              <a:latin typeface="더잠실 6 ExtraBold" panose="00000900000000000000" pitchFamily="2" charset="-127"/>
              <a:ea typeface="더잠실 6 ExtraBold" panose="00000900000000000000" pitchFamily="2" charset="-127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6165909" y="3840562"/>
            <a:ext cx="268447" cy="26844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hlinkClick r:id="rId2" action="ppaction://hlinksldjump"/>
          </p:cNvPr>
          <p:cNvSpPr txBox="1"/>
          <p:nvPr/>
        </p:nvSpPr>
        <p:spPr>
          <a:xfrm>
            <a:off x="11123801" y="6192848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더잠실 6 ExtraBold" panose="00000900000000000000" pitchFamily="2" charset="-127"/>
                <a:ea typeface="더잠실 6 ExtraBold" panose="00000900000000000000" pitchFamily="2" charset="-127"/>
              </a:rPr>
              <a:t>&gt;&gt;&gt;</a:t>
            </a:r>
            <a:endParaRPr lang="ko-KR" altLang="en-US" dirty="0">
              <a:latin typeface="더잠실 6 ExtraBold" panose="00000900000000000000" pitchFamily="2" charset="-127"/>
              <a:ea typeface="더잠실 6 ExtraBold" panose="000009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25561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8858250" y="0"/>
            <a:ext cx="333375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0" y="0"/>
            <a:ext cx="333375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341153" y="3840562"/>
            <a:ext cx="2562225" cy="9813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더잠실 6 ExtraBold" panose="00000900000000000000" pitchFamily="2" charset="-127"/>
                <a:ea typeface="더잠실 6 ExtraBold" panose="00000900000000000000" pitchFamily="2" charset="-127"/>
              </a:rPr>
              <a:t>소</a:t>
            </a:r>
            <a:endParaRPr lang="ko-KR" altLang="en-US" sz="2400" dirty="0">
              <a:solidFill>
                <a:schemeClr val="tx1">
                  <a:lumMod val="95000"/>
                  <a:lumOff val="5000"/>
                </a:schemeClr>
              </a:solidFill>
              <a:latin typeface="더잠실 6 ExtraBold" panose="00000900000000000000" pitchFamily="2" charset="-127"/>
              <a:ea typeface="더잠실 6 ExtraBold" panose="00000900000000000000" pitchFamily="2" charset="-127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341153" y="4460671"/>
            <a:ext cx="11509695" cy="215597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더잠실 6 ExtraBold" panose="00000900000000000000" pitchFamily="2" charset="-127"/>
                <a:ea typeface="더잠실 6 ExtraBold" panose="00000900000000000000" pitchFamily="2" charset="-127"/>
              </a:rPr>
              <a:t>당신은 바이러스 </a:t>
            </a:r>
            <a:r>
              <a:rPr lang="ko-KR" altLang="en-US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더잠실 6 ExtraBold" panose="00000900000000000000" pitchFamily="2" charset="-127"/>
                <a:ea typeface="더잠실 6 ExtraBold" panose="00000900000000000000" pitchFamily="2" charset="-127"/>
              </a:rPr>
              <a:t>퇴치사입니다</a:t>
            </a:r>
            <a:endParaRPr lang="ko-KR" altLang="en-US" sz="2800" dirty="0">
              <a:solidFill>
                <a:schemeClr val="tx1">
                  <a:lumMod val="95000"/>
                  <a:lumOff val="5000"/>
                </a:schemeClr>
              </a:solidFill>
              <a:latin typeface="더잠실 6 ExtraBold" panose="00000900000000000000" pitchFamily="2" charset="-127"/>
              <a:ea typeface="더잠실 6 ExtraBold" panose="00000900000000000000" pitchFamily="2" charset="-127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6165909" y="3840562"/>
            <a:ext cx="268447" cy="26844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hlinkClick r:id="rId2" action="ppaction://hlinksldjump"/>
          </p:cNvPr>
          <p:cNvSpPr txBox="1"/>
          <p:nvPr/>
        </p:nvSpPr>
        <p:spPr>
          <a:xfrm>
            <a:off x="11123801" y="6192848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더잠실 6 ExtraBold" panose="00000900000000000000" pitchFamily="2" charset="-127"/>
                <a:ea typeface="더잠실 6 ExtraBold" panose="00000900000000000000" pitchFamily="2" charset="-127"/>
              </a:rPr>
              <a:t>&gt;&gt;&gt;</a:t>
            </a:r>
            <a:endParaRPr lang="ko-KR" altLang="en-US" dirty="0">
              <a:latin typeface="더잠실 6 ExtraBold" panose="00000900000000000000" pitchFamily="2" charset="-127"/>
              <a:ea typeface="더잠실 6 ExtraBold" panose="000009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15352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8858250" y="0"/>
            <a:ext cx="333375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0" y="0"/>
            <a:ext cx="333375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341153" y="3840562"/>
            <a:ext cx="2562225" cy="9813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더잠실 6 ExtraBold" panose="00000900000000000000" pitchFamily="2" charset="-127"/>
                <a:ea typeface="더잠실 6 ExtraBold" panose="00000900000000000000" pitchFamily="2" charset="-127"/>
              </a:rPr>
              <a:t>소</a:t>
            </a:r>
            <a:endParaRPr lang="ko-KR" altLang="en-US" sz="2400" dirty="0">
              <a:solidFill>
                <a:schemeClr val="tx1">
                  <a:lumMod val="95000"/>
                  <a:lumOff val="5000"/>
                </a:schemeClr>
              </a:solidFill>
              <a:latin typeface="더잠실 6 ExtraBold" panose="00000900000000000000" pitchFamily="2" charset="-127"/>
              <a:ea typeface="더잠실 6 ExtraBold" panose="00000900000000000000" pitchFamily="2" charset="-127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341153" y="4460671"/>
            <a:ext cx="11509695" cy="215597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더잠실 6 ExtraBold" panose="00000900000000000000" pitchFamily="2" charset="-127"/>
                <a:ea typeface="더잠실 6 ExtraBold" panose="00000900000000000000" pitchFamily="2" charset="-127"/>
              </a:rPr>
              <a:t>자 바이러스 </a:t>
            </a:r>
            <a:r>
              <a:rPr lang="ko-KR" altLang="en-US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더잠실 6 ExtraBold" panose="00000900000000000000" pitchFamily="2" charset="-127"/>
                <a:ea typeface="더잠실 6 ExtraBold" panose="00000900000000000000" pitchFamily="2" charset="-127"/>
              </a:rPr>
              <a:t>퇴치사에</a:t>
            </a:r>
            <a:r>
              <a:rPr lang="ko-KR" alt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더잠실 6 ExtraBold" panose="00000900000000000000" pitchFamily="2" charset="-127"/>
                <a:ea typeface="더잠실 6 ExtraBold" panose="00000900000000000000" pitchFamily="2" charset="-127"/>
              </a:rPr>
              <a:t> </a:t>
            </a:r>
            <a:r>
              <a:rPr lang="en-US" altLang="ko-KR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더잠실 6 ExtraBold" panose="00000900000000000000" pitchFamily="2" charset="-127"/>
                <a:ea typeface="더잠실 6 ExtraBold" panose="00000900000000000000" pitchFamily="2" charset="-127"/>
              </a:rPr>
              <a:t>20XX</a:t>
            </a:r>
            <a:r>
              <a:rPr lang="ko-KR" alt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더잠실 6 ExtraBold" panose="00000900000000000000" pitchFamily="2" charset="-127"/>
                <a:ea typeface="더잠실 6 ExtraBold" panose="00000900000000000000" pitchFamily="2" charset="-127"/>
              </a:rPr>
              <a:t>년 </a:t>
            </a:r>
            <a:r>
              <a:rPr lang="en-US" altLang="ko-KR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더잠실 6 ExtraBold" panose="00000900000000000000" pitchFamily="2" charset="-127"/>
                <a:ea typeface="더잠실 6 ExtraBold" panose="00000900000000000000" pitchFamily="2" charset="-127"/>
              </a:rPr>
              <a:t>XX</a:t>
            </a:r>
            <a:r>
              <a:rPr lang="ko-KR" alt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더잠실 6 ExtraBold" panose="00000900000000000000" pitchFamily="2" charset="-127"/>
                <a:ea typeface="더잠실 6 ExtraBold" panose="00000900000000000000" pitchFamily="2" charset="-127"/>
              </a:rPr>
              <a:t>월 </a:t>
            </a:r>
            <a:r>
              <a:rPr lang="en-US" altLang="ko-KR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더잠실 6 ExtraBold" panose="00000900000000000000" pitchFamily="2" charset="-127"/>
                <a:ea typeface="더잠실 6 ExtraBold" panose="00000900000000000000" pitchFamily="2" charset="-127"/>
              </a:rPr>
              <a:t>XX</a:t>
            </a:r>
            <a:r>
              <a:rPr lang="ko-KR" alt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더잠실 6 ExtraBold" panose="00000900000000000000" pitchFamily="2" charset="-127"/>
                <a:ea typeface="더잠실 6 ExtraBold" panose="00000900000000000000" pitchFamily="2" charset="-127"/>
              </a:rPr>
              <a:t>일에 들어온</a:t>
            </a:r>
            <a:r>
              <a:rPr lang="en-US" altLang="ko-KR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더잠실 6 ExtraBold" panose="00000900000000000000" pitchFamily="2" charset="-127"/>
                <a:ea typeface="더잠실 6 ExtraBold" panose="00000900000000000000" pitchFamily="2" charset="-127"/>
              </a:rPr>
              <a:t/>
            </a:r>
            <a:br>
              <a:rPr lang="en-US" altLang="ko-KR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더잠실 6 ExtraBold" panose="00000900000000000000" pitchFamily="2" charset="-127"/>
                <a:ea typeface="더잠실 6 ExtraBold" panose="00000900000000000000" pitchFamily="2" charset="-127"/>
              </a:rPr>
            </a:br>
            <a:r>
              <a:rPr lang="ko-KR" alt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더잠실 6 ExtraBold" panose="00000900000000000000" pitchFamily="2" charset="-127"/>
                <a:ea typeface="더잠실 6 ExtraBold" panose="00000900000000000000" pitchFamily="2" charset="-127"/>
              </a:rPr>
              <a:t>바이러스 </a:t>
            </a:r>
            <a:r>
              <a:rPr lang="ko-KR" altLang="en-US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더잠실 6 ExtraBold" panose="00000900000000000000" pitchFamily="2" charset="-127"/>
                <a:ea typeface="더잠실 6 ExtraBold" panose="00000900000000000000" pitchFamily="2" charset="-127"/>
              </a:rPr>
              <a:t>퇴치사</a:t>
            </a:r>
            <a:r>
              <a:rPr lang="ko-KR" alt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더잠실 6 ExtraBold" panose="00000900000000000000" pitchFamily="2" charset="-127"/>
                <a:ea typeface="더잠실 6 ExtraBold" panose="00000900000000000000" pitchFamily="2" charset="-127"/>
              </a:rPr>
              <a:t> 분 안녕하십니까</a:t>
            </a:r>
            <a:r>
              <a:rPr lang="en-US" altLang="ko-KR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더잠실 6 ExtraBold" panose="00000900000000000000" pitchFamily="2" charset="-127"/>
                <a:ea typeface="더잠실 6 ExtraBold" panose="00000900000000000000" pitchFamily="2" charset="-127"/>
              </a:rPr>
              <a:t>?</a:t>
            </a:r>
            <a:endParaRPr lang="ko-KR" altLang="en-US" sz="2800" dirty="0">
              <a:solidFill>
                <a:schemeClr val="tx1">
                  <a:lumMod val="95000"/>
                  <a:lumOff val="5000"/>
                </a:schemeClr>
              </a:solidFill>
              <a:latin typeface="더잠실 6 ExtraBold" panose="00000900000000000000" pitchFamily="2" charset="-127"/>
              <a:ea typeface="더잠실 6 ExtraBold" panose="00000900000000000000" pitchFamily="2" charset="-127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6165909" y="3840562"/>
            <a:ext cx="268447" cy="26844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hlinkClick r:id="rId2" action="ppaction://hlinksldjump"/>
          </p:cNvPr>
          <p:cNvSpPr txBox="1"/>
          <p:nvPr/>
        </p:nvSpPr>
        <p:spPr>
          <a:xfrm>
            <a:off x="11123801" y="6192848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더잠실 6 ExtraBold" panose="00000900000000000000" pitchFamily="2" charset="-127"/>
                <a:ea typeface="더잠실 6 ExtraBold" panose="00000900000000000000" pitchFamily="2" charset="-127"/>
              </a:rPr>
              <a:t>&gt;&gt;&gt;</a:t>
            </a:r>
            <a:endParaRPr lang="ko-KR" altLang="en-US" dirty="0">
              <a:latin typeface="더잠실 6 ExtraBold" panose="00000900000000000000" pitchFamily="2" charset="-127"/>
              <a:ea typeface="더잠실 6 ExtraBold" panose="000009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95564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8858250" y="0"/>
            <a:ext cx="333375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0" y="0"/>
            <a:ext cx="333375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341153" y="3840562"/>
            <a:ext cx="2562225" cy="9813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더잠실 6 ExtraBold" panose="00000900000000000000" pitchFamily="2" charset="-127"/>
                <a:ea typeface="더잠실 6 ExtraBold" panose="00000900000000000000" pitchFamily="2" charset="-127"/>
              </a:rPr>
              <a:t>소</a:t>
            </a:r>
            <a:endParaRPr lang="ko-KR" altLang="en-US" sz="2400" dirty="0">
              <a:solidFill>
                <a:schemeClr val="tx1">
                  <a:lumMod val="95000"/>
                  <a:lumOff val="5000"/>
                </a:schemeClr>
              </a:solidFill>
              <a:latin typeface="더잠실 6 ExtraBold" panose="00000900000000000000" pitchFamily="2" charset="-127"/>
              <a:ea typeface="더잠실 6 ExtraBold" panose="00000900000000000000" pitchFamily="2" charset="-127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341153" y="4460671"/>
            <a:ext cx="11509695" cy="215597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더잠실 6 ExtraBold" panose="00000900000000000000" pitchFamily="2" charset="-127"/>
                <a:ea typeface="더잠실 6 ExtraBold" panose="00000900000000000000" pitchFamily="2" charset="-127"/>
              </a:rPr>
              <a:t>당신이 해야할 일은 바로 바이러스를 퇴치 해야합니다</a:t>
            </a:r>
            <a:endParaRPr lang="ko-KR" altLang="en-US" sz="2800" dirty="0">
              <a:solidFill>
                <a:schemeClr val="tx1">
                  <a:lumMod val="95000"/>
                  <a:lumOff val="5000"/>
                </a:schemeClr>
              </a:solidFill>
              <a:latin typeface="더잠실 6 ExtraBold" panose="00000900000000000000" pitchFamily="2" charset="-127"/>
              <a:ea typeface="더잠실 6 ExtraBold" panose="00000900000000000000" pitchFamily="2" charset="-127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6165909" y="3840562"/>
            <a:ext cx="268447" cy="26844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hlinkClick r:id="rId2" action="ppaction://hlinksldjump"/>
          </p:cNvPr>
          <p:cNvSpPr txBox="1"/>
          <p:nvPr/>
        </p:nvSpPr>
        <p:spPr>
          <a:xfrm>
            <a:off x="11123801" y="6192848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더잠실 6 ExtraBold" panose="00000900000000000000" pitchFamily="2" charset="-127"/>
                <a:ea typeface="더잠실 6 ExtraBold" panose="00000900000000000000" pitchFamily="2" charset="-127"/>
              </a:rPr>
              <a:t>&gt;&gt;&gt;</a:t>
            </a:r>
            <a:endParaRPr lang="ko-KR" altLang="en-US" dirty="0">
              <a:latin typeface="더잠실 6 ExtraBold" panose="00000900000000000000" pitchFamily="2" charset="-127"/>
              <a:ea typeface="더잠실 6 ExtraBold" panose="000009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98794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8858250" y="0"/>
            <a:ext cx="333375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0" y="0"/>
            <a:ext cx="333375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341153" y="3840562"/>
            <a:ext cx="2562225" cy="9813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더잠실 6 ExtraBold" panose="00000900000000000000" pitchFamily="2" charset="-127"/>
                <a:ea typeface="더잠실 6 ExtraBold" panose="00000900000000000000" pitchFamily="2" charset="-127"/>
              </a:rPr>
              <a:t>소</a:t>
            </a:r>
            <a:endParaRPr lang="ko-KR" altLang="en-US" sz="2400" dirty="0">
              <a:solidFill>
                <a:schemeClr val="tx1">
                  <a:lumMod val="95000"/>
                  <a:lumOff val="5000"/>
                </a:schemeClr>
              </a:solidFill>
              <a:latin typeface="더잠실 6 ExtraBold" panose="00000900000000000000" pitchFamily="2" charset="-127"/>
              <a:ea typeface="더잠실 6 ExtraBold" panose="00000900000000000000" pitchFamily="2" charset="-127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341153" y="4460671"/>
            <a:ext cx="11509695" cy="215597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더잠실 6 ExtraBold" panose="00000900000000000000" pitchFamily="2" charset="-127"/>
                <a:ea typeface="더잠실 6 ExtraBold" panose="00000900000000000000" pitchFamily="2" charset="-127"/>
              </a:rPr>
              <a:t>참고로 바이러스에 닿거나 죽으면 바이러스가 됩니다</a:t>
            </a:r>
            <a:r>
              <a:rPr lang="en-US" altLang="ko-KR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더잠실 6 ExtraBold" panose="00000900000000000000" pitchFamily="2" charset="-127"/>
                <a:ea typeface="더잠실 6 ExtraBold" panose="00000900000000000000" pitchFamily="2" charset="-127"/>
              </a:rPr>
              <a:t/>
            </a:r>
            <a:br>
              <a:rPr lang="en-US" altLang="ko-KR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더잠실 6 ExtraBold" panose="00000900000000000000" pitchFamily="2" charset="-127"/>
                <a:ea typeface="더잠실 6 ExtraBold" panose="00000900000000000000" pitchFamily="2" charset="-127"/>
              </a:rPr>
            </a:br>
            <a:r>
              <a:rPr lang="ko-KR" alt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더잠실 6 ExtraBold" panose="00000900000000000000" pitchFamily="2" charset="-127"/>
                <a:ea typeface="더잠실 6 ExtraBold" panose="00000900000000000000" pitchFamily="2" charset="-127"/>
              </a:rPr>
              <a:t>바이러스는 무조건 컴퓨터를 파괴 하고 인터넷도 파괴 하죠</a:t>
            </a:r>
            <a:r>
              <a:rPr lang="en-US" altLang="ko-KR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더잠실 6 ExtraBold" panose="00000900000000000000" pitchFamily="2" charset="-127"/>
                <a:ea typeface="더잠실 6 ExtraBold" panose="00000900000000000000" pitchFamily="2" charset="-127"/>
              </a:rPr>
              <a:t/>
            </a:r>
            <a:br>
              <a:rPr lang="en-US" altLang="ko-KR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더잠실 6 ExtraBold" panose="00000900000000000000" pitchFamily="2" charset="-127"/>
                <a:ea typeface="더잠실 6 ExtraBold" panose="00000900000000000000" pitchFamily="2" charset="-127"/>
              </a:rPr>
            </a:br>
            <a:r>
              <a:rPr lang="ko-KR" alt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더잠실 6 ExtraBold" panose="00000900000000000000" pitchFamily="2" charset="-127"/>
                <a:ea typeface="더잠실 6 ExtraBold" panose="00000900000000000000" pitchFamily="2" charset="-127"/>
              </a:rPr>
              <a:t>하지만 방어 하시면 버틸 수 있습니다</a:t>
            </a:r>
            <a:endParaRPr lang="ko-KR" altLang="en-US" sz="2800" dirty="0">
              <a:solidFill>
                <a:schemeClr val="tx1">
                  <a:lumMod val="95000"/>
                  <a:lumOff val="5000"/>
                </a:schemeClr>
              </a:solidFill>
              <a:latin typeface="더잠실 6 ExtraBold" panose="00000900000000000000" pitchFamily="2" charset="-127"/>
              <a:ea typeface="더잠실 6 ExtraBold" panose="00000900000000000000" pitchFamily="2" charset="-127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6165909" y="3840562"/>
            <a:ext cx="268447" cy="26844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hlinkClick r:id="rId2" action="ppaction://hlinksldjump"/>
          </p:cNvPr>
          <p:cNvSpPr txBox="1"/>
          <p:nvPr/>
        </p:nvSpPr>
        <p:spPr>
          <a:xfrm>
            <a:off x="11123801" y="6192848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더잠실 6 ExtraBold" panose="00000900000000000000" pitchFamily="2" charset="-127"/>
                <a:ea typeface="더잠실 6 ExtraBold" panose="00000900000000000000" pitchFamily="2" charset="-127"/>
              </a:rPr>
              <a:t>&gt;&gt;&gt;</a:t>
            </a:r>
            <a:endParaRPr lang="ko-KR" altLang="en-US" dirty="0">
              <a:latin typeface="더잠실 6 ExtraBold" panose="00000900000000000000" pitchFamily="2" charset="-127"/>
              <a:ea typeface="더잠실 6 ExtraBold" panose="000009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3798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174</Words>
  <Application>Microsoft Office PowerPoint</Application>
  <PresentationFormat>와이드스크린</PresentationFormat>
  <Paragraphs>81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9" baseType="lpstr">
      <vt:lpstr>LanaPixel</vt:lpstr>
      <vt:lpstr>더잠실 6 ExtraBold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하누리</dc:creator>
  <cp:lastModifiedBy>하누리</cp:lastModifiedBy>
  <cp:revision>13</cp:revision>
  <dcterms:created xsi:type="dcterms:W3CDTF">2024-03-30T13:28:48Z</dcterms:created>
  <dcterms:modified xsi:type="dcterms:W3CDTF">2024-04-04T11:05:55Z</dcterms:modified>
</cp:coreProperties>
</file>