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90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302" r:id="rId35"/>
    <p:sldId id="303" r:id="rId36"/>
    <p:sldId id="301" r:id="rId37"/>
    <p:sldId id="260" r:id="rId38"/>
    <p:sldId id="261" r:id="rId39"/>
    <p:sldId id="263" r:id="rId40"/>
    <p:sldId id="269" r:id="rId41"/>
    <p:sldId id="272" r:id="rId42"/>
    <p:sldId id="277" r:id="rId43"/>
    <p:sldId id="279" r:id="rId44"/>
    <p:sldId id="284" r:id="rId45"/>
    <p:sldId id="289" r:id="rId46"/>
    <p:sldId id="29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누리" initials="이" lastIdx="2" clrIdx="0">
    <p:extLst>
      <p:ext uri="{19B8F6BF-5375-455C-9EA6-DF929625EA0E}">
        <p15:presenceInfo xmlns:p15="http://schemas.microsoft.com/office/powerpoint/2012/main" userId="929fd7ae29af6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6" d="100"/>
          <a:sy n="106" d="100"/>
        </p:scale>
        <p:origin x="7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41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4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4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18.jpg"/><Relationship Id="rId7" Type="http://schemas.openxmlformats.org/officeDocument/2006/relationships/slide" Target="slide2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slide" Target="slide4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34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3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9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-642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95694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177793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다른데를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 찾자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다른데로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찾을 시 처음으로 돌아갑니다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9018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790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208" y="178430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8809" y="178430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8122" y="18086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00" y="8763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205" y="87105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79" y="10823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61711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8" y="97484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2934" y="8556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881"/>
            <a:ext cx="12192000" cy="7369881"/>
          </a:xfrm>
          <a:prstGeom prst="rect">
            <a:avLst/>
          </a:prstGeom>
        </p:spPr>
      </p:pic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73" y="2522911"/>
            <a:ext cx="1642478" cy="1642478"/>
          </a:xfrm>
          <a:prstGeom prst="rect">
            <a:avLst/>
          </a:prstGeom>
        </p:spPr>
      </p:pic>
      <p:pic>
        <p:nvPicPr>
          <p:cNvPr id="4" name="그림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10" y="2610195"/>
            <a:ext cx="1467911" cy="1467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3811" y="137160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다음으로 갈림길이 나왔다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왼쪽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 바이러스에 걸린 사람들이 많다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시작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03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</a:t>
            </a: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2413" y="3168865"/>
            <a:ext cx="623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를 시작하겠습니까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그럼 시즌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을 다시 시작해야합니다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b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그래도 하시겠습니까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(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5 </a:t>
            </a:r>
            <a:r>
              <a:rPr lang="ko-KR" altLang="en-US" sz="1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클리어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en-US" altLang="ko-KR" sz="1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897483" y="4995947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yes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248793" y="4995948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or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600103" y="4995946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no</a:t>
            </a:r>
            <a:endParaRPr lang="ko-KR" altLang="en-US" sz="3600" dirty="0">
              <a:solidFill>
                <a:schemeClr val="bg1">
                  <a:lumMod val="75000"/>
                  <a:lumOff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384663" y="5149834"/>
            <a:ext cx="11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   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858" y="514983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6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3524" y="1862052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별을 찾는 마음으로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-6315739" y="0"/>
            <a:ext cx="232640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09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판] 진짜 가보고싶은 축제 귀신의집 - 인스티즈(instiz) 이슈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781191"/>
            <a:ext cx="516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나만 여기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무서운거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아니지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3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판] 진짜 가보고싶은 축제 귀신의집 - 인스티즈(instiz) 이슈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781191"/>
            <a:ext cx="516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주인공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에이 저도 있고 사람들도 있잖아요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1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판] 진짜 가보고싶은 축제 귀신의집 - 인스티즈(instiz) 이슈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781191"/>
            <a:ext cx="972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그렇긴 한데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여기 좀 스산하고 무서워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마치 우리가 귀신의 집에 있는 느낌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인거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같은데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...?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6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판] 진짜 가보고싶은 축제 귀신의집 - 인스티즈(instiz) 이슈 카테고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305585"/>
            <a:ext cx="2425449" cy="3552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MP_롤 미아 핑_ 적 사라짐.wav"/>
          </p:stSnd>
        </p:sndAc>
      </p:transition>
    </mc:Choice>
    <mc:Fallback xmlns="">
      <p:transition spd="slow">
        <p:sndAc>
          <p:stSnd>
            <p:snd r:embed="rId7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044" y="305077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까지 해주셔서 감사합니다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그럼 안녕히 가십시오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1005</Words>
  <Application>Microsoft Office PowerPoint</Application>
  <PresentationFormat>와이드스크린</PresentationFormat>
  <Paragraphs>164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42</cp:revision>
  <dcterms:created xsi:type="dcterms:W3CDTF">2023-07-30T09:26:06Z</dcterms:created>
  <dcterms:modified xsi:type="dcterms:W3CDTF">2023-10-06T14:35:10Z</dcterms:modified>
</cp:coreProperties>
</file>