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8" r:id="rId41"/>
    <p:sldId id="300" r:id="rId42"/>
    <p:sldId id="301" r:id="rId43"/>
    <p:sldId id="302" r:id="rId44"/>
    <p:sldId id="297" r:id="rId45"/>
    <p:sldId id="280" r:id="rId46"/>
    <p:sldId id="279" r:id="rId47"/>
    <p:sldId id="299" r:id="rId4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100" d="100"/>
          <a:sy n="100" d="100"/>
        </p:scale>
        <p:origin x="990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2EE3B-F12E-4877-972D-4EEFD59634F6}" type="datetimeFigureOut">
              <a:rPr lang="ko-KR" altLang="en-US" smtClean="0"/>
              <a:t>2023-10-07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653ED-FA75-49EA-A773-DC2C7E4818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584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2EE3B-F12E-4877-972D-4EEFD59634F6}" type="datetimeFigureOut">
              <a:rPr lang="ko-KR" altLang="en-US" smtClean="0"/>
              <a:t>2023-10-07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653ED-FA75-49EA-A773-DC2C7E4818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557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2EE3B-F12E-4877-972D-4EEFD59634F6}" type="datetimeFigureOut">
              <a:rPr lang="ko-KR" altLang="en-US" smtClean="0"/>
              <a:t>2023-10-07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653ED-FA75-49EA-A773-DC2C7E4818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0320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2EE3B-F12E-4877-972D-4EEFD59634F6}" type="datetimeFigureOut">
              <a:rPr lang="ko-KR" altLang="en-US" smtClean="0"/>
              <a:t>2023-10-07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653ED-FA75-49EA-A773-DC2C7E4818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884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2EE3B-F12E-4877-972D-4EEFD59634F6}" type="datetimeFigureOut">
              <a:rPr lang="ko-KR" altLang="en-US" smtClean="0"/>
              <a:t>2023-10-07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653ED-FA75-49EA-A773-DC2C7E4818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320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2EE3B-F12E-4877-972D-4EEFD59634F6}" type="datetimeFigureOut">
              <a:rPr lang="ko-KR" altLang="en-US" smtClean="0"/>
              <a:t>2023-10-07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653ED-FA75-49EA-A773-DC2C7E4818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66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2EE3B-F12E-4877-972D-4EEFD59634F6}" type="datetimeFigureOut">
              <a:rPr lang="ko-KR" altLang="en-US" smtClean="0"/>
              <a:t>2023-10-07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653ED-FA75-49EA-A773-DC2C7E4818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682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2EE3B-F12E-4877-972D-4EEFD59634F6}" type="datetimeFigureOut">
              <a:rPr lang="ko-KR" altLang="en-US" smtClean="0"/>
              <a:t>2023-10-07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653ED-FA75-49EA-A773-DC2C7E4818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794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2EE3B-F12E-4877-972D-4EEFD59634F6}" type="datetimeFigureOut">
              <a:rPr lang="ko-KR" altLang="en-US" smtClean="0"/>
              <a:t>2023-10-07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653ED-FA75-49EA-A773-DC2C7E4818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0722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2EE3B-F12E-4877-972D-4EEFD59634F6}" type="datetimeFigureOut">
              <a:rPr lang="ko-KR" altLang="en-US" smtClean="0"/>
              <a:t>2023-10-07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653ED-FA75-49EA-A773-DC2C7E4818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452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2EE3B-F12E-4877-972D-4EEFD59634F6}" type="datetimeFigureOut">
              <a:rPr lang="ko-KR" altLang="en-US" smtClean="0"/>
              <a:t>2023-10-07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653ED-FA75-49EA-A773-DC2C7E4818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6287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2EE3B-F12E-4877-972D-4EEFD59634F6}" type="datetimeFigureOut">
              <a:rPr lang="ko-KR" altLang="en-US" smtClean="0"/>
              <a:t>2023-10-07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C653ED-FA75-49EA-A773-DC2C7E4818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25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slide" Target="slide1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slide" Target="slide1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slide" Target="slide1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slide" Target="slide16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slide" Target="slide17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slide" Target="slide18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slide" Target="slide19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slide" Target="slide20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slide" Target="slide2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slide" Target="slide2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slide" Target="slide2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" Target="slide24.xml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slide" Target="slide45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slide" Target="slide25.xml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slide" Target="slide28.xm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slide" Target="slide32.xm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slide" Target="slide33.xm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slide" Target="slide34.xm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slide" Target="slide35.xm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slide" Target="slide36.xm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slide" Target="slide37.xm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slide" Target="slide38.xm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slide" Target="slide39.xm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slide" Target="slide44.xml"/><Relationship Id="rId3" Type="http://schemas.openxmlformats.org/officeDocument/2006/relationships/image" Target="../media/image4.png"/><Relationship Id="rId7" Type="http://schemas.openxmlformats.org/officeDocument/2006/relationships/slide" Target="slide40.xml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3.png"/><Relationship Id="rId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slide" Target="slide41.xml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3.png"/><Relationship Id="rId4" Type="http://schemas.openxmlformats.org/officeDocument/2006/relationships/image" Target="../media/image2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3.png"/><Relationship Id="rId4" Type="http://schemas.openxmlformats.org/officeDocument/2006/relationships/image" Target="../media/image21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slide" Target="slide47.xml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3.png"/><Relationship Id="rId4" Type="http://schemas.openxmlformats.org/officeDocument/2006/relationships/image" Target="../media/image21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slide" Target="slide46.xml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slide" Target="slide23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2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slide" Target="slide39.xml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3.png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slide" Target="slide7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slide" Target="slide8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slide" Target="slide9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8" name="Picture 14" descr="upload.wikimedia.org/wikipedia/commons/thumb/d/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868" y="1"/>
            <a:ext cx="1221286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282027" y="1503678"/>
            <a:ext cx="36070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backroom</a:t>
            </a:r>
            <a:endParaRPr lang="ko-KR" altLang="en-US" sz="5400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87876" y="5834093"/>
            <a:ext cx="41953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아무 데나 클릭 해주세요</a:t>
            </a:r>
            <a:endParaRPr lang="ko-KR" altLang="en-US" sz="3200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613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87876" y="5834093"/>
            <a:ext cx="41953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아무 데나 클릭 해주세요</a:t>
            </a:r>
            <a:endParaRPr lang="ko-KR" altLang="en-US" sz="3200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162335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87876" y="5834093"/>
            <a:ext cx="41953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아무 데나 클릭 해주세요</a:t>
            </a:r>
            <a:endParaRPr lang="ko-KR" altLang="en-US" sz="3200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87876" y="2071198"/>
            <a:ext cx="18533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몇 분 후</a:t>
            </a:r>
            <a:r>
              <a:rPr lang="en-US" altLang="ko-KR" sz="3200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...</a:t>
            </a:r>
            <a:endParaRPr lang="ko-KR" altLang="en-US" sz="3200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5955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8" name="Picture 14" descr="upload.wikimedia.org/wikipedia/commons/thumb/d/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868" y="1"/>
            <a:ext cx="1221286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921088" flipH="1">
            <a:off x="-82206" y="4110644"/>
            <a:ext cx="7052348" cy="312380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647228">
            <a:off x="8475866" y="2616785"/>
            <a:ext cx="2085723" cy="424295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812248">
            <a:off x="5563703" y="4174320"/>
            <a:ext cx="1127885" cy="1127885"/>
          </a:xfrm>
          <a:prstGeom prst="rect">
            <a:avLst/>
          </a:prstGeom>
        </p:spPr>
      </p:pic>
      <p:pic>
        <p:nvPicPr>
          <p:cNvPr id="9" name="Picture 6" descr="https://o.remove.bg/downloads/c6dcd753-e80e-40d9-aeb5-622774dc2656/image-removebg-preview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160589">
            <a:off x="6154687" y="5086435"/>
            <a:ext cx="1864819" cy="1449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553785" y="743933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다음</a:t>
            </a:r>
            <a:endParaRPr lang="ko-KR" altLang="en-US" dirty="0">
              <a:solidFill>
                <a:schemeClr val="bg1">
                  <a:lumMod val="95000"/>
                  <a:lumOff val="5000"/>
                </a:schemeClr>
              </a:solidFill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011290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8" name="Picture 14" descr="upload.wikimedia.org/wikipedia/commons/thumb/d/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868" y="1"/>
            <a:ext cx="1221286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80229" flipH="1">
            <a:off x="392736" y="3761509"/>
            <a:ext cx="7052348" cy="312380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647228">
            <a:off x="8475866" y="2616785"/>
            <a:ext cx="2085723" cy="424295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812248">
            <a:off x="5563703" y="4174320"/>
            <a:ext cx="1127885" cy="1127885"/>
          </a:xfrm>
          <a:prstGeom prst="rect">
            <a:avLst/>
          </a:prstGeom>
        </p:spPr>
      </p:pic>
      <p:pic>
        <p:nvPicPr>
          <p:cNvPr id="9" name="Picture 6" descr="https://o.remove.bg/downloads/c6dcd753-e80e-40d9-aeb5-622774dc2656/image-removebg-preview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160589">
            <a:off x="6154687" y="5086435"/>
            <a:ext cx="1864819" cy="1449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53785" y="374601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하누리</a:t>
            </a:r>
            <a:r>
              <a:rPr lang="en-US" altLang="ko-KR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: </a:t>
            </a:r>
            <a:r>
              <a:rPr lang="ko-KR" alt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으아아</a:t>
            </a:r>
            <a:r>
              <a:rPr lang="en-US" altLang="ko-KR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... </a:t>
            </a:r>
            <a:r>
              <a:rPr lang="ko-KR" alt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내 머리야</a:t>
            </a:r>
            <a:r>
              <a:rPr lang="en-US" altLang="ko-KR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...</a:t>
            </a:r>
            <a:endParaRPr lang="ko-KR" altLang="en-US" dirty="0">
              <a:solidFill>
                <a:schemeClr val="bg1">
                  <a:lumMod val="95000"/>
                  <a:lumOff val="5000"/>
                </a:schemeClr>
              </a:solidFill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sp>
        <p:nvSpPr>
          <p:cNvPr id="13" name="TextBox 12">
            <a:hlinkClick r:id="rId7" action="ppaction://hlinksldjump"/>
          </p:cNvPr>
          <p:cNvSpPr txBox="1"/>
          <p:nvPr/>
        </p:nvSpPr>
        <p:spPr>
          <a:xfrm>
            <a:off x="553785" y="743933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다음</a:t>
            </a:r>
            <a:endParaRPr lang="ko-KR" altLang="en-US" dirty="0">
              <a:solidFill>
                <a:schemeClr val="bg1">
                  <a:lumMod val="95000"/>
                  <a:lumOff val="5000"/>
                </a:schemeClr>
              </a:solidFill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866893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8" name="Picture 14" descr="upload.wikimedia.org/wikipedia/commons/thumb/d/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868" y="1"/>
            <a:ext cx="1221286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330470" y="3686694"/>
            <a:ext cx="7052348" cy="312380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647228">
            <a:off x="8475866" y="2616785"/>
            <a:ext cx="2085723" cy="424295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812248">
            <a:off x="5563703" y="4174320"/>
            <a:ext cx="1127885" cy="1127885"/>
          </a:xfrm>
          <a:prstGeom prst="rect">
            <a:avLst/>
          </a:prstGeom>
        </p:spPr>
      </p:pic>
      <p:pic>
        <p:nvPicPr>
          <p:cNvPr id="9" name="Picture 6" descr="https://o.remove.bg/downloads/c6dcd753-e80e-40d9-aeb5-622774dc2656/image-removebg-preview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160589">
            <a:off x="6154687" y="5086435"/>
            <a:ext cx="1864819" cy="1449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hlinkClick r:id="rId7" action="ppaction://hlinksldjump"/>
          </p:cNvPr>
          <p:cNvSpPr txBox="1"/>
          <p:nvPr/>
        </p:nvSpPr>
        <p:spPr>
          <a:xfrm>
            <a:off x="553785" y="1539707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다음</a:t>
            </a:r>
            <a:endParaRPr lang="ko-KR" altLang="en-US" dirty="0">
              <a:solidFill>
                <a:schemeClr val="bg1">
                  <a:lumMod val="95000"/>
                  <a:lumOff val="5000"/>
                </a:schemeClr>
              </a:solidFill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3785" y="374601"/>
            <a:ext cx="8002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하누리</a:t>
            </a:r>
            <a:r>
              <a:rPr lang="en-US" altLang="ko-KR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: </a:t>
            </a:r>
            <a:r>
              <a:rPr lang="ko-KR" alt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뭐야</a:t>
            </a:r>
            <a:r>
              <a:rPr lang="en-US" altLang="ko-KR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? </a:t>
            </a:r>
            <a:r>
              <a:rPr lang="ko-KR" alt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우리 지금 정신이 나가서 쓰러졌는데 </a:t>
            </a:r>
            <a:r>
              <a:rPr lang="ko-KR" alt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노클립으로</a:t>
            </a:r>
            <a:r>
              <a:rPr lang="ko-KR" alt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 </a:t>
            </a:r>
            <a:r>
              <a:rPr lang="ko-KR" alt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백룸</a:t>
            </a:r>
            <a:r>
              <a:rPr lang="ko-KR" alt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 들어 </a:t>
            </a:r>
            <a:r>
              <a:rPr lang="ko-KR" alt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온거야</a:t>
            </a:r>
            <a:r>
              <a:rPr lang="en-US" altLang="ko-KR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...?</a:t>
            </a:r>
            <a:endParaRPr lang="ko-KR" altLang="en-US" dirty="0">
              <a:solidFill>
                <a:schemeClr val="bg1">
                  <a:lumMod val="95000"/>
                  <a:lumOff val="5000"/>
                </a:schemeClr>
              </a:solidFill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3785" y="680155"/>
            <a:ext cx="90620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(*</a:t>
            </a:r>
            <a:r>
              <a:rPr lang="ko-KR" alt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노클립</a:t>
            </a:r>
            <a:r>
              <a:rPr lang="en-US" altLang="ko-KR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 </a:t>
            </a:r>
            <a:r>
              <a:rPr lang="ko-KR" alt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노클립은</a:t>
            </a:r>
            <a:r>
              <a:rPr lang="ko-KR" alt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 알 수 없게 단단한 물질</a:t>
            </a:r>
            <a:r>
              <a:rPr lang="en-US" altLang="ko-KR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, </a:t>
            </a:r>
            <a:r>
              <a:rPr lang="ko-KR" alt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걷다가 바닥에 넘어짐</a:t>
            </a:r>
            <a:r>
              <a:rPr lang="en-US" altLang="ko-KR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, </a:t>
            </a:r>
            <a:r>
              <a:rPr lang="ko-KR" alt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벽을 뚫음으로</a:t>
            </a:r>
            <a:r>
              <a:rPr lang="en-US" altLang="ko-KR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/>
            </a:r>
            <a:br>
              <a:rPr lang="en-US" altLang="ko-KR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</a:br>
            <a:r>
              <a:rPr lang="ko-KR" alt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인한 자연적이지 않은 현상으로 일부 조건을 달성해야 미지의 세상으로 가지는 걸 말함 또는 </a:t>
            </a:r>
            <a:r>
              <a:rPr lang="ko-KR" alt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치트</a:t>
            </a:r>
            <a:r>
              <a:rPr lang="en-US" altLang="ko-KR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/>
            </a:r>
            <a:br>
              <a:rPr lang="en-US" altLang="ko-KR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</a:br>
            <a:r>
              <a:rPr lang="ko-KR" alt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해리포터 시리즈의 </a:t>
            </a:r>
            <a:r>
              <a:rPr lang="en-US" altLang="ko-KR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9</a:t>
            </a:r>
            <a:r>
              <a:rPr lang="ko-KR" alt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와 </a:t>
            </a:r>
            <a:r>
              <a:rPr lang="en-US" altLang="ko-KR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4</a:t>
            </a:r>
            <a:r>
              <a:rPr lang="ko-KR" alt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분의 </a:t>
            </a:r>
            <a:r>
              <a:rPr lang="en-US" altLang="ko-KR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3 </a:t>
            </a:r>
            <a:r>
              <a:rPr lang="ko-KR" alt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승강장을 생각하면 이해하기 쉽다</a:t>
            </a:r>
            <a:r>
              <a:rPr lang="en-US" altLang="ko-KR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.*)</a:t>
            </a:r>
            <a:endParaRPr lang="ko-KR" altLang="en-US" dirty="0">
              <a:solidFill>
                <a:schemeClr val="bg1">
                  <a:lumMod val="95000"/>
                  <a:lumOff val="5000"/>
                </a:schemeClr>
              </a:solidFill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46626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8" name="Picture 14" descr="upload.wikimedia.org/wikipedia/commons/thumb/d/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868" y="1"/>
            <a:ext cx="1221286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08278" y="3734192"/>
            <a:ext cx="7052348" cy="312380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647228">
            <a:off x="8475866" y="2616785"/>
            <a:ext cx="2085723" cy="424295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812248">
            <a:off x="5161109" y="5263665"/>
            <a:ext cx="1127885" cy="1127885"/>
          </a:xfrm>
          <a:prstGeom prst="rect">
            <a:avLst/>
          </a:prstGeom>
        </p:spPr>
      </p:pic>
      <p:pic>
        <p:nvPicPr>
          <p:cNvPr id="9" name="Picture 6" descr="https://o.remove.bg/downloads/c6dcd753-e80e-40d9-aeb5-622774dc2656/image-removebg-preview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887355">
            <a:off x="4951399" y="4013258"/>
            <a:ext cx="1864819" cy="1449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53785" y="374601"/>
            <a:ext cx="2925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하누리</a:t>
            </a:r>
            <a:r>
              <a:rPr lang="en-US" altLang="ko-KR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: </a:t>
            </a:r>
            <a:r>
              <a:rPr lang="ko-KR" alt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마린님</a:t>
            </a:r>
            <a:r>
              <a:rPr lang="en-US" altLang="ko-KR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! </a:t>
            </a:r>
            <a:r>
              <a:rPr lang="ko-KR" alt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일어나세요</a:t>
            </a:r>
            <a:r>
              <a:rPr lang="en-US" altLang="ko-KR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!</a:t>
            </a:r>
            <a:endParaRPr lang="ko-KR" altLang="en-US" dirty="0">
              <a:solidFill>
                <a:schemeClr val="bg1">
                  <a:lumMod val="95000"/>
                  <a:lumOff val="5000"/>
                </a:schemeClr>
              </a:solidFill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sp>
        <p:nvSpPr>
          <p:cNvPr id="13" name="TextBox 12">
            <a:hlinkClick r:id="rId7" action="ppaction://hlinksldjump"/>
          </p:cNvPr>
          <p:cNvSpPr txBox="1"/>
          <p:nvPr/>
        </p:nvSpPr>
        <p:spPr>
          <a:xfrm>
            <a:off x="553785" y="743933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다음</a:t>
            </a:r>
            <a:endParaRPr lang="ko-KR" altLang="en-US" dirty="0">
              <a:solidFill>
                <a:schemeClr val="bg1">
                  <a:lumMod val="95000"/>
                  <a:lumOff val="5000"/>
                </a:schemeClr>
              </a:solidFill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107042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8" name="Picture 14" descr="upload.wikimedia.org/wikipedia/commons/thumb/d/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868" y="1"/>
            <a:ext cx="1221286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08278" y="3734192"/>
            <a:ext cx="7052348" cy="312380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647228">
            <a:off x="8475866" y="2616785"/>
            <a:ext cx="2085723" cy="424295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71467">
            <a:off x="7505298" y="5562923"/>
            <a:ext cx="1127885" cy="1127885"/>
          </a:xfrm>
          <a:prstGeom prst="rect">
            <a:avLst/>
          </a:prstGeom>
        </p:spPr>
      </p:pic>
      <p:pic>
        <p:nvPicPr>
          <p:cNvPr id="9" name="Picture 6" descr="https://o.remove.bg/downloads/c6dcd753-e80e-40d9-aeb5-622774dc2656/image-removebg-preview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887355">
            <a:off x="4951399" y="4013258"/>
            <a:ext cx="1864819" cy="1449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53785" y="374601"/>
            <a:ext cx="2686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(</a:t>
            </a:r>
            <a:r>
              <a:rPr lang="ko-KR" alt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핸드폰이 </a:t>
            </a:r>
            <a:r>
              <a:rPr lang="ko-KR" alt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모닝콜을</a:t>
            </a:r>
            <a:r>
              <a:rPr lang="ko-KR" alt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 한다</a:t>
            </a:r>
            <a:r>
              <a:rPr lang="en-US" altLang="ko-KR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.)</a:t>
            </a:r>
            <a:endParaRPr lang="ko-KR" altLang="en-US" dirty="0">
              <a:solidFill>
                <a:schemeClr val="bg1">
                  <a:lumMod val="95000"/>
                  <a:lumOff val="5000"/>
                </a:schemeClr>
              </a:solidFill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sp>
        <p:nvSpPr>
          <p:cNvPr id="13" name="TextBox 12">
            <a:hlinkClick r:id="rId7" action="ppaction://hlinksldjump"/>
          </p:cNvPr>
          <p:cNvSpPr txBox="1"/>
          <p:nvPr/>
        </p:nvSpPr>
        <p:spPr>
          <a:xfrm>
            <a:off x="553785" y="743933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다음</a:t>
            </a:r>
            <a:endParaRPr lang="ko-KR" altLang="en-US" dirty="0">
              <a:solidFill>
                <a:schemeClr val="bg1">
                  <a:lumMod val="95000"/>
                  <a:lumOff val="5000"/>
                </a:schemeClr>
              </a:solidFill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451831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8" name="Picture 14" descr="upload.wikimedia.org/wikipedia/commons/thumb/d/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868" y="1"/>
            <a:ext cx="1221286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08278" y="3734192"/>
            <a:ext cx="7052348" cy="312380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647228">
            <a:off x="8475866" y="2616785"/>
            <a:ext cx="2085723" cy="424295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71467">
            <a:off x="7505298" y="5562923"/>
            <a:ext cx="1127885" cy="1127885"/>
          </a:xfrm>
          <a:prstGeom prst="rect">
            <a:avLst/>
          </a:prstGeom>
        </p:spPr>
      </p:pic>
      <p:pic>
        <p:nvPicPr>
          <p:cNvPr id="9" name="Picture 6" descr="https://o.remove.bg/downloads/c6dcd753-e80e-40d9-aeb5-622774dc2656/image-removebg-preview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887355">
            <a:off x="4951399" y="4013258"/>
            <a:ext cx="1864819" cy="1449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53785" y="374601"/>
            <a:ext cx="2877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(</a:t>
            </a:r>
            <a:r>
              <a:rPr lang="ko-KR" alt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하필 겁나 시끄러운 </a:t>
            </a:r>
            <a:r>
              <a:rPr lang="ko-KR" alt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음악임</a:t>
            </a:r>
            <a:r>
              <a:rPr lang="en-US" altLang="ko-KR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)</a:t>
            </a:r>
            <a:endParaRPr lang="ko-KR" altLang="en-US" dirty="0">
              <a:solidFill>
                <a:schemeClr val="bg1">
                  <a:lumMod val="95000"/>
                  <a:lumOff val="5000"/>
                </a:schemeClr>
              </a:solidFill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sp>
        <p:nvSpPr>
          <p:cNvPr id="13" name="TextBox 12">
            <a:hlinkClick r:id="rId7" action="ppaction://hlinksldjump"/>
          </p:cNvPr>
          <p:cNvSpPr txBox="1"/>
          <p:nvPr/>
        </p:nvSpPr>
        <p:spPr>
          <a:xfrm>
            <a:off x="553785" y="743933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다음</a:t>
            </a:r>
            <a:endParaRPr lang="ko-KR" altLang="en-US" dirty="0">
              <a:solidFill>
                <a:schemeClr val="bg1">
                  <a:lumMod val="95000"/>
                  <a:lumOff val="5000"/>
                </a:schemeClr>
              </a:solidFill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960848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8" name="Picture 14" descr="upload.wikimedia.org/wikipedia/commons/thumb/d/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868" y="1"/>
            <a:ext cx="1221286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08278" y="3734192"/>
            <a:ext cx="7052348" cy="312380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647228">
            <a:off x="8475866" y="2616785"/>
            <a:ext cx="2085723" cy="424295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71467">
            <a:off x="7505298" y="5562923"/>
            <a:ext cx="1127885" cy="1127885"/>
          </a:xfrm>
          <a:prstGeom prst="rect">
            <a:avLst/>
          </a:prstGeom>
        </p:spPr>
      </p:pic>
      <p:pic>
        <p:nvPicPr>
          <p:cNvPr id="9" name="Picture 6" descr="https://o.remove.bg/downloads/c6dcd753-e80e-40d9-aeb5-622774dc2656/image-removebg-preview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887355">
            <a:off x="4951399" y="4013258"/>
            <a:ext cx="1864819" cy="1449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53785" y="374601"/>
            <a:ext cx="6075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(</a:t>
            </a:r>
            <a:r>
              <a:rPr lang="ko-KR" alt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링딩동</a:t>
            </a:r>
            <a:r>
              <a:rPr lang="ko-KR" alt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 </a:t>
            </a:r>
            <a:r>
              <a:rPr lang="ko-KR" alt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링딩동</a:t>
            </a:r>
            <a:r>
              <a:rPr lang="ko-KR" alt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 </a:t>
            </a:r>
            <a:r>
              <a:rPr lang="ko-KR" alt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링디기디기</a:t>
            </a:r>
            <a:r>
              <a:rPr lang="ko-KR" alt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 </a:t>
            </a:r>
            <a:r>
              <a:rPr lang="ko-KR" alt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링딩동</a:t>
            </a:r>
            <a:r>
              <a:rPr lang="ko-KR" alt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 </a:t>
            </a:r>
            <a:r>
              <a:rPr lang="en-US" altLang="ko-KR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(</a:t>
            </a:r>
            <a:r>
              <a:rPr lang="ko-KR" alt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볼륨 </a:t>
            </a:r>
            <a:r>
              <a:rPr lang="en-US" altLang="ko-KR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100%) (</a:t>
            </a:r>
            <a:r>
              <a:rPr lang="ko-KR" alt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귀에 대며</a:t>
            </a:r>
            <a:r>
              <a:rPr lang="en-US" altLang="ko-KR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))</a:t>
            </a:r>
            <a:endParaRPr lang="ko-KR" altLang="en-US" dirty="0">
              <a:solidFill>
                <a:schemeClr val="bg1">
                  <a:lumMod val="95000"/>
                  <a:lumOff val="5000"/>
                </a:schemeClr>
              </a:solidFill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sp>
        <p:nvSpPr>
          <p:cNvPr id="13" name="TextBox 12">
            <a:hlinkClick r:id="rId7" action="ppaction://hlinksldjump"/>
          </p:cNvPr>
          <p:cNvSpPr txBox="1"/>
          <p:nvPr/>
        </p:nvSpPr>
        <p:spPr>
          <a:xfrm>
            <a:off x="553785" y="743933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다음</a:t>
            </a:r>
            <a:endParaRPr lang="ko-KR" altLang="en-US" dirty="0">
              <a:solidFill>
                <a:schemeClr val="bg1">
                  <a:lumMod val="95000"/>
                  <a:lumOff val="5000"/>
                </a:schemeClr>
              </a:solidFill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028523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8" name="Picture 14" descr="upload.wikimedia.org/wikipedia/commons/thumb/d/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868" y="1"/>
            <a:ext cx="1221286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08278" y="3734192"/>
            <a:ext cx="7052348" cy="312380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46108">
            <a:off x="9330867" y="800181"/>
            <a:ext cx="2085723" cy="424295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71467">
            <a:off x="7505298" y="5562923"/>
            <a:ext cx="1127885" cy="1127885"/>
          </a:xfrm>
          <a:prstGeom prst="rect">
            <a:avLst/>
          </a:prstGeom>
        </p:spPr>
      </p:pic>
      <p:pic>
        <p:nvPicPr>
          <p:cNvPr id="9" name="Picture 6" descr="https://o.remove.bg/downloads/c6dcd753-e80e-40d9-aeb5-622774dc2656/image-removebg-preview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887355">
            <a:off x="4951399" y="4013258"/>
            <a:ext cx="1864819" cy="1449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hlinkClick r:id="rId7" action="ppaction://hlinksldjump"/>
          </p:cNvPr>
          <p:cNvSpPr txBox="1"/>
          <p:nvPr/>
        </p:nvSpPr>
        <p:spPr>
          <a:xfrm>
            <a:off x="553785" y="743933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다음</a:t>
            </a:r>
            <a:endParaRPr lang="ko-KR" altLang="en-US" dirty="0">
              <a:solidFill>
                <a:schemeClr val="bg1">
                  <a:lumMod val="95000"/>
                  <a:lumOff val="5000"/>
                </a:schemeClr>
              </a:solidFill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3785" y="374601"/>
            <a:ext cx="5051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마린</a:t>
            </a:r>
            <a:r>
              <a:rPr lang="en-US" altLang="ko-KR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: (</a:t>
            </a:r>
            <a:r>
              <a:rPr lang="ko-KR" alt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벌떡 일어서며</a:t>
            </a:r>
            <a:r>
              <a:rPr lang="en-US" altLang="ko-KR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) </a:t>
            </a:r>
            <a:r>
              <a:rPr lang="ko-KR" alt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으ㅇ아아아아아</a:t>
            </a:r>
            <a:r>
              <a:rPr lang="en-US" altLang="ko-KR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!!! </a:t>
            </a:r>
            <a:r>
              <a:rPr lang="ko-KR" alt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씨</a:t>
            </a:r>
            <a:r>
              <a:rPr lang="en-US" altLang="ko-KR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x!!!!!!</a:t>
            </a:r>
            <a:endParaRPr lang="ko-KR" altLang="en-US" dirty="0">
              <a:solidFill>
                <a:schemeClr val="bg1">
                  <a:lumMod val="95000"/>
                  <a:lumOff val="5000"/>
                </a:schemeClr>
              </a:solidFill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773122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8" name="Picture 14" descr="upload.wikimedia.org/wikipedia/commons/thumb/d/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868" y="1"/>
            <a:ext cx="1221286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282027" y="1504603"/>
            <a:ext cx="36070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backroom</a:t>
            </a:r>
            <a:endParaRPr lang="ko-KR" altLang="en-US" sz="5400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6126481"/>
            <a:ext cx="54361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더 잠실 폰트를 다운로드 해주세요</a:t>
            </a:r>
            <a:r>
              <a:rPr lang="en-US" altLang="ko-KR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/>
            </a:r>
            <a:br>
              <a:rPr lang="en-US" altLang="ko-KR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</a:br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폰트 크기나 차이로 인해 불안정한 게임이 될 수 있습니다</a:t>
            </a:r>
            <a:endParaRPr lang="ko-KR" altLang="en-US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87876" y="5834093"/>
            <a:ext cx="41953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아무 데나 클릭 해주세요</a:t>
            </a:r>
            <a:endParaRPr lang="ko-KR" altLang="en-US" sz="3200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974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8" name="Picture 14" descr="upload.wikimedia.org/wikipedia/commons/thumb/d/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868" y="1"/>
            <a:ext cx="1221286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08278" y="3734192"/>
            <a:ext cx="7052348" cy="312380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46108">
            <a:off x="9977123" y="2083408"/>
            <a:ext cx="2085723" cy="424295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71467">
            <a:off x="7505298" y="5562923"/>
            <a:ext cx="1127885" cy="1127885"/>
          </a:xfrm>
          <a:prstGeom prst="rect">
            <a:avLst/>
          </a:prstGeom>
        </p:spPr>
      </p:pic>
      <p:pic>
        <p:nvPicPr>
          <p:cNvPr id="9" name="Picture 6" descr="https://o.remove.bg/downloads/c6dcd753-e80e-40d9-aeb5-622774dc2656/image-removebg-preview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887355">
            <a:off x="4951399" y="4013258"/>
            <a:ext cx="1864819" cy="1449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hlinkClick r:id="rId7" action="ppaction://hlinksldjump"/>
          </p:cNvPr>
          <p:cNvSpPr txBox="1"/>
          <p:nvPr/>
        </p:nvSpPr>
        <p:spPr>
          <a:xfrm>
            <a:off x="553785" y="749201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다음</a:t>
            </a:r>
            <a:endParaRPr lang="ko-KR" altLang="en-US" dirty="0">
              <a:solidFill>
                <a:schemeClr val="bg1">
                  <a:lumMod val="95000"/>
                  <a:lumOff val="5000"/>
                </a:schemeClr>
              </a:solidFill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3785" y="374601"/>
            <a:ext cx="2783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(</a:t>
            </a:r>
            <a:r>
              <a:rPr lang="ko-KR" alt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쿵 </a:t>
            </a:r>
            <a:r>
              <a:rPr lang="ko-KR" alt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쿵</a:t>
            </a:r>
            <a:r>
              <a:rPr lang="ko-KR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 </a:t>
            </a:r>
            <a:r>
              <a:rPr lang="ko-KR" alt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하는 소리가 들린다</a:t>
            </a:r>
            <a:r>
              <a:rPr lang="en-US" altLang="ko-KR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.)</a:t>
            </a:r>
            <a:endParaRPr lang="ko-KR" altLang="en-US" dirty="0">
              <a:solidFill>
                <a:schemeClr val="bg1">
                  <a:lumMod val="95000"/>
                  <a:lumOff val="5000"/>
                </a:schemeClr>
              </a:solidFill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pic>
        <p:nvPicPr>
          <p:cNvPr id="10246" name="Picture 6" descr="https://o.remove.bg/downloads/33b4c545-be18-47e2-88ff-23de683e8a13/image-removebg-preview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587" y="2763894"/>
            <a:ext cx="1551770" cy="1551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479746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8" name="Picture 14" descr="upload.wikimedia.org/wikipedia/commons/thumb/d/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868" y="1"/>
            <a:ext cx="1221286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08278" y="3734192"/>
            <a:ext cx="7052348" cy="312380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7123" y="2083408"/>
            <a:ext cx="2085723" cy="424295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71467">
            <a:off x="7505298" y="5562923"/>
            <a:ext cx="1127885" cy="1127885"/>
          </a:xfrm>
          <a:prstGeom prst="rect">
            <a:avLst/>
          </a:prstGeom>
        </p:spPr>
      </p:pic>
      <p:pic>
        <p:nvPicPr>
          <p:cNvPr id="9" name="Picture 6" descr="https://o.remove.bg/downloads/c6dcd753-e80e-40d9-aeb5-622774dc2656/image-removebg-preview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887355">
            <a:off x="4951399" y="4013258"/>
            <a:ext cx="1864819" cy="1449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hlinkClick r:id="rId7" action="ppaction://hlinksldjump"/>
          </p:cNvPr>
          <p:cNvSpPr txBox="1"/>
          <p:nvPr/>
        </p:nvSpPr>
        <p:spPr>
          <a:xfrm>
            <a:off x="553785" y="743933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다음</a:t>
            </a:r>
            <a:endParaRPr lang="ko-KR" altLang="en-US" dirty="0">
              <a:solidFill>
                <a:schemeClr val="bg1">
                  <a:lumMod val="95000"/>
                  <a:lumOff val="5000"/>
                </a:schemeClr>
              </a:solidFill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3785" y="374601"/>
            <a:ext cx="3560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하누리</a:t>
            </a:r>
            <a:r>
              <a:rPr lang="en-US" altLang="ko-KR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: </a:t>
            </a:r>
            <a:r>
              <a:rPr lang="ko-KR" alt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어 마린님 우리 조졌는데요</a:t>
            </a:r>
            <a:r>
              <a:rPr lang="en-US" altLang="ko-KR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?</a:t>
            </a:r>
            <a:endParaRPr lang="ko-KR" altLang="en-US" dirty="0">
              <a:solidFill>
                <a:schemeClr val="bg1">
                  <a:lumMod val="95000"/>
                  <a:lumOff val="5000"/>
                </a:schemeClr>
              </a:solidFill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pic>
        <p:nvPicPr>
          <p:cNvPr id="10246" name="Picture 6" descr="https://o.remove.bg/downloads/33b4c545-be18-47e2-88ff-23de683e8a13/image-removebg-preview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6347" y="2154117"/>
            <a:ext cx="2126379" cy="2126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326504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8" name="Picture 14" descr="upload.wikimedia.org/wikipedia/commons/thumb/d/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868" y="1"/>
            <a:ext cx="1221286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08278" y="3734192"/>
            <a:ext cx="7052348" cy="312380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7123" y="2083408"/>
            <a:ext cx="2085723" cy="424295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71467">
            <a:off x="7505298" y="5562923"/>
            <a:ext cx="1127885" cy="1127885"/>
          </a:xfrm>
          <a:prstGeom prst="rect">
            <a:avLst/>
          </a:prstGeom>
        </p:spPr>
      </p:pic>
      <p:pic>
        <p:nvPicPr>
          <p:cNvPr id="9" name="Picture 6" descr="https://o.remove.bg/downloads/c6dcd753-e80e-40d9-aeb5-622774dc2656/image-removebg-preview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887355">
            <a:off x="4951399" y="4013258"/>
            <a:ext cx="1864819" cy="1449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hlinkClick r:id="rId7" action="ppaction://hlinksldjump"/>
          </p:cNvPr>
          <p:cNvSpPr txBox="1"/>
          <p:nvPr/>
        </p:nvSpPr>
        <p:spPr>
          <a:xfrm>
            <a:off x="553785" y="743933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다음</a:t>
            </a:r>
            <a:endParaRPr lang="ko-KR" altLang="en-US" dirty="0">
              <a:solidFill>
                <a:schemeClr val="bg1">
                  <a:lumMod val="95000"/>
                  <a:lumOff val="5000"/>
                </a:schemeClr>
              </a:solidFill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3785" y="374601"/>
            <a:ext cx="2847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하누리</a:t>
            </a:r>
            <a:r>
              <a:rPr lang="en-US" altLang="ko-KR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&amp;</a:t>
            </a:r>
            <a:r>
              <a:rPr lang="ko-KR" alt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마린</a:t>
            </a:r>
            <a:r>
              <a:rPr lang="en-US" altLang="ko-KR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: </a:t>
            </a:r>
            <a:r>
              <a:rPr lang="ko-KR" alt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도망쳐</a:t>
            </a:r>
            <a:r>
              <a:rPr lang="en-US" altLang="ko-KR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!!!!!!!</a:t>
            </a:r>
            <a:endParaRPr lang="ko-KR" altLang="en-US" dirty="0">
              <a:solidFill>
                <a:schemeClr val="bg1">
                  <a:lumMod val="95000"/>
                  <a:lumOff val="5000"/>
                </a:schemeClr>
              </a:solidFill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pic>
        <p:nvPicPr>
          <p:cNvPr id="10246" name="Picture 6" descr="https://o.remove.bg/downloads/33b4c545-be18-47e2-88ff-23de683e8a13/image-removebg-preview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6347" y="2154117"/>
            <a:ext cx="2126379" cy="2126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417519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https://cdn.discordapp.com/attachments/1010543878874595369/1160130245664448583/7da00eb6c4bc4ecd.jpeg?ex=65338a7c&amp;is=6521157c&amp;hm=774309937b5fe0918c1c8fdd79ebdce09d2a1c96d0fa103d4c595c4b21cece77&amp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608" y="0"/>
            <a:ext cx="1220560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94535" y="3142211"/>
            <a:ext cx="4116886" cy="182355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490" y="2385752"/>
            <a:ext cx="1328051" cy="270163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26449">
            <a:off x="4468343" y="4048194"/>
            <a:ext cx="771539" cy="771539"/>
          </a:xfrm>
          <a:prstGeom prst="rect">
            <a:avLst/>
          </a:prstGeom>
        </p:spPr>
      </p:pic>
      <p:pic>
        <p:nvPicPr>
          <p:cNvPr id="8" name="Picture 6" descr="https://o.remove.bg/downloads/c6dcd753-e80e-40d9-aeb5-622774dc2656/image-removebg-preview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35174">
            <a:off x="5651443" y="3747266"/>
            <a:ext cx="1277253" cy="992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https://o.remove.bg/downloads/33b4c545-be18-47e2-88ff-23de683e8a13/image-removebg-preview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8776" y="1810365"/>
            <a:ext cx="5047633" cy="5047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53785" y="374601"/>
            <a:ext cx="5521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길이 있다</a:t>
            </a:r>
            <a:r>
              <a:rPr lang="en-US" altLang="ko-KR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. </a:t>
            </a:r>
            <a:r>
              <a:rPr lang="ko-KR" alt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하누리쪽으로 갈까</a:t>
            </a:r>
            <a:r>
              <a:rPr lang="en-US" altLang="ko-KR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? </a:t>
            </a:r>
            <a:r>
              <a:rPr lang="ko-KR" alt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아님 마린 뒤쪽으로 갈까</a:t>
            </a:r>
            <a:r>
              <a:rPr lang="en-US" altLang="ko-KR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?</a:t>
            </a:r>
            <a:endParaRPr lang="ko-KR" altLang="en-US" dirty="0">
              <a:solidFill>
                <a:schemeClr val="bg1">
                  <a:lumMod val="95000"/>
                  <a:lumOff val="5000"/>
                </a:schemeClr>
              </a:solidFill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sp>
        <p:nvSpPr>
          <p:cNvPr id="11" name="TextBox 10">
            <a:hlinkClick r:id="rId8" action="ppaction://hlinksldjump"/>
          </p:cNvPr>
          <p:cNvSpPr txBox="1"/>
          <p:nvPr/>
        </p:nvSpPr>
        <p:spPr>
          <a:xfrm>
            <a:off x="553785" y="749201"/>
            <a:ext cx="1552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1. </a:t>
            </a:r>
            <a:r>
              <a:rPr lang="ko-KR" alt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하누리 앞쪽</a:t>
            </a:r>
            <a:endParaRPr lang="ko-KR" altLang="en-US" dirty="0">
              <a:solidFill>
                <a:schemeClr val="bg1">
                  <a:lumMod val="95000"/>
                  <a:lumOff val="5000"/>
                </a:schemeClr>
              </a:solidFill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sp>
        <p:nvSpPr>
          <p:cNvPr id="12" name="TextBox 11">
            <a:hlinkClick r:id="rId9" action="ppaction://hlinksldjump"/>
          </p:cNvPr>
          <p:cNvSpPr txBox="1"/>
          <p:nvPr/>
        </p:nvSpPr>
        <p:spPr>
          <a:xfrm>
            <a:off x="553785" y="1118533"/>
            <a:ext cx="134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2. </a:t>
            </a:r>
            <a:r>
              <a:rPr lang="ko-KR" alt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마린 뒤쪽</a:t>
            </a:r>
            <a:endParaRPr lang="ko-KR" altLang="en-US" dirty="0">
              <a:solidFill>
                <a:schemeClr val="bg1">
                  <a:lumMod val="95000"/>
                  <a:lumOff val="5000"/>
                </a:schemeClr>
              </a:solidFill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697523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https://cdn.discordapp.com/attachments/1010543878874595369/1160130245664448583/7da00eb6c4bc4ecd.jpeg?ex=65338a7c&amp;is=6521157c&amp;hm=774309937b5fe0918c1c8fdd79ebdce09d2a1c96d0fa103d4c595c4b21cece77&amp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608" y="0"/>
            <a:ext cx="1220560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94535" y="3142211"/>
            <a:ext cx="4116886" cy="182355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701" y="2983364"/>
            <a:ext cx="1328051" cy="270163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26449">
            <a:off x="4468343" y="4048194"/>
            <a:ext cx="771539" cy="771539"/>
          </a:xfrm>
          <a:prstGeom prst="rect">
            <a:avLst/>
          </a:prstGeom>
        </p:spPr>
      </p:pic>
      <p:pic>
        <p:nvPicPr>
          <p:cNvPr id="8" name="Picture 6" descr="https://o.remove.bg/downloads/c6dcd753-e80e-40d9-aeb5-622774dc2656/image-removebg-preview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35174">
            <a:off x="4747294" y="4447979"/>
            <a:ext cx="1277253" cy="992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https://o.remove.bg/downloads/33b4c545-be18-47e2-88ff-23de683e8a13/image-removebg-preview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8776" y="1810365"/>
            <a:ext cx="5047633" cy="5047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53785" y="374601"/>
            <a:ext cx="35157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하누리</a:t>
            </a:r>
            <a:r>
              <a:rPr lang="en-US" altLang="ko-KR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: </a:t>
            </a:r>
            <a:r>
              <a:rPr lang="ko-KR" alt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마린님 이쪽으로 따라 와요</a:t>
            </a:r>
            <a:r>
              <a:rPr lang="en-US" altLang="ko-KR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!</a:t>
            </a:r>
            <a:br>
              <a:rPr lang="en-US" altLang="ko-KR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</a:br>
            <a:r>
              <a:rPr lang="ko-KR" alt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마린</a:t>
            </a:r>
            <a:r>
              <a:rPr lang="en-US" altLang="ko-KR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:</a:t>
            </a:r>
            <a:r>
              <a:rPr lang="ko-KR" alt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 알겠어</a:t>
            </a:r>
            <a:r>
              <a:rPr lang="en-US" altLang="ko-KR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!</a:t>
            </a:r>
            <a:endParaRPr lang="ko-KR" altLang="en-US" dirty="0">
              <a:solidFill>
                <a:schemeClr val="bg1">
                  <a:lumMod val="95000"/>
                  <a:lumOff val="5000"/>
                </a:schemeClr>
              </a:solidFill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sp>
        <p:nvSpPr>
          <p:cNvPr id="13" name="TextBox 12">
            <a:hlinkClick r:id="rId8" action="ppaction://hlinksldjump"/>
          </p:cNvPr>
          <p:cNvSpPr txBox="1"/>
          <p:nvPr/>
        </p:nvSpPr>
        <p:spPr>
          <a:xfrm>
            <a:off x="553785" y="1020932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다음</a:t>
            </a:r>
            <a:endParaRPr lang="ko-KR" altLang="en-US" dirty="0">
              <a:solidFill>
                <a:schemeClr val="bg1">
                  <a:lumMod val="95000"/>
                  <a:lumOff val="5000"/>
                </a:schemeClr>
              </a:solidFill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514609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https://cdn.discordapp.com/attachments/1010543878874595369/1160130245664448583/7da00eb6c4bc4ecd.jpeg?ex=65338a7c&amp;is=6521157c&amp;hm=774309937b5fe0918c1c8fdd79ebdce09d2a1c96d0fa103d4c595c4b21cece77&amp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608" y="0"/>
            <a:ext cx="1220560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294048">
            <a:off x="5999782" y="3968630"/>
            <a:ext cx="3991572" cy="182355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316540">
            <a:off x="7741510" y="5316239"/>
            <a:ext cx="771539" cy="77153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841879" y="1101912"/>
            <a:ext cx="849463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하누리와</a:t>
            </a:r>
            <a:r>
              <a:rPr lang="ko-KR" altLang="en-US" sz="32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 스마트폰을 클릭 하여 슬라이드를 하세요</a:t>
            </a:r>
            <a:r>
              <a:rPr lang="en-US" altLang="ko-KR" sz="32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/>
            </a:r>
            <a:br>
              <a:rPr lang="en-US" altLang="ko-KR" sz="32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</a:br>
            <a:r>
              <a:rPr lang="ko-KR" altLang="en-US" sz="32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슬라이드 하셨다면 아무 데나 클릭 해주세요</a:t>
            </a:r>
            <a:endParaRPr lang="ko-KR" altLang="en-US" sz="3200" dirty="0">
              <a:solidFill>
                <a:schemeClr val="bg1">
                  <a:lumMod val="95000"/>
                  <a:lumOff val="5000"/>
                </a:schemeClr>
              </a:solidFill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3846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48148E-6 L -0.25 -1.48148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4.07407E-6 L -0.25 -4.07407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https://cdn.discordapp.com/attachments/1010543878874595369/1160130245664448583/7da00eb6c4bc4ecd.jpeg?ex=65338a7c&amp;is=6521157c&amp;hm=774309937b5fe0918c1c8fdd79ebdce09d2a1c96d0fa103d4c595c4b21cece77&amp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608" y="0"/>
            <a:ext cx="1220560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94813" y="3646961"/>
            <a:ext cx="3917130" cy="182355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06929">
            <a:off x="2196922" y="4674347"/>
            <a:ext cx="771539" cy="77153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833880">
            <a:off x="7556534" y="3286724"/>
            <a:ext cx="1328051" cy="2701635"/>
          </a:xfrm>
          <a:prstGeom prst="rect">
            <a:avLst/>
          </a:prstGeom>
        </p:spPr>
      </p:pic>
      <p:pic>
        <p:nvPicPr>
          <p:cNvPr id="8" name="Picture 6" descr="https://o.remove.bg/downloads/c6dcd753-e80e-40d9-aeb5-622774dc2656/image-removebg-preview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414542">
            <a:off x="7831313" y="5065036"/>
            <a:ext cx="1277253" cy="992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963382" y="746263"/>
            <a:ext cx="774442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마린과 카메라를 </a:t>
            </a:r>
            <a:r>
              <a:rPr lang="ko-KR" altLang="en-US" sz="32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클릭 하여 슬라이드를 하세요</a:t>
            </a:r>
            <a:r>
              <a:rPr lang="en-US" altLang="ko-KR" sz="32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/>
            </a:r>
            <a:br>
              <a:rPr lang="en-US" altLang="ko-KR" sz="32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</a:br>
            <a:r>
              <a:rPr lang="ko-KR" altLang="en-US" sz="32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슬라이드 하셨다면 아무 데나 클릭 해주세요</a:t>
            </a:r>
            <a:endParaRPr lang="ko-KR" altLang="en-US" sz="3200" dirty="0">
              <a:solidFill>
                <a:schemeClr val="bg1">
                  <a:lumMod val="95000"/>
                  <a:lumOff val="5000"/>
                </a:schemeClr>
              </a:solidFill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562256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3.7037E-7 L -0.25 3.7037E-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2.59259E-6 L -0.25 2.59259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https://cdn.discordapp.com/attachments/1010543878874595369/1160130245664448583/7da00eb6c4bc4ecd.jpeg?ex=65338a7c&amp;is=6521157c&amp;hm=774309937b5fe0918c1c8fdd79ebdce09d2a1c96d0fa103d4c595c4b21cece77&amp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608" y="0"/>
            <a:ext cx="1220560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94813" y="3646961"/>
            <a:ext cx="3917130" cy="182355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06929">
            <a:off x="2196922" y="4674347"/>
            <a:ext cx="771539" cy="77153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752" y="2859859"/>
            <a:ext cx="1328051" cy="2701635"/>
          </a:xfrm>
          <a:prstGeom prst="rect">
            <a:avLst/>
          </a:prstGeom>
        </p:spPr>
      </p:pic>
      <p:pic>
        <p:nvPicPr>
          <p:cNvPr id="8" name="Picture 6" descr="https://o.remove.bg/downloads/c6dcd753-e80e-40d9-aeb5-622774dc2656/image-removebg-preview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76914">
            <a:off x="3323301" y="4492880"/>
            <a:ext cx="1277253" cy="992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53785" y="374601"/>
            <a:ext cx="70920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하누리</a:t>
            </a:r>
            <a:r>
              <a:rPr lang="en-US" altLang="ko-KR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: </a:t>
            </a:r>
            <a:r>
              <a:rPr lang="ko-KR" alt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어우 죽을 뻔 했네 다행히 </a:t>
            </a:r>
            <a:r>
              <a:rPr lang="ko-KR" alt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하울러가</a:t>
            </a:r>
            <a:r>
              <a:rPr lang="ko-KR" alt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 계속 앞으로 나가서 다행이다</a:t>
            </a:r>
            <a:r>
              <a:rPr lang="en-US" altLang="ko-KR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...</a:t>
            </a:r>
            <a:br>
              <a:rPr lang="en-US" altLang="ko-KR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</a:br>
            <a:r>
              <a:rPr lang="ko-KR" alt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마린</a:t>
            </a:r>
            <a:r>
              <a:rPr lang="en-US" altLang="ko-KR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: </a:t>
            </a:r>
            <a:r>
              <a:rPr lang="ko-KR" alt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이럴 시간이 없어 걍 빨리 도망 치자고</a:t>
            </a:r>
            <a:endParaRPr lang="ko-KR" altLang="en-US" dirty="0">
              <a:solidFill>
                <a:schemeClr val="bg1">
                  <a:lumMod val="95000"/>
                  <a:lumOff val="5000"/>
                </a:schemeClr>
              </a:solidFill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553785" y="926627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다음</a:t>
            </a:r>
            <a:endParaRPr lang="ko-KR" altLang="en-US" dirty="0">
              <a:solidFill>
                <a:schemeClr val="bg1">
                  <a:lumMod val="95000"/>
                  <a:lumOff val="5000"/>
                </a:schemeClr>
              </a:solidFill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008068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https://cdn.discordapp.com/attachments/1010543878874595369/1160130245664448583/7da00eb6c4bc4ecd.jpeg?ex=65338a7c&amp;is=6521157c&amp;hm=774309937b5fe0918c1c8fdd79ebdce09d2a1c96d0fa103d4c595c4b21cece77&amp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608" y="0"/>
            <a:ext cx="1220560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94813" y="3646961"/>
            <a:ext cx="3917130" cy="182355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06929">
            <a:off x="2196922" y="4674347"/>
            <a:ext cx="771539" cy="77153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752" y="2859859"/>
            <a:ext cx="1328051" cy="2701635"/>
          </a:xfrm>
          <a:prstGeom prst="rect">
            <a:avLst/>
          </a:prstGeom>
        </p:spPr>
      </p:pic>
      <p:pic>
        <p:nvPicPr>
          <p:cNvPr id="8" name="Picture 6" descr="https://o.remove.bg/downloads/c6dcd753-e80e-40d9-aeb5-622774dc2656/image-removebg-preview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76914">
            <a:off x="3323301" y="4492880"/>
            <a:ext cx="1277253" cy="992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607" y="1"/>
            <a:ext cx="12207772" cy="686443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53785" y="374601"/>
            <a:ext cx="4027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하누리</a:t>
            </a:r>
            <a:r>
              <a:rPr lang="en-US" altLang="ko-KR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&amp;</a:t>
            </a:r>
            <a:r>
              <a:rPr lang="ko-KR" alt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마린</a:t>
            </a:r>
            <a:r>
              <a:rPr lang="en-US" altLang="ko-KR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: </a:t>
            </a:r>
            <a:r>
              <a:rPr lang="ko-KR" alt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으아아아아</a:t>
            </a:r>
            <a:r>
              <a:rPr lang="en-US" altLang="ko-KR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!!! </a:t>
            </a:r>
            <a:r>
              <a:rPr lang="ko-KR" alt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또 머리가</a:t>
            </a:r>
            <a:r>
              <a:rPr lang="en-US" altLang="ko-KR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!!</a:t>
            </a:r>
            <a:endParaRPr lang="ko-KR" altLang="en-US" dirty="0">
              <a:solidFill>
                <a:schemeClr val="bg1">
                  <a:lumMod val="95000"/>
                  <a:lumOff val="5000"/>
                </a:schemeClr>
              </a:solidFill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326397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87876" y="5834093"/>
            <a:ext cx="41953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아무 데나 클릭 해주세요</a:t>
            </a:r>
            <a:endParaRPr lang="ko-KR" altLang="en-US" sz="3200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87876" y="2071198"/>
            <a:ext cx="184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3200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713844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87876" y="5834093"/>
            <a:ext cx="41953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아무 데나 클릭 해주세요</a:t>
            </a:r>
            <a:endParaRPr lang="ko-KR" altLang="en-US" sz="3200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0607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87876" y="5834093"/>
            <a:ext cx="41953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아무 데나 클릭 해주세요</a:t>
            </a:r>
            <a:endParaRPr lang="ko-KR" altLang="en-US" sz="3200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42698" y="2170950"/>
            <a:ext cx="811472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시즌 </a:t>
            </a:r>
            <a:r>
              <a:rPr lang="en-US" altLang="ko-KR" sz="3200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1</a:t>
            </a:r>
          </a:p>
          <a:p>
            <a:r>
              <a:rPr lang="ko-KR" altLang="en-US" sz="3200" dirty="0" err="1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하누리와</a:t>
            </a:r>
            <a:r>
              <a:rPr lang="ko-KR" altLang="en-US" sz="3200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 마린이는 머리가 또 아파져서</a:t>
            </a:r>
            <a:r>
              <a:rPr lang="en-US" altLang="ko-KR" sz="3200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/>
            </a:r>
            <a:br>
              <a:rPr lang="en-US" altLang="ko-KR" sz="3200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</a:br>
            <a:r>
              <a:rPr lang="en-US" altLang="ko-KR" sz="3200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                           </a:t>
            </a:r>
            <a:r>
              <a:rPr lang="ko-KR" altLang="en-US" sz="3200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이상한 수영장으로 가게 되는데</a:t>
            </a:r>
            <a:r>
              <a:rPr lang="en-US" altLang="ko-KR" sz="3200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... </a:t>
            </a:r>
            <a:endParaRPr lang="ko-KR" altLang="en-US" sz="3200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611468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The Poolrooms Showcase - Creations Feedback - Developer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722194" flipH="1">
            <a:off x="926658" y="4710651"/>
            <a:ext cx="3917130" cy="182355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06929">
            <a:off x="4391244" y="2958971"/>
            <a:ext cx="408777" cy="408777"/>
          </a:xfrm>
          <a:prstGeom prst="rect">
            <a:avLst/>
          </a:prstGeom>
        </p:spPr>
      </p:pic>
      <p:pic>
        <p:nvPicPr>
          <p:cNvPr id="9" name="Picture 6" descr="https://o.remove.bg/downloads/c6dcd753-e80e-40d9-aeb5-622774dc2656/image-removebg-previe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612247">
            <a:off x="4356803" y="3362739"/>
            <a:ext cx="839514" cy="652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847701">
            <a:off x="5131442" y="2869165"/>
            <a:ext cx="974951" cy="1983327"/>
          </a:xfrm>
          <a:prstGeom prst="rect">
            <a:avLst/>
          </a:prstGeom>
        </p:spPr>
      </p:pic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553785" y="743933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다음</a:t>
            </a:r>
            <a:endParaRPr lang="ko-KR" altLang="en-US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60322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The Poolrooms Showcase - Creations Feedback - Developer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35035" flipH="1">
            <a:off x="778814" y="3597739"/>
            <a:ext cx="3917130" cy="182355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06929">
            <a:off x="4391244" y="2958971"/>
            <a:ext cx="408777" cy="408777"/>
          </a:xfrm>
          <a:prstGeom prst="rect">
            <a:avLst/>
          </a:prstGeom>
        </p:spPr>
      </p:pic>
      <p:pic>
        <p:nvPicPr>
          <p:cNvPr id="9" name="Picture 6" descr="https://o.remove.bg/downloads/c6dcd753-e80e-40d9-aeb5-622774dc2656/image-removebg-previe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612247">
            <a:off x="4356803" y="3362739"/>
            <a:ext cx="839514" cy="652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847701">
            <a:off x="5131442" y="2869165"/>
            <a:ext cx="974951" cy="1983327"/>
          </a:xfrm>
          <a:prstGeom prst="rect">
            <a:avLst/>
          </a:prstGeom>
        </p:spPr>
      </p:pic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553785" y="743933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다음</a:t>
            </a:r>
            <a:endParaRPr lang="ko-KR" altLang="en-US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3785" y="374601"/>
            <a:ext cx="2258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하누리</a:t>
            </a:r>
            <a:r>
              <a:rPr lang="en-US" altLang="ko-KR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: </a:t>
            </a:r>
            <a:r>
              <a:rPr lang="ko-KR" altLang="en-US" dirty="0" err="1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허어</a:t>
            </a:r>
            <a:r>
              <a:rPr lang="en-US" altLang="ko-KR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... </a:t>
            </a:r>
            <a:r>
              <a:rPr lang="ko-KR" altLang="en-US" dirty="0" err="1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허어</a:t>
            </a:r>
            <a:r>
              <a:rPr lang="en-US" altLang="ko-KR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...</a:t>
            </a:r>
            <a:endParaRPr lang="ko-KR" altLang="en-US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383387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The Poolrooms Showcase - Creations Feedback - Developer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35035" flipH="1">
            <a:off x="778814" y="3597739"/>
            <a:ext cx="3917130" cy="182355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06929">
            <a:off x="4391244" y="2958971"/>
            <a:ext cx="408777" cy="408777"/>
          </a:xfrm>
          <a:prstGeom prst="rect">
            <a:avLst/>
          </a:prstGeom>
        </p:spPr>
      </p:pic>
      <p:pic>
        <p:nvPicPr>
          <p:cNvPr id="9" name="Picture 6" descr="https://o.remove.bg/downloads/c6dcd753-e80e-40d9-aeb5-622774dc2656/image-removebg-previe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612247">
            <a:off x="4356803" y="3362739"/>
            <a:ext cx="839514" cy="652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847701">
            <a:off x="5131442" y="2869165"/>
            <a:ext cx="974951" cy="1983327"/>
          </a:xfrm>
          <a:prstGeom prst="rect">
            <a:avLst/>
          </a:prstGeom>
        </p:spPr>
      </p:pic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553785" y="743933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다음</a:t>
            </a:r>
            <a:endParaRPr lang="ko-KR" altLang="en-US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3785" y="374601"/>
            <a:ext cx="769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하누리</a:t>
            </a:r>
            <a:r>
              <a:rPr lang="en-US" altLang="ko-KR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: </a:t>
            </a:r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좀만 늦었어도 </a:t>
            </a:r>
            <a:r>
              <a:rPr lang="ko-KR" altLang="en-US" dirty="0" err="1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익사였어</a:t>
            </a:r>
            <a:r>
              <a:rPr lang="en-US" altLang="ko-KR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... </a:t>
            </a:r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근데 나만 왜 물에서 나와</a:t>
            </a:r>
            <a:r>
              <a:rPr lang="en-US" altLang="ko-KR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!!! </a:t>
            </a:r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진짜 캐 </a:t>
            </a:r>
            <a:r>
              <a:rPr lang="ko-KR" altLang="en-US" dirty="0" err="1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빡치네</a:t>
            </a:r>
            <a:r>
              <a:rPr lang="en-US" altLang="ko-KR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!!!</a:t>
            </a:r>
            <a:endParaRPr lang="ko-KR" altLang="en-US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609834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The Poolrooms Showcase - Creations Feedback - Developer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35035" flipH="1">
            <a:off x="778814" y="3597739"/>
            <a:ext cx="3917130" cy="182355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06929">
            <a:off x="4391244" y="2958971"/>
            <a:ext cx="408777" cy="408777"/>
          </a:xfrm>
          <a:prstGeom prst="rect">
            <a:avLst/>
          </a:prstGeom>
        </p:spPr>
      </p:pic>
      <p:pic>
        <p:nvPicPr>
          <p:cNvPr id="9" name="Picture 6" descr="https://o.remove.bg/downloads/c6dcd753-e80e-40d9-aeb5-622774dc2656/image-removebg-previe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612247">
            <a:off x="4356803" y="3362739"/>
            <a:ext cx="839514" cy="652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833">
            <a:off x="6006846" y="1906056"/>
            <a:ext cx="974951" cy="1983327"/>
          </a:xfrm>
          <a:prstGeom prst="rect">
            <a:avLst/>
          </a:prstGeom>
        </p:spPr>
      </p:pic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553785" y="743933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다음</a:t>
            </a:r>
            <a:endParaRPr lang="ko-KR" altLang="en-US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3785" y="374601"/>
            <a:ext cx="4929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마린</a:t>
            </a:r>
            <a:r>
              <a:rPr lang="en-US" altLang="ko-KR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: </a:t>
            </a:r>
            <a:r>
              <a:rPr lang="ko-KR" altLang="en-US" dirty="0" err="1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아아아악</a:t>
            </a:r>
            <a:r>
              <a:rPr lang="en-US" altLang="ko-KR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!!!!! </a:t>
            </a:r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내 귀</a:t>
            </a:r>
            <a:r>
              <a:rPr lang="en-US" altLang="ko-KR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!!!!! (</a:t>
            </a:r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벌떡 하고 점프 함</a:t>
            </a:r>
            <a:r>
              <a:rPr lang="en-US" altLang="ko-KR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)</a:t>
            </a:r>
            <a:endParaRPr lang="ko-KR" altLang="en-US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750023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The Poolrooms Showcase - Creations Feedback - Developer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35035" flipH="1">
            <a:off x="778814" y="3597739"/>
            <a:ext cx="3917130" cy="182355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06929">
            <a:off x="4391244" y="2958971"/>
            <a:ext cx="408777" cy="408777"/>
          </a:xfrm>
          <a:prstGeom prst="rect">
            <a:avLst/>
          </a:prstGeom>
        </p:spPr>
      </p:pic>
      <p:pic>
        <p:nvPicPr>
          <p:cNvPr id="9" name="Picture 6" descr="https://o.remove.bg/downloads/c6dcd753-e80e-40d9-aeb5-622774dc2656/image-removebg-previe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612247">
            <a:off x="4356803" y="3362739"/>
            <a:ext cx="839514" cy="652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88538">
            <a:off x="8177990" y="4040738"/>
            <a:ext cx="1320627" cy="2686530"/>
          </a:xfrm>
          <a:prstGeom prst="rect">
            <a:avLst/>
          </a:prstGeom>
        </p:spPr>
      </p:pic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553785" y="743933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다음</a:t>
            </a:r>
            <a:endParaRPr lang="ko-KR" altLang="en-US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3785" y="374601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(</a:t>
            </a:r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풍덩</a:t>
            </a:r>
            <a:r>
              <a:rPr lang="en-US" altLang="ko-KR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)</a:t>
            </a:r>
            <a:endParaRPr lang="ko-KR" altLang="en-US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813288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The Poolrooms Showcase - Creations Feedback - Developer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35035" flipH="1">
            <a:off x="778814" y="3597739"/>
            <a:ext cx="3917130" cy="182355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06929">
            <a:off x="4391244" y="2958971"/>
            <a:ext cx="408777" cy="408777"/>
          </a:xfrm>
          <a:prstGeom prst="rect">
            <a:avLst/>
          </a:prstGeom>
        </p:spPr>
      </p:pic>
      <p:pic>
        <p:nvPicPr>
          <p:cNvPr id="9" name="Picture 6" descr="https://o.remove.bg/downloads/c6dcd753-e80e-40d9-aeb5-622774dc2656/image-removebg-previe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612247">
            <a:off x="4356803" y="3362739"/>
            <a:ext cx="839514" cy="652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09761">
            <a:off x="7102107" y="2594492"/>
            <a:ext cx="1320627" cy="2686530"/>
          </a:xfrm>
          <a:prstGeom prst="rect">
            <a:avLst/>
          </a:prstGeom>
        </p:spPr>
      </p:pic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553785" y="743933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다음</a:t>
            </a:r>
            <a:endParaRPr lang="ko-KR" altLang="en-US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3785" y="374601"/>
            <a:ext cx="6114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마린</a:t>
            </a:r>
            <a:r>
              <a:rPr lang="en-US" altLang="ko-KR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: </a:t>
            </a:r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왜 갑자기 소리를 질러 개</a:t>
            </a:r>
            <a:r>
              <a:rPr lang="en-US" altLang="ko-KR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X</a:t>
            </a:r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끼야</a:t>
            </a:r>
            <a:r>
              <a:rPr lang="en-US" altLang="ko-KR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!! </a:t>
            </a:r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너 때문에 물 </a:t>
            </a:r>
            <a:r>
              <a:rPr lang="ko-KR" altLang="en-US" dirty="0" err="1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먹었잖아</a:t>
            </a:r>
            <a:r>
              <a:rPr lang="en-US" altLang="ko-KR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!!</a:t>
            </a:r>
            <a:endParaRPr lang="ko-KR" altLang="en-US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499638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The Poolrooms Showcase - Creations Feedback - Developer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35035" flipH="1">
            <a:off x="778814" y="3597739"/>
            <a:ext cx="3917130" cy="182355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06929">
            <a:off x="4391244" y="2958971"/>
            <a:ext cx="408777" cy="408777"/>
          </a:xfrm>
          <a:prstGeom prst="rect">
            <a:avLst/>
          </a:prstGeom>
        </p:spPr>
      </p:pic>
      <p:pic>
        <p:nvPicPr>
          <p:cNvPr id="9" name="Picture 6" descr="https://o.remove.bg/downloads/c6dcd753-e80e-40d9-aeb5-622774dc2656/image-removebg-previe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612247">
            <a:off x="4356803" y="3362739"/>
            <a:ext cx="839514" cy="652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09761">
            <a:off x="7102107" y="2594492"/>
            <a:ext cx="1320627" cy="2686530"/>
          </a:xfrm>
          <a:prstGeom prst="rect">
            <a:avLst/>
          </a:prstGeom>
        </p:spPr>
      </p:pic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553785" y="743933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다음</a:t>
            </a:r>
            <a:endParaRPr lang="ko-KR" altLang="en-US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3785" y="374601"/>
            <a:ext cx="8674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하누리</a:t>
            </a:r>
            <a:r>
              <a:rPr lang="en-US" altLang="ko-KR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: </a:t>
            </a:r>
            <a:r>
              <a:rPr lang="ko-KR" altLang="en-US" dirty="0" err="1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아잇</a:t>
            </a:r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 </a:t>
            </a:r>
            <a:r>
              <a:rPr lang="ko-KR" altLang="en-US" dirty="0" err="1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싯팔</a:t>
            </a:r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 이게 왜 나 때문이냐고요 마린님이 혼자 깨서 놀라서 뒤로 </a:t>
            </a:r>
            <a:r>
              <a:rPr lang="ko-KR" altLang="en-US" dirty="0" err="1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자빠진거잖아요</a:t>
            </a:r>
            <a:endParaRPr lang="ko-KR" altLang="en-US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258136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The Poolrooms Showcase - Creations Feedback - Developer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35035" flipH="1">
            <a:off x="778814" y="3597739"/>
            <a:ext cx="3917130" cy="182355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06929">
            <a:off x="2736618" y="4495131"/>
            <a:ext cx="807110" cy="80711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09761">
            <a:off x="7102107" y="2594492"/>
            <a:ext cx="1320627" cy="2686530"/>
          </a:xfrm>
          <a:prstGeom prst="rect">
            <a:avLst/>
          </a:prstGeom>
        </p:spPr>
      </p:pic>
      <p:pic>
        <p:nvPicPr>
          <p:cNvPr id="9" name="Picture 6" descr="https://o.remove.bg/downloads/c6dcd753-e80e-40d9-aeb5-622774dc2656/image-removebg-preview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99994">
            <a:off x="6055899" y="3841144"/>
            <a:ext cx="1371388" cy="1066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553785" y="1293830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다음</a:t>
            </a:r>
            <a:endParaRPr lang="ko-KR" altLang="en-US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3785" y="374601"/>
            <a:ext cx="83519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하누리</a:t>
            </a:r>
            <a:r>
              <a:rPr lang="en-US" altLang="ko-KR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:</a:t>
            </a:r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근데 머리가 어지러워서 </a:t>
            </a:r>
            <a:r>
              <a:rPr lang="ko-KR" altLang="en-US" dirty="0" err="1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쓰러진건데</a:t>
            </a:r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 한번에 레벨 </a:t>
            </a:r>
            <a:r>
              <a:rPr lang="en-US" altLang="ko-KR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37</a:t>
            </a:r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로 오다니</a:t>
            </a:r>
            <a:r>
              <a:rPr lang="en-US" altLang="ko-KR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... </a:t>
            </a:r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근데 레벨 </a:t>
            </a:r>
            <a:r>
              <a:rPr lang="en-US" altLang="ko-KR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37</a:t>
            </a:r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엔 </a:t>
            </a:r>
            <a:r>
              <a:rPr lang="en-US" altLang="ko-KR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/>
            </a:r>
            <a:br>
              <a:rPr lang="en-US" altLang="ko-KR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</a:br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몬스터 없으니까 돌아다니면서 합시다</a:t>
            </a:r>
            <a:r>
              <a:rPr lang="en-US" altLang="ko-KR" dirty="0">
                <a:latin typeface="더잠실 5 Bold" panose="00000800000000000000" pitchFamily="2" charset="-127"/>
                <a:ea typeface="더잠실 5 Bold" panose="00000800000000000000" pitchFamily="2" charset="-127"/>
              </a:rPr>
              <a:t/>
            </a:r>
            <a:br>
              <a:rPr lang="en-US" altLang="ko-KR" dirty="0">
                <a:latin typeface="더잠실 5 Bold" panose="00000800000000000000" pitchFamily="2" charset="-127"/>
                <a:ea typeface="더잠실 5 Bold" panose="00000800000000000000" pitchFamily="2" charset="-127"/>
              </a:rPr>
            </a:br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마린</a:t>
            </a:r>
            <a:r>
              <a:rPr lang="en-US" altLang="ko-KR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: </a:t>
            </a:r>
            <a:r>
              <a:rPr lang="ko-KR" altLang="en-US" dirty="0" err="1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ㅇㅋ</a:t>
            </a:r>
            <a:endParaRPr lang="ko-KR" altLang="en-US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827196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 descr="img/23/03/26/1871976cb2e51a4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그룹 5"/>
          <p:cNvGrpSpPr/>
          <p:nvPr/>
        </p:nvGrpSpPr>
        <p:grpSpPr>
          <a:xfrm rot="1021415">
            <a:off x="-2673512" y="3191068"/>
            <a:ext cx="7730704" cy="3667142"/>
            <a:chOff x="778814" y="3597739"/>
            <a:chExt cx="3917130" cy="1823558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735035" flipH="1">
              <a:off x="778814" y="3597739"/>
              <a:ext cx="3917130" cy="1823558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06929">
              <a:off x="2736618" y="4495131"/>
              <a:ext cx="807110" cy="807110"/>
            </a:xfrm>
            <a:prstGeom prst="rect">
              <a:avLst/>
            </a:prstGeom>
          </p:spPr>
        </p:pic>
      </p:grpSp>
      <p:grpSp>
        <p:nvGrpSpPr>
          <p:cNvPr id="5" name="그룹 4"/>
          <p:cNvGrpSpPr/>
          <p:nvPr/>
        </p:nvGrpSpPr>
        <p:grpSpPr>
          <a:xfrm rot="21217911">
            <a:off x="7931352" y="2018297"/>
            <a:ext cx="4207775" cy="4982442"/>
            <a:chOff x="6055899" y="2594492"/>
            <a:chExt cx="2366835" cy="2686530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09761">
              <a:off x="7102107" y="2594492"/>
              <a:ext cx="1320627" cy="2686530"/>
            </a:xfrm>
            <a:prstGeom prst="rect">
              <a:avLst/>
            </a:prstGeom>
          </p:spPr>
        </p:pic>
        <p:pic>
          <p:nvPicPr>
            <p:cNvPr id="18" name="Picture 6" descr="https://o.remove.bg/downloads/c6dcd753-e80e-40d9-aeb5-622774dc2656/image-removebg-preview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9994">
              <a:off x="6055899" y="3841144"/>
              <a:ext cx="1371388" cy="10660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1" name="TextBox 20"/>
          <p:cNvSpPr txBox="1"/>
          <p:nvPr/>
        </p:nvSpPr>
        <p:spPr>
          <a:xfrm>
            <a:off x="553785" y="374601"/>
            <a:ext cx="598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하누리</a:t>
            </a:r>
            <a:r>
              <a:rPr lang="en-US" altLang="ko-KR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: </a:t>
            </a:r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마린님 여기 물속으로 들어가는게 있는데 들어갈까요</a:t>
            </a:r>
            <a:r>
              <a:rPr lang="en-US" altLang="ko-KR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?</a:t>
            </a:r>
            <a:endParaRPr lang="ko-KR" altLang="en-US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sp>
        <p:nvSpPr>
          <p:cNvPr id="22" name="TextBox 21">
            <a:hlinkClick r:id="rId7" action="ppaction://hlinksldjump"/>
          </p:cNvPr>
          <p:cNvSpPr txBox="1"/>
          <p:nvPr/>
        </p:nvSpPr>
        <p:spPr>
          <a:xfrm>
            <a:off x="553785" y="743933"/>
            <a:ext cx="2706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1. </a:t>
            </a:r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야 들어가면 익사해 안돼</a:t>
            </a:r>
            <a:endParaRPr lang="ko-KR" altLang="en-US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sp>
        <p:nvSpPr>
          <p:cNvPr id="23" name="TextBox 22">
            <a:hlinkClick r:id="rId8" action="ppaction://hlinksldjump"/>
          </p:cNvPr>
          <p:cNvSpPr txBox="1"/>
          <p:nvPr/>
        </p:nvSpPr>
        <p:spPr>
          <a:xfrm>
            <a:off x="553785" y="1141861"/>
            <a:ext cx="2965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2. </a:t>
            </a:r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멍청한 생각인 걸 당장 하자</a:t>
            </a:r>
            <a:endParaRPr lang="ko-KR" altLang="en-US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447218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87876" y="5834093"/>
            <a:ext cx="41953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아무 데나 클릭 해주세요</a:t>
            </a:r>
            <a:endParaRPr lang="ko-KR" altLang="en-US" sz="3200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87876" y="1895301"/>
            <a:ext cx="12763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시즌 </a:t>
            </a:r>
            <a:r>
              <a:rPr lang="en-US" altLang="ko-KR" sz="3200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0</a:t>
            </a:r>
            <a:endParaRPr lang="ko-KR" altLang="en-US" sz="3200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557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 descr="img/23/03/26/1871976cb2e51a4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그룹 5"/>
          <p:cNvGrpSpPr/>
          <p:nvPr/>
        </p:nvGrpSpPr>
        <p:grpSpPr>
          <a:xfrm rot="1021415">
            <a:off x="-2673512" y="3191068"/>
            <a:ext cx="7730704" cy="3667142"/>
            <a:chOff x="778814" y="3597739"/>
            <a:chExt cx="3917130" cy="1823558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735035" flipH="1">
              <a:off x="778814" y="3597739"/>
              <a:ext cx="3917130" cy="1823558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06929">
              <a:off x="2736618" y="4495131"/>
              <a:ext cx="807110" cy="807110"/>
            </a:xfrm>
            <a:prstGeom prst="rect">
              <a:avLst/>
            </a:prstGeom>
          </p:spPr>
        </p:pic>
      </p:grpSp>
      <p:grpSp>
        <p:nvGrpSpPr>
          <p:cNvPr id="5" name="그룹 4"/>
          <p:cNvGrpSpPr/>
          <p:nvPr/>
        </p:nvGrpSpPr>
        <p:grpSpPr>
          <a:xfrm rot="21217911">
            <a:off x="7931352" y="2018297"/>
            <a:ext cx="4207775" cy="4982442"/>
            <a:chOff x="6055899" y="2594492"/>
            <a:chExt cx="2366835" cy="2686530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09761">
              <a:off x="7102107" y="2594492"/>
              <a:ext cx="1320627" cy="2686530"/>
            </a:xfrm>
            <a:prstGeom prst="rect">
              <a:avLst/>
            </a:prstGeom>
          </p:spPr>
        </p:pic>
        <p:pic>
          <p:nvPicPr>
            <p:cNvPr id="18" name="Picture 6" descr="https://o.remove.bg/downloads/c6dcd753-e80e-40d9-aeb5-622774dc2656/image-removebg-preview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9994">
              <a:off x="6055899" y="3841144"/>
              <a:ext cx="1371388" cy="10660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1" name="TextBox 20"/>
          <p:cNvSpPr txBox="1"/>
          <p:nvPr/>
        </p:nvSpPr>
        <p:spPr>
          <a:xfrm>
            <a:off x="553785" y="374601"/>
            <a:ext cx="5170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마린</a:t>
            </a:r>
            <a:r>
              <a:rPr lang="en-US" altLang="ko-KR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: </a:t>
            </a:r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병</a:t>
            </a:r>
            <a:r>
              <a:rPr lang="en-US" altLang="ko-KR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x</a:t>
            </a:r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아 들어가면 익사해 니 뒤지는 꼴 보고 싶냐</a:t>
            </a:r>
            <a:r>
              <a:rPr lang="en-US" altLang="ko-KR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?</a:t>
            </a:r>
            <a:endParaRPr lang="ko-KR" altLang="en-US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sp>
        <p:nvSpPr>
          <p:cNvPr id="22" name="TextBox 21">
            <a:hlinkClick r:id="rId7" action="ppaction://hlinksldjump"/>
          </p:cNvPr>
          <p:cNvSpPr txBox="1"/>
          <p:nvPr/>
        </p:nvSpPr>
        <p:spPr>
          <a:xfrm>
            <a:off x="553785" y="743933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다음</a:t>
            </a:r>
            <a:endParaRPr lang="ko-KR" altLang="en-US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242802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 descr="img/23/03/26/1871976cb2e51a4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그룹 5"/>
          <p:cNvGrpSpPr/>
          <p:nvPr/>
        </p:nvGrpSpPr>
        <p:grpSpPr>
          <a:xfrm rot="1021415">
            <a:off x="-2673512" y="3191068"/>
            <a:ext cx="7730704" cy="3667142"/>
            <a:chOff x="778814" y="3597739"/>
            <a:chExt cx="3917130" cy="1823558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735035" flipH="1">
              <a:off x="778814" y="3597739"/>
              <a:ext cx="3917130" cy="1823558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06929">
              <a:off x="2736618" y="4495131"/>
              <a:ext cx="807110" cy="807110"/>
            </a:xfrm>
            <a:prstGeom prst="rect">
              <a:avLst/>
            </a:prstGeom>
          </p:spPr>
        </p:pic>
      </p:grpSp>
      <p:grpSp>
        <p:nvGrpSpPr>
          <p:cNvPr id="5" name="그룹 4"/>
          <p:cNvGrpSpPr/>
          <p:nvPr/>
        </p:nvGrpSpPr>
        <p:grpSpPr>
          <a:xfrm rot="21217911">
            <a:off x="7931352" y="2018297"/>
            <a:ext cx="4207775" cy="4982442"/>
            <a:chOff x="6055899" y="2594492"/>
            <a:chExt cx="2366835" cy="2686530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09761">
              <a:off x="7102107" y="2594492"/>
              <a:ext cx="1320627" cy="2686530"/>
            </a:xfrm>
            <a:prstGeom prst="rect">
              <a:avLst/>
            </a:prstGeom>
          </p:spPr>
        </p:pic>
        <p:pic>
          <p:nvPicPr>
            <p:cNvPr id="18" name="Picture 6" descr="https://o.remove.bg/downloads/c6dcd753-e80e-40d9-aeb5-622774dc2656/image-removebg-preview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9994">
              <a:off x="6055899" y="3841144"/>
              <a:ext cx="1371388" cy="10660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66" y="1"/>
            <a:ext cx="12196329" cy="68580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53785" y="374601"/>
            <a:ext cx="49039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마린</a:t>
            </a:r>
            <a:r>
              <a:rPr lang="en-US" altLang="ko-KR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: </a:t>
            </a:r>
            <a:r>
              <a:rPr lang="ko-KR" altLang="en-US" dirty="0" err="1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으아아아아아악</a:t>
            </a:r>
            <a:r>
              <a:rPr lang="en-US" altLang="ko-KR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!!! </a:t>
            </a:r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씨</a:t>
            </a:r>
            <a:r>
              <a:rPr lang="en-US" altLang="ko-KR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x</a:t>
            </a:r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꺼 그만 좀 아파라</a:t>
            </a:r>
            <a:r>
              <a:rPr lang="en-US" altLang="ko-KR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!!!!</a:t>
            </a:r>
            <a:br>
              <a:rPr lang="en-US" altLang="ko-KR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</a:br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하누리</a:t>
            </a:r>
            <a:r>
              <a:rPr lang="en-US" altLang="ko-KR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: </a:t>
            </a:r>
            <a:r>
              <a:rPr lang="ko-KR" altLang="en-US" dirty="0" err="1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으아아아아악</a:t>
            </a:r>
            <a:r>
              <a:rPr lang="en-US" altLang="ko-KR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!!!!!!!!!!!</a:t>
            </a:r>
            <a:endParaRPr lang="ko-KR" altLang="en-US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1876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87876" y="5834093"/>
            <a:ext cx="41953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아무 데나 클릭 해주세요</a:t>
            </a:r>
            <a:endParaRPr lang="ko-KR" altLang="en-US" sz="3200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87876" y="2071198"/>
            <a:ext cx="184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3200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631565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87876" y="5834093"/>
            <a:ext cx="41953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아무 데나 클릭 해주세요</a:t>
            </a:r>
            <a:endParaRPr lang="ko-KR" altLang="en-US" sz="3200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87876" y="2071198"/>
            <a:ext cx="184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3200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80540" y="1890543"/>
            <a:ext cx="861004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시즌 </a:t>
            </a:r>
            <a:r>
              <a:rPr lang="en-US" altLang="ko-KR" sz="3200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2</a:t>
            </a:r>
            <a:br>
              <a:rPr lang="en-US" altLang="ko-KR" sz="3200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</a:br>
            <a:r>
              <a:rPr lang="ko-KR" altLang="en-US" sz="3200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갑자기 쇠 냄새가 나고</a:t>
            </a:r>
            <a:r>
              <a:rPr lang="en-US" altLang="ko-KR" sz="3200" dirty="0">
                <a:latin typeface="더잠실 5 Bold" panose="00000800000000000000" pitchFamily="2" charset="-127"/>
                <a:ea typeface="더잠실 5 Bold" panose="00000800000000000000" pitchFamily="2" charset="-127"/>
              </a:rPr>
              <a:t> </a:t>
            </a:r>
            <a:r>
              <a:rPr lang="ko-KR" altLang="en-US" sz="3200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파이프가 터져서</a:t>
            </a:r>
            <a:endParaRPr lang="en-US" altLang="ko-KR" sz="3200" dirty="0" smtClean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  <a:p>
            <a:r>
              <a:rPr lang="en-US" altLang="ko-KR" sz="3200" dirty="0">
                <a:latin typeface="더잠실 5 Bold" panose="00000800000000000000" pitchFamily="2" charset="-127"/>
                <a:ea typeface="더잠실 5 Bold" panose="00000800000000000000" pitchFamily="2" charset="-127"/>
              </a:rPr>
              <a:t> </a:t>
            </a:r>
            <a:r>
              <a:rPr lang="en-US" altLang="ko-KR" sz="3200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                                   </a:t>
            </a:r>
            <a:r>
              <a:rPr lang="ko-KR" altLang="en-US" sz="3200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물이 조금 씩 흐르는 소리가 난다</a:t>
            </a:r>
            <a:endParaRPr lang="en-US" altLang="ko-KR" sz="3200" dirty="0" smtClean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177342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 descr="img/23/03/26/1871976cb2e51a4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그룹 5"/>
          <p:cNvGrpSpPr/>
          <p:nvPr/>
        </p:nvGrpSpPr>
        <p:grpSpPr>
          <a:xfrm rot="1021415">
            <a:off x="-2673512" y="3191068"/>
            <a:ext cx="7730704" cy="3667142"/>
            <a:chOff x="778814" y="3597739"/>
            <a:chExt cx="3917130" cy="1823558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735035" flipH="1">
              <a:off x="778814" y="3597739"/>
              <a:ext cx="3917130" cy="1823558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06929">
              <a:off x="2736618" y="4495131"/>
              <a:ext cx="807110" cy="807110"/>
            </a:xfrm>
            <a:prstGeom prst="rect">
              <a:avLst/>
            </a:prstGeom>
          </p:spPr>
        </p:pic>
      </p:grpSp>
      <p:grpSp>
        <p:nvGrpSpPr>
          <p:cNvPr id="5" name="그룹 4"/>
          <p:cNvGrpSpPr/>
          <p:nvPr/>
        </p:nvGrpSpPr>
        <p:grpSpPr>
          <a:xfrm rot="21217911">
            <a:off x="7931352" y="2018297"/>
            <a:ext cx="4207775" cy="4982442"/>
            <a:chOff x="6055899" y="2594492"/>
            <a:chExt cx="2366835" cy="2686530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09761">
              <a:off x="7102107" y="2594492"/>
              <a:ext cx="1320627" cy="2686530"/>
            </a:xfrm>
            <a:prstGeom prst="rect">
              <a:avLst/>
            </a:prstGeom>
          </p:spPr>
        </p:pic>
        <p:pic>
          <p:nvPicPr>
            <p:cNvPr id="18" name="Picture 6" descr="https://o.remove.bg/downloads/c6dcd753-e80e-40d9-aeb5-622774dc2656/image-removebg-preview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9994">
              <a:off x="6055899" y="3841144"/>
              <a:ext cx="1371388" cy="10660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1" name="TextBox 20"/>
          <p:cNvSpPr txBox="1"/>
          <p:nvPr/>
        </p:nvSpPr>
        <p:spPr>
          <a:xfrm>
            <a:off x="553785" y="374601"/>
            <a:ext cx="3714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마린</a:t>
            </a:r>
            <a:r>
              <a:rPr lang="en-US" altLang="ko-KR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: </a:t>
            </a:r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참 병</a:t>
            </a:r>
            <a:r>
              <a:rPr lang="en-US" altLang="ko-KR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x </a:t>
            </a:r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같은 생각인 걸 당장 하자</a:t>
            </a:r>
            <a:endParaRPr lang="ko-KR" altLang="en-US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sp>
        <p:nvSpPr>
          <p:cNvPr id="22" name="TextBox 21">
            <a:hlinkClick r:id="rId7" action="ppaction://hlinksldjump"/>
          </p:cNvPr>
          <p:cNvSpPr txBox="1"/>
          <p:nvPr/>
        </p:nvSpPr>
        <p:spPr>
          <a:xfrm>
            <a:off x="553785" y="743933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다음</a:t>
            </a:r>
            <a:endParaRPr lang="ko-KR" altLang="en-US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500991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https://cdn.discordapp.com/attachments/1010543878874595369/1160130245664448583/7da00eb6c4bc4ecd.jpeg?ex=65338a7c&amp;is=6521157c&amp;hm=774309937b5fe0918c1c8fdd79ebdce09d2a1c96d0fa103d4c595c4b21cece77&amp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608" y="0"/>
            <a:ext cx="1220560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322529" y="2951018"/>
            <a:ext cx="4116886" cy="182355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9214" y="2250788"/>
            <a:ext cx="1328051" cy="270163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26449">
            <a:off x="6226790" y="3923176"/>
            <a:ext cx="771539" cy="771539"/>
          </a:xfrm>
          <a:prstGeom prst="rect">
            <a:avLst/>
          </a:prstGeom>
        </p:spPr>
      </p:pic>
      <p:pic>
        <p:nvPicPr>
          <p:cNvPr id="8" name="Picture 6" descr="https://o.remove.bg/downloads/c6dcd753-e80e-40d9-aeb5-622774dc2656/image-removebg-preview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35174">
            <a:off x="7043652" y="3680763"/>
            <a:ext cx="1277253" cy="992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https://o.remove.bg/downloads/33b4c545-be18-47e2-88ff-23de683e8a13/image-removebg-preview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8776" y="1810365"/>
            <a:ext cx="5047633" cy="5047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53785" y="374601"/>
            <a:ext cx="33970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마린</a:t>
            </a:r>
            <a:r>
              <a:rPr lang="en-US" altLang="ko-KR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: </a:t>
            </a:r>
            <a:r>
              <a:rPr lang="ko-KR" alt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하늘아</a:t>
            </a:r>
            <a:r>
              <a:rPr lang="en-US" altLang="ko-KR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! </a:t>
            </a:r>
            <a:r>
              <a:rPr lang="ko-KR" alt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내 뒤쪽으로 따라와</a:t>
            </a:r>
            <a:r>
              <a:rPr lang="en-US" altLang="ko-KR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!</a:t>
            </a:r>
            <a:br>
              <a:rPr lang="en-US" altLang="ko-KR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</a:br>
            <a:r>
              <a:rPr lang="ko-KR" alt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하누리</a:t>
            </a:r>
            <a:r>
              <a:rPr lang="en-US" altLang="ko-KR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: </a:t>
            </a:r>
            <a:r>
              <a:rPr lang="ko-KR" alt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알겠습니다</a:t>
            </a:r>
            <a:r>
              <a:rPr lang="en-US" altLang="ko-KR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!</a:t>
            </a:r>
            <a:endParaRPr lang="ko-KR" altLang="en-US" dirty="0">
              <a:solidFill>
                <a:schemeClr val="bg1">
                  <a:lumMod val="95000"/>
                  <a:lumOff val="5000"/>
                </a:schemeClr>
              </a:solidFill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sp>
        <p:nvSpPr>
          <p:cNvPr id="13" name="TextBox 12">
            <a:hlinkClick r:id="rId8" action="ppaction://hlinksldjump"/>
          </p:cNvPr>
          <p:cNvSpPr txBox="1"/>
          <p:nvPr/>
        </p:nvSpPr>
        <p:spPr>
          <a:xfrm>
            <a:off x="553785" y="962743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다음</a:t>
            </a:r>
            <a:endParaRPr lang="ko-KR" altLang="en-US" dirty="0">
              <a:solidFill>
                <a:schemeClr val="bg1">
                  <a:lumMod val="95000"/>
                  <a:lumOff val="5000"/>
                </a:schemeClr>
              </a:solidFill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018374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https://o.remove.bg/downloads/33b4c545-be18-47e2-88ff-23de683e8a13/image-removebg-previ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0551" y="1361477"/>
            <a:ext cx="5047633" cy="5047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3785">
            <a:off x="3965171" y="3084645"/>
            <a:ext cx="3702825" cy="160129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80140">
            <a:off x="-631767" y="4484596"/>
            <a:ext cx="4596938" cy="198795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26449">
            <a:off x="6477327" y="5627167"/>
            <a:ext cx="771539" cy="771539"/>
          </a:xfrm>
          <a:prstGeom prst="rect">
            <a:avLst/>
          </a:prstGeom>
        </p:spPr>
      </p:pic>
      <p:pic>
        <p:nvPicPr>
          <p:cNvPr id="9" name="Picture 6" descr="https://o.remove.bg/downloads/c6dcd753-e80e-40d9-aeb5-622774dc2656/image-removebg-preview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35174">
            <a:off x="478055" y="3627005"/>
            <a:ext cx="1277253" cy="992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53785" y="374601"/>
            <a:ext cx="696536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마린님 이거 조졌는데요</a:t>
            </a:r>
            <a:r>
              <a:rPr lang="en-US" altLang="ko-KR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? </a:t>
            </a:r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엔딩</a:t>
            </a:r>
            <a:r>
              <a:rPr lang="en-US" altLang="ko-KR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/>
            </a:r>
            <a:br>
              <a:rPr lang="en-US" altLang="ko-KR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</a:br>
            <a:r>
              <a:rPr lang="en-US" altLang="ko-KR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(BAD EADING 1)</a:t>
            </a:r>
            <a:br>
              <a:rPr lang="en-US" altLang="ko-KR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</a:br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마린님의 실수로 인한 선택으로 어두운 곳으로 가 결국 </a:t>
            </a:r>
            <a:r>
              <a:rPr lang="ko-KR" altLang="en-US" dirty="0" err="1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하울러에게</a:t>
            </a:r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 붙잡혀</a:t>
            </a:r>
            <a:r>
              <a:rPr lang="en-US" altLang="ko-KR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/>
            </a:r>
            <a:br>
              <a:rPr lang="en-US" altLang="ko-KR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</a:br>
            <a:r>
              <a:rPr lang="ko-KR" altLang="en-US" dirty="0" err="1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백룸에서</a:t>
            </a:r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 </a:t>
            </a:r>
            <a:r>
              <a:rPr lang="en-US" altLang="ko-KR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2</a:t>
            </a:r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명의 희생자가 생겼습니다</a:t>
            </a:r>
            <a:r>
              <a:rPr lang="en-US" altLang="ko-KR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.</a:t>
            </a:r>
            <a:br>
              <a:rPr lang="en-US" altLang="ko-KR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</a:br>
            <a:r>
              <a:rPr lang="en-US" altLang="ko-KR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(DEATH 2)</a:t>
            </a:r>
            <a:endParaRPr lang="ko-KR" altLang="en-US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3785" y="1734364"/>
            <a:ext cx="5006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다시 잘못된 선택이 되지 않도록 다시 가시겠습니까</a:t>
            </a:r>
            <a:r>
              <a:rPr lang="en-US" altLang="ko-KR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?</a:t>
            </a:r>
            <a:endParaRPr lang="ko-KR" altLang="en-US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sp>
        <p:nvSpPr>
          <p:cNvPr id="12" name="TextBox 11">
            <a:hlinkClick r:id="rId7" action="ppaction://hlinksldjump"/>
          </p:cNvPr>
          <p:cNvSpPr txBox="1"/>
          <p:nvPr/>
        </p:nvSpPr>
        <p:spPr>
          <a:xfrm>
            <a:off x="553785" y="20493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예</a:t>
            </a:r>
            <a:endParaRPr lang="ko-KR" altLang="en-US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 rot="9637868">
            <a:off x="5951690" y="3461744"/>
            <a:ext cx="112242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0" dirty="0" err="1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ㅣ</a:t>
            </a:r>
            <a:endParaRPr lang="ko-KR" altLang="en-US" sz="8000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 rot="9637868">
            <a:off x="1198955" y="5018373"/>
            <a:ext cx="112242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0" dirty="0" err="1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ㅣ</a:t>
            </a:r>
            <a:endParaRPr lang="ko-KR" altLang="en-US" sz="8000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566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 descr="Stream 물속의 기억(Underwater)(Prod. Watercolor) by 꾸러미(99loveme) | Listen  online for free on SoundClou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700"/>
            <a:ext cx="12192000" cy="687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그룹 4"/>
          <p:cNvGrpSpPr/>
          <p:nvPr/>
        </p:nvGrpSpPr>
        <p:grpSpPr>
          <a:xfrm rot="18002183">
            <a:off x="-1098712" y="2429068"/>
            <a:ext cx="7730704" cy="3667142"/>
            <a:chOff x="778814" y="3597739"/>
            <a:chExt cx="3917130" cy="1823558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735035" flipH="1">
              <a:off x="778814" y="3597739"/>
              <a:ext cx="3917130" cy="1823558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06929">
              <a:off x="2736618" y="4495131"/>
              <a:ext cx="807110" cy="807110"/>
            </a:xfrm>
            <a:prstGeom prst="rect">
              <a:avLst/>
            </a:prstGeom>
          </p:spPr>
        </p:pic>
      </p:grpSp>
      <p:grpSp>
        <p:nvGrpSpPr>
          <p:cNvPr id="8" name="그룹 7"/>
          <p:cNvGrpSpPr/>
          <p:nvPr/>
        </p:nvGrpSpPr>
        <p:grpSpPr>
          <a:xfrm rot="8950285">
            <a:off x="7829753" y="1771418"/>
            <a:ext cx="4207775" cy="4982442"/>
            <a:chOff x="6055899" y="2594492"/>
            <a:chExt cx="2366835" cy="2686530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09761">
              <a:off x="7102107" y="2594492"/>
              <a:ext cx="1320627" cy="2686530"/>
            </a:xfrm>
            <a:prstGeom prst="rect">
              <a:avLst/>
            </a:prstGeom>
          </p:spPr>
        </p:pic>
        <p:pic>
          <p:nvPicPr>
            <p:cNvPr id="10" name="Picture 6" descr="https://o.remove.bg/downloads/c6dcd753-e80e-40d9-aeb5-622774dc2656/image-removebg-preview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9994">
              <a:off x="6055899" y="3841144"/>
              <a:ext cx="1371388" cy="10660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TextBox 13"/>
          <p:cNvSpPr txBox="1"/>
          <p:nvPr/>
        </p:nvSpPr>
        <p:spPr>
          <a:xfrm>
            <a:off x="111669" y="46335"/>
            <a:ext cx="101216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하늘이 개</a:t>
            </a:r>
            <a:r>
              <a:rPr lang="en-US" altLang="ko-KR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X</a:t>
            </a:r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끼야 엔딩</a:t>
            </a:r>
            <a:r>
              <a:rPr lang="en-US" altLang="ko-KR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/>
            </a:r>
            <a:br>
              <a:rPr lang="en-US" altLang="ko-KR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</a:br>
            <a:r>
              <a:rPr lang="en-US" altLang="ko-KR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(BAD EADING 2)</a:t>
            </a:r>
            <a:br>
              <a:rPr lang="en-US" altLang="ko-KR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</a:br>
            <a:r>
              <a:rPr lang="ko-KR" altLang="en-US" dirty="0" err="1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하누리의</a:t>
            </a:r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 잘못된 말과 마린님의 잘못된 </a:t>
            </a:r>
            <a:r>
              <a:rPr lang="ko-KR" altLang="en-US" dirty="0" err="1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상남자</a:t>
            </a:r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 선택으로 결국 익사 하여 </a:t>
            </a:r>
            <a:r>
              <a:rPr lang="ko-KR" altLang="en-US" dirty="0" err="1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풀룸의</a:t>
            </a:r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 </a:t>
            </a:r>
            <a:r>
              <a:rPr lang="en-US" altLang="ko-KR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2</a:t>
            </a:r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명의 희생자가 생겼습니다</a:t>
            </a:r>
            <a:r>
              <a:rPr lang="en-US" altLang="ko-KR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.</a:t>
            </a:r>
            <a:br>
              <a:rPr lang="en-US" altLang="ko-KR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</a:br>
            <a:r>
              <a:rPr lang="en-US" altLang="ko-KR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(DEATH 4)</a:t>
            </a:r>
            <a:endParaRPr lang="ko-KR" altLang="en-US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 rot="12145555">
            <a:off x="1199286" y="2487103"/>
            <a:ext cx="2528256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0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ㅣ</a:t>
            </a:r>
            <a:endParaRPr lang="ko-KR" altLang="en-US" sz="20000" dirty="0">
              <a:solidFill>
                <a:schemeClr val="bg1">
                  <a:lumMod val="95000"/>
                  <a:lumOff val="5000"/>
                </a:schemeClr>
              </a:solidFill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 rot="14002895">
            <a:off x="8066958" y="3210974"/>
            <a:ext cx="2528256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0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ㅣ</a:t>
            </a:r>
            <a:endParaRPr lang="ko-KR" altLang="en-US" sz="20000" dirty="0">
              <a:solidFill>
                <a:schemeClr val="bg1">
                  <a:lumMod val="95000"/>
                  <a:lumOff val="5000"/>
                </a:schemeClr>
              </a:solidFill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1669" y="1179998"/>
            <a:ext cx="5006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다시 잘못된 선택이 되지 않도록 다시 가시겠습니까</a:t>
            </a:r>
            <a:r>
              <a:rPr lang="en-US" altLang="ko-KR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?</a:t>
            </a:r>
            <a:endParaRPr lang="ko-KR" altLang="en-US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sp>
        <p:nvSpPr>
          <p:cNvPr id="18" name="TextBox 17">
            <a:hlinkClick r:id="rId7" action="ppaction://hlinksldjump"/>
          </p:cNvPr>
          <p:cNvSpPr txBox="1"/>
          <p:nvPr/>
        </p:nvSpPr>
        <p:spPr>
          <a:xfrm>
            <a:off x="111669" y="1549330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예</a:t>
            </a:r>
            <a:endParaRPr lang="ko-KR" altLang="en-US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105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87876" y="5834093"/>
            <a:ext cx="41953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아무 데나 클릭 해주세요</a:t>
            </a:r>
            <a:endParaRPr lang="ko-KR" altLang="en-US" sz="3200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87876" y="1895301"/>
            <a:ext cx="344517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시즌 </a:t>
            </a:r>
            <a:r>
              <a:rPr lang="en-US" altLang="ko-KR" sz="3200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0</a:t>
            </a:r>
            <a:br>
              <a:rPr lang="en-US" altLang="ko-KR" sz="3200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</a:br>
            <a:r>
              <a:rPr lang="ko-KR" altLang="en-US" sz="3200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의문 모를 기분 나쁨</a:t>
            </a:r>
            <a:endParaRPr lang="ko-KR" altLang="en-US" sz="3200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331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kfem.or.kr/wp-content/uploads/2019/06/OG9Z4A0-1024x46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3312" y="689956"/>
            <a:ext cx="2085723" cy="424295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772161" y="3429001"/>
            <a:ext cx="7052348" cy="3123809"/>
          </a:xfrm>
          <a:prstGeom prst="rect">
            <a:avLst/>
          </a:prstGeom>
        </p:spPr>
      </p:pic>
      <p:pic>
        <p:nvPicPr>
          <p:cNvPr id="2054" name="Picture 6" descr="https://o.remove.bg/downloads/c6dcd753-e80e-40d9-aeb5-622774dc2656/image-removebg-previe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1354" y="2965488"/>
            <a:ext cx="1864819" cy="1449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57200" y="465667"/>
            <a:ext cx="56444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하누리</a:t>
            </a:r>
            <a:r>
              <a:rPr lang="en-US" altLang="ko-KR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: </a:t>
            </a:r>
            <a:r>
              <a:rPr lang="ko-KR" alt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아 안녕하세요</a:t>
            </a:r>
            <a:r>
              <a:rPr lang="en-US" altLang="ko-KR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/>
            </a:r>
            <a:br>
              <a:rPr lang="en-US" altLang="ko-KR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</a:br>
            <a:r>
              <a:rPr lang="ko-KR" alt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오늘은 공원에 나와서 핸드폰 내구성을 실시 해보겠습니다</a:t>
            </a:r>
            <a:r>
              <a:rPr lang="en-US" altLang="ko-KR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!</a:t>
            </a:r>
            <a:endParaRPr lang="ko-KR" altLang="en-US" dirty="0">
              <a:solidFill>
                <a:schemeClr val="bg1">
                  <a:lumMod val="95000"/>
                  <a:lumOff val="5000"/>
                </a:schemeClr>
              </a:solidFill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49750">
            <a:off x="2715504" y="5235207"/>
            <a:ext cx="1127885" cy="1127885"/>
          </a:xfrm>
          <a:prstGeom prst="rect">
            <a:avLst/>
          </a:prstGeom>
        </p:spPr>
      </p:pic>
      <p:sp>
        <p:nvSpPr>
          <p:cNvPr id="10" name="TextBox 9">
            <a:hlinkClick r:id="rId7" action="ppaction://hlinksldjump"/>
          </p:cNvPr>
          <p:cNvSpPr txBox="1"/>
          <p:nvPr/>
        </p:nvSpPr>
        <p:spPr>
          <a:xfrm>
            <a:off x="457200" y="107992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다음</a:t>
            </a:r>
            <a:endParaRPr lang="ko-KR" altLang="en-US" dirty="0">
              <a:solidFill>
                <a:schemeClr val="bg1">
                  <a:lumMod val="95000"/>
                  <a:lumOff val="5000"/>
                </a:schemeClr>
              </a:solidFill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082630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kfem.or.kr/wp-content/uploads/2019/06/OG9Z4A0-1024x46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3312" y="689956"/>
            <a:ext cx="2085723" cy="424295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772161" y="3429001"/>
            <a:ext cx="7052348" cy="3123809"/>
          </a:xfrm>
          <a:prstGeom prst="rect">
            <a:avLst/>
          </a:prstGeom>
        </p:spPr>
      </p:pic>
      <p:pic>
        <p:nvPicPr>
          <p:cNvPr id="2054" name="Picture 6" descr="https://o.remove.bg/downloads/c6dcd753-e80e-40d9-aeb5-622774dc2656/image-removebg-previe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1354" y="2965488"/>
            <a:ext cx="1864819" cy="1449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57200" y="465667"/>
            <a:ext cx="2704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마린</a:t>
            </a:r>
            <a:r>
              <a:rPr lang="en-US" altLang="ko-KR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: </a:t>
            </a:r>
            <a:r>
              <a:rPr lang="ko-KR" alt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컷 </a:t>
            </a:r>
            <a:r>
              <a:rPr lang="ko-KR" alt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컷</a:t>
            </a:r>
            <a:r>
              <a:rPr lang="en-US" altLang="ko-KR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/>
            </a:r>
            <a:br>
              <a:rPr lang="en-US" altLang="ko-KR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</a:br>
            <a:r>
              <a:rPr lang="ko-KR" alt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이제 다른 곳 가서 </a:t>
            </a:r>
            <a:r>
              <a:rPr lang="ko-KR" alt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찍어야함</a:t>
            </a:r>
            <a:endParaRPr lang="ko-KR" altLang="en-US" dirty="0">
              <a:solidFill>
                <a:schemeClr val="bg1">
                  <a:lumMod val="95000"/>
                  <a:lumOff val="5000"/>
                </a:schemeClr>
              </a:solidFill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49750">
            <a:off x="2715504" y="5235207"/>
            <a:ext cx="1127885" cy="1127885"/>
          </a:xfrm>
          <a:prstGeom prst="rect">
            <a:avLst/>
          </a:prstGeom>
        </p:spPr>
      </p:pic>
      <p:sp>
        <p:nvSpPr>
          <p:cNvPr id="10" name="TextBox 9">
            <a:hlinkClick r:id="rId7" action="ppaction://hlinksldjump"/>
          </p:cNvPr>
          <p:cNvSpPr txBox="1"/>
          <p:nvPr/>
        </p:nvSpPr>
        <p:spPr>
          <a:xfrm>
            <a:off x="457200" y="107992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다음</a:t>
            </a:r>
            <a:endParaRPr lang="ko-KR" altLang="en-US" dirty="0">
              <a:solidFill>
                <a:schemeClr val="bg1">
                  <a:lumMod val="95000"/>
                  <a:lumOff val="5000"/>
                </a:schemeClr>
              </a:solidFill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567541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kfem.or.kr/wp-content/uploads/2019/06/OG9Z4A0-1024x46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3312" y="689956"/>
            <a:ext cx="2085723" cy="424295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772161" y="3429001"/>
            <a:ext cx="7052348" cy="3123809"/>
          </a:xfrm>
          <a:prstGeom prst="rect">
            <a:avLst/>
          </a:prstGeom>
        </p:spPr>
      </p:pic>
      <p:pic>
        <p:nvPicPr>
          <p:cNvPr id="2054" name="Picture 6" descr="https://o.remove.bg/downloads/c6dcd753-e80e-40d9-aeb5-622774dc2656/image-removebg-previe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1354" y="2965488"/>
            <a:ext cx="1864819" cy="1449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57200" y="465667"/>
            <a:ext cx="1797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하누리</a:t>
            </a:r>
            <a:r>
              <a:rPr lang="en-US" altLang="ko-KR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:</a:t>
            </a:r>
            <a:r>
              <a:rPr lang="ko-KR" alt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 </a:t>
            </a:r>
            <a:r>
              <a:rPr lang="ko-KR" alt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ㅇㅋㅇㅋ</a:t>
            </a:r>
            <a:endParaRPr lang="ko-KR" altLang="en-US" dirty="0">
              <a:solidFill>
                <a:schemeClr val="bg1">
                  <a:lumMod val="95000"/>
                  <a:lumOff val="5000"/>
                </a:schemeClr>
              </a:solidFill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49750">
            <a:off x="2715504" y="5235207"/>
            <a:ext cx="1127885" cy="1127885"/>
          </a:xfrm>
          <a:prstGeom prst="rect">
            <a:avLst/>
          </a:prstGeom>
        </p:spPr>
      </p:pic>
      <p:sp>
        <p:nvSpPr>
          <p:cNvPr id="10" name="TextBox 9">
            <a:hlinkClick r:id="rId7" action="ppaction://hlinksldjump"/>
          </p:cNvPr>
          <p:cNvSpPr txBox="1"/>
          <p:nvPr/>
        </p:nvSpPr>
        <p:spPr>
          <a:xfrm>
            <a:off x="457200" y="802929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다음</a:t>
            </a:r>
            <a:endParaRPr lang="ko-KR" altLang="en-US" dirty="0">
              <a:solidFill>
                <a:schemeClr val="bg1">
                  <a:lumMod val="95000"/>
                  <a:lumOff val="5000"/>
                </a:schemeClr>
              </a:solidFill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5993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kfem.or.kr/wp-content/uploads/2019/06/OG9Z4A0-1024x46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3312" y="689956"/>
            <a:ext cx="2085723" cy="424295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772161" y="3429001"/>
            <a:ext cx="7052348" cy="3123809"/>
          </a:xfrm>
          <a:prstGeom prst="rect">
            <a:avLst/>
          </a:prstGeom>
        </p:spPr>
      </p:pic>
      <p:pic>
        <p:nvPicPr>
          <p:cNvPr id="2054" name="Picture 6" descr="https://o.remove.bg/downloads/c6dcd753-e80e-40d9-aeb5-622774dc2656/image-removebg-preview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1354" y="2965488"/>
            <a:ext cx="1864819" cy="1449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49750">
            <a:off x="2715504" y="5235207"/>
            <a:ext cx="1127885" cy="112788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8"/>
            <a:ext cx="12191999" cy="68555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15884" y="349135"/>
            <a:ext cx="3975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하누리</a:t>
            </a:r>
            <a:r>
              <a:rPr lang="en-US" altLang="ko-KR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&amp;</a:t>
            </a:r>
            <a:r>
              <a:rPr lang="ko-KR" alt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마린</a:t>
            </a:r>
            <a:r>
              <a:rPr lang="en-US" altLang="ko-KR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: </a:t>
            </a:r>
            <a:r>
              <a:rPr lang="ko-KR" alt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으아악</a:t>
            </a:r>
            <a:r>
              <a:rPr lang="en-US" altLang="ko-KR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... </a:t>
            </a:r>
            <a:r>
              <a:rPr lang="ko-KR" alt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갑자기 머리가</a:t>
            </a:r>
            <a:r>
              <a:rPr lang="en-US" altLang="ko-KR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...</a:t>
            </a:r>
            <a:endParaRPr lang="ko-KR" altLang="en-US" dirty="0">
              <a:solidFill>
                <a:schemeClr val="bg1">
                  <a:lumMod val="95000"/>
                  <a:lumOff val="5000"/>
                </a:schemeClr>
              </a:solidFill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sp>
        <p:nvSpPr>
          <p:cNvPr id="12" name="TextBox 11">
            <a:hlinkClick r:id="rId8" action="ppaction://hlinksldjump"/>
          </p:cNvPr>
          <p:cNvSpPr txBox="1"/>
          <p:nvPr/>
        </p:nvSpPr>
        <p:spPr>
          <a:xfrm>
            <a:off x="432262" y="718467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다음</a:t>
            </a:r>
            <a:endParaRPr lang="ko-KR" altLang="en-US" dirty="0">
              <a:solidFill>
                <a:schemeClr val="bg1">
                  <a:lumMod val="95000"/>
                  <a:lumOff val="5000"/>
                </a:schemeClr>
              </a:solidFill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348397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147</TotalTime>
  <Words>452</Words>
  <Application>Microsoft Office PowerPoint</Application>
  <PresentationFormat>와이드스크린</PresentationFormat>
  <Paragraphs>96</Paragraphs>
  <Slides>47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53" baseType="lpstr">
      <vt:lpstr>더잠실 5 Bold</vt:lpstr>
      <vt:lpstr>맑은 고딕</vt:lpstr>
      <vt:lpstr>Arial</vt:lpstr>
      <vt:lpstr>Calibri</vt:lpstr>
      <vt:lpstr>Calibri Light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하누리</dc:creator>
  <cp:lastModifiedBy>하누리</cp:lastModifiedBy>
  <cp:revision>16</cp:revision>
  <dcterms:created xsi:type="dcterms:W3CDTF">2023-10-07T07:23:28Z</dcterms:created>
  <dcterms:modified xsi:type="dcterms:W3CDTF">2023-10-07T09:50:49Z</dcterms:modified>
</cp:coreProperties>
</file>