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20"/>
  </p:notesMasterIdLst>
  <p:sldIdLst>
    <p:sldId id="257" r:id="rId2"/>
    <p:sldId id="2033" r:id="rId3"/>
    <p:sldId id="2006" r:id="rId4"/>
    <p:sldId id="2007" r:id="rId5"/>
    <p:sldId id="2035" r:id="rId6"/>
    <p:sldId id="2008" r:id="rId7"/>
    <p:sldId id="2009" r:id="rId8"/>
    <p:sldId id="2012" r:id="rId9"/>
    <p:sldId id="2010" r:id="rId10"/>
    <p:sldId id="2036" r:id="rId11"/>
    <p:sldId id="2011" r:id="rId12"/>
    <p:sldId id="2013" r:id="rId13"/>
    <p:sldId id="2014" r:id="rId14"/>
    <p:sldId id="2016" r:id="rId15"/>
    <p:sldId id="2038" r:id="rId16"/>
    <p:sldId id="2020" r:id="rId17"/>
    <p:sldId id="2022" r:id="rId18"/>
    <p:sldId id="2026" r:id="rId19"/>
  </p:sldIdLst>
  <p:sldSz cx="9144000" cy="5143500" type="screen16x9"/>
  <p:notesSz cx="6858000" cy="9144000"/>
  <p:defaultTextStyle>
    <a:defPPr>
      <a:defRPr lang="en-US"/>
    </a:defPPr>
    <a:lvl1pPr marL="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3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663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494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326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157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68566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3" clrIdx="0">
    <p:extLst/>
  </p:cmAuthor>
  <p:cmAuthor id="2" name="Microsoft Office User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8E0EC"/>
    <a:srgbClr val="FFFF99"/>
    <a:srgbClr val="FF9966"/>
    <a:srgbClr val="CE7968"/>
    <a:srgbClr val="D58C7D"/>
    <a:srgbClr val="D07E6E"/>
    <a:srgbClr val="C6624E"/>
    <a:srgbClr val="E0ABA0"/>
    <a:srgbClr val="D18171"/>
    <a:srgbClr val="CC746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9" autoAdjust="0"/>
    <p:restoredTop sz="96202" autoAdjust="0"/>
  </p:normalViewPr>
  <p:slideViewPr>
    <p:cSldViewPr snapToGrid="0" snapToObjects="1">
      <p:cViewPr>
        <p:scale>
          <a:sx n="75" d="100"/>
          <a:sy n="75" d="100"/>
        </p:scale>
        <p:origin x="-1056" y="-4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6" d="100"/>
        <a:sy n="15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1pPr>
    <a:lvl2pPr marL="342831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2pPr>
    <a:lvl3pPr marL="685663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3pPr>
    <a:lvl4pPr marL="1028494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4pPr>
    <a:lvl5pPr marL="1371326" algn="l" defTabSz="342831" rtl="0" eaLnBrk="1" latinLnBrk="0" hangingPunct="1">
      <a:defRPr sz="900" kern="1200">
        <a:solidFill>
          <a:schemeClr val="tx1"/>
        </a:solidFill>
        <a:latin typeface="Calibri Light"/>
        <a:ea typeface="+mn-ea"/>
        <a:cs typeface="+mn-cs"/>
      </a:defRPr>
    </a:lvl5pPr>
    <a:lvl6pPr marL="1714157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989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20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651" algn="l" defTabSz="3428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="" xmlns:a16="http://schemas.microsoft.com/office/drawing/2014/main" id="{B07A2238-64FF-3744-9BD3-204A94526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Text Box 2">
            <a:extLst>
              <a:ext uri="{FF2B5EF4-FFF2-40B4-BE49-F238E27FC236}">
                <a16:creationId xmlns="" xmlns:a16="http://schemas.microsoft.com/office/drawing/2014/main" id="{DB3B1333-2D82-F943-972C-F7E9734683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8174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70815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0615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132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9132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05372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2913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529137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4189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034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3773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9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9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684400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Web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250158" y="1624453"/>
            <a:ext cx="2753274" cy="156187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19075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955EB34-8A20-834D-A552-1D430F5C5AA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2CE502D-50A1-E24A-9FF6-ADFE8151F5B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8D613B-08DA-544E-BEB3-3D0E6E669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5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="" xmlns:a16="http://schemas.microsoft.com/office/drawing/2014/main" id="{46218D43-C5F9-A240-A6C4-515DAB19F176}"/>
              </a:ext>
            </a:extLst>
          </p:cNvPr>
          <p:cNvSpPr/>
          <p:nvPr userDrawn="1"/>
        </p:nvSpPr>
        <p:spPr>
          <a:xfrm rot="3021489">
            <a:off x="1452387" y="-1777921"/>
            <a:ext cx="8869454" cy="76460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23076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FCF0731A-7439-A547-BC1F-E82D9FDC6A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665706"/>
            <a:ext cx="3666666" cy="3160919"/>
          </a:xfrm>
          <a:custGeom>
            <a:avLst/>
            <a:gdLst>
              <a:gd name="connsiteX0" fmla="*/ 1833333 w 3666666"/>
              <a:gd name="connsiteY0" fmla="*/ 0 h 3160919"/>
              <a:gd name="connsiteX1" fmla="*/ 3666666 w 3666666"/>
              <a:gd name="connsiteY1" fmla="*/ 3160919 h 3160919"/>
              <a:gd name="connsiteX2" fmla="*/ 0 w 3666666"/>
              <a:gd name="connsiteY2" fmla="*/ 3160919 h 316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666" h="3160919">
                <a:moveTo>
                  <a:pt x="1833333" y="0"/>
                </a:moveTo>
                <a:lnTo>
                  <a:pt x="3666666" y="3160919"/>
                </a:lnTo>
                <a:lnTo>
                  <a:pt x="0" y="31609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555379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="" xmlns:a16="http://schemas.microsoft.com/office/drawing/2014/main" id="{1F702F13-E74F-0D45-849D-76B0EE7CC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0217" y="980900"/>
            <a:ext cx="2718947" cy="34996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63837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426D1CCD-D6E6-5641-AAAB-2F17701CC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347861"/>
            <a:ext cx="3614492" cy="2670819"/>
          </a:xfrm>
          <a:custGeom>
            <a:avLst/>
            <a:gdLst>
              <a:gd name="connsiteX0" fmla="*/ 2196799 w 3614492"/>
              <a:gd name="connsiteY0" fmla="*/ 1569807 h 2670819"/>
              <a:gd name="connsiteX1" fmla="*/ 2835386 w 3614492"/>
              <a:gd name="connsiteY1" fmla="*/ 2670819 h 2670819"/>
              <a:gd name="connsiteX2" fmla="*/ 1558212 w 3614492"/>
              <a:gd name="connsiteY2" fmla="*/ 2670819 h 2670819"/>
              <a:gd name="connsiteX3" fmla="*/ 638587 w 3614492"/>
              <a:gd name="connsiteY3" fmla="*/ 1569807 h 2670819"/>
              <a:gd name="connsiteX4" fmla="*/ 1277174 w 3614492"/>
              <a:gd name="connsiteY4" fmla="*/ 2670819 h 2670819"/>
              <a:gd name="connsiteX5" fmla="*/ 0 w 3614492"/>
              <a:gd name="connsiteY5" fmla="*/ 2670819 h 2670819"/>
              <a:gd name="connsiteX6" fmla="*/ 2337318 w 3614492"/>
              <a:gd name="connsiteY6" fmla="*/ 1427584 h 2670819"/>
              <a:gd name="connsiteX7" fmla="*/ 3614492 w 3614492"/>
              <a:gd name="connsiteY7" fmla="*/ 1427584 h 2670819"/>
              <a:gd name="connsiteX8" fmla="*/ 2975905 w 3614492"/>
              <a:gd name="connsiteY8" fmla="*/ 2528596 h 2670819"/>
              <a:gd name="connsiteX9" fmla="*/ 779106 w 3614492"/>
              <a:gd name="connsiteY9" fmla="*/ 1427584 h 2670819"/>
              <a:gd name="connsiteX10" fmla="*/ 2056280 w 3614492"/>
              <a:gd name="connsiteY10" fmla="*/ 1427584 h 2670819"/>
              <a:gd name="connsiteX11" fmla="*/ 1417693 w 3614492"/>
              <a:gd name="connsiteY11" fmla="*/ 2528596 h 2670819"/>
              <a:gd name="connsiteX12" fmla="*/ 2196799 w 3614492"/>
              <a:gd name="connsiteY12" fmla="*/ 142223 h 2670819"/>
              <a:gd name="connsiteX13" fmla="*/ 2835386 w 3614492"/>
              <a:gd name="connsiteY13" fmla="*/ 1243235 h 2670819"/>
              <a:gd name="connsiteX14" fmla="*/ 1558212 w 3614492"/>
              <a:gd name="connsiteY14" fmla="*/ 1243235 h 2670819"/>
              <a:gd name="connsiteX15" fmla="*/ 638587 w 3614492"/>
              <a:gd name="connsiteY15" fmla="*/ 142223 h 2670819"/>
              <a:gd name="connsiteX16" fmla="*/ 1277174 w 3614492"/>
              <a:gd name="connsiteY16" fmla="*/ 1243235 h 2670819"/>
              <a:gd name="connsiteX17" fmla="*/ 0 w 3614492"/>
              <a:gd name="connsiteY17" fmla="*/ 1243235 h 2670819"/>
              <a:gd name="connsiteX18" fmla="*/ 2337318 w 3614492"/>
              <a:gd name="connsiteY18" fmla="*/ 0 h 2670819"/>
              <a:gd name="connsiteX19" fmla="*/ 3614492 w 3614492"/>
              <a:gd name="connsiteY19" fmla="*/ 0 h 2670819"/>
              <a:gd name="connsiteX20" fmla="*/ 2975905 w 3614492"/>
              <a:gd name="connsiteY20" fmla="*/ 1101012 h 2670819"/>
              <a:gd name="connsiteX21" fmla="*/ 779106 w 3614492"/>
              <a:gd name="connsiteY21" fmla="*/ 0 h 2670819"/>
              <a:gd name="connsiteX22" fmla="*/ 2056280 w 3614492"/>
              <a:gd name="connsiteY22" fmla="*/ 0 h 2670819"/>
              <a:gd name="connsiteX23" fmla="*/ 1417693 w 3614492"/>
              <a:gd name="connsiteY23" fmla="*/ 1101012 h 26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614492" h="2670819">
                <a:moveTo>
                  <a:pt x="2196799" y="1569807"/>
                </a:moveTo>
                <a:lnTo>
                  <a:pt x="2835386" y="2670819"/>
                </a:lnTo>
                <a:lnTo>
                  <a:pt x="1558212" y="2670819"/>
                </a:lnTo>
                <a:close/>
                <a:moveTo>
                  <a:pt x="638587" y="1569807"/>
                </a:moveTo>
                <a:lnTo>
                  <a:pt x="1277174" y="2670819"/>
                </a:lnTo>
                <a:lnTo>
                  <a:pt x="0" y="2670819"/>
                </a:lnTo>
                <a:close/>
                <a:moveTo>
                  <a:pt x="2337318" y="1427584"/>
                </a:moveTo>
                <a:lnTo>
                  <a:pt x="3614492" y="1427584"/>
                </a:lnTo>
                <a:lnTo>
                  <a:pt x="2975905" y="2528596"/>
                </a:lnTo>
                <a:close/>
                <a:moveTo>
                  <a:pt x="779106" y="1427584"/>
                </a:moveTo>
                <a:lnTo>
                  <a:pt x="2056280" y="1427584"/>
                </a:lnTo>
                <a:lnTo>
                  <a:pt x="1417693" y="2528596"/>
                </a:lnTo>
                <a:close/>
                <a:moveTo>
                  <a:pt x="2196799" y="142223"/>
                </a:moveTo>
                <a:lnTo>
                  <a:pt x="2835386" y="1243235"/>
                </a:lnTo>
                <a:lnTo>
                  <a:pt x="1558212" y="1243235"/>
                </a:lnTo>
                <a:close/>
                <a:moveTo>
                  <a:pt x="638587" y="142223"/>
                </a:moveTo>
                <a:lnTo>
                  <a:pt x="1277174" y="1243235"/>
                </a:lnTo>
                <a:lnTo>
                  <a:pt x="0" y="1243235"/>
                </a:lnTo>
                <a:close/>
                <a:moveTo>
                  <a:pt x="2337318" y="0"/>
                </a:moveTo>
                <a:lnTo>
                  <a:pt x="3614492" y="0"/>
                </a:lnTo>
                <a:lnTo>
                  <a:pt x="2975905" y="1101012"/>
                </a:lnTo>
                <a:close/>
                <a:moveTo>
                  <a:pt x="779106" y="0"/>
                </a:moveTo>
                <a:lnTo>
                  <a:pt x="2056280" y="0"/>
                </a:lnTo>
                <a:lnTo>
                  <a:pt x="1417693" y="11010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1947180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891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=""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3668" y="1218712"/>
            <a:ext cx="1636663" cy="28853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7461797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13">
            <a:extLst>
              <a:ext uri="{FF2B5EF4-FFF2-40B4-BE49-F238E27FC236}">
                <a16:creationId xmlns="" xmlns:a16="http://schemas.microsoft.com/office/drawing/2014/main" id="{320510A6-CFA1-B949-A389-23542C07A0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3882" y="1558136"/>
            <a:ext cx="2753274" cy="17429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9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67953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63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80" r:id="rId2"/>
    <p:sldLayoutId id="2147483979" r:id="rId3"/>
    <p:sldLayoutId id="2147483974" r:id="rId4"/>
    <p:sldLayoutId id="2147483981" r:id="rId5"/>
    <p:sldLayoutId id="2147483956" r:id="rId6"/>
    <p:sldLayoutId id="2147483953" r:id="rId7"/>
    <p:sldLayoutId id="2147483959" r:id="rId8"/>
    <p:sldLayoutId id="2147483960" r:id="rId9"/>
    <p:sldLayoutId id="2147483958" r:id="rId10"/>
    <p:sldLayoutId id="214748398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E699A195-D8B1-E24F-A2D1-316738186D2F}"/>
              </a:ext>
            </a:extLst>
          </p:cNvPr>
          <p:cNvSpPr txBox="1"/>
          <p:nvPr/>
        </p:nvSpPr>
        <p:spPr>
          <a:xfrm>
            <a:off x="583118" y="1248701"/>
            <a:ext cx="673133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Rendering 3D Objects</a:t>
            </a:r>
          </a:p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In C++ </a:t>
            </a:r>
          </a:p>
          <a:p>
            <a:pPr>
              <a:lnSpc>
                <a:spcPts val="4400"/>
              </a:lnSpc>
            </a:pPr>
            <a:r>
              <a:rPr lang="en-US" sz="4400" b="1" spc="300" dirty="0" smtClean="0">
                <a:solidFill>
                  <a:schemeClr val="tx2"/>
                </a:solidFill>
                <a:latin typeface="Montserrat" pitchFamily="2" charset="77"/>
                <a:ea typeface="Source Sans Pro" panose="020B0503030403020204" pitchFamily="34" charset="0"/>
                <a:cs typeface="Nunito Black" charset="0"/>
              </a:rPr>
              <a:t>Using OpenGL ES</a:t>
            </a:r>
            <a:endParaRPr lang="en-US" sz="4400" b="1" spc="300" dirty="0">
              <a:solidFill>
                <a:schemeClr val="tx2"/>
              </a:solidFill>
              <a:latin typeface="Montserrat" pitchFamily="2" charset="77"/>
              <a:ea typeface="Source Sans Pro" panose="020B0503030403020204" pitchFamily="34" charset="0"/>
              <a:cs typeface="Nunito Black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="" xmlns:a16="http://schemas.microsoft.com/office/drawing/2014/main" id="{A3B1845B-0A01-0440-8FC5-F878BF46E572}"/>
              </a:ext>
            </a:extLst>
          </p:cNvPr>
          <p:cNvSpPr txBox="1"/>
          <p:nvPr/>
        </p:nvSpPr>
        <p:spPr>
          <a:xfrm>
            <a:off x="554543" y="3506455"/>
            <a:ext cx="2101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By </a:t>
            </a:r>
            <a:r>
              <a:rPr lang="en-US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Stephanus</a:t>
            </a:r>
            <a:r>
              <a:rPr lang="en-US" sz="1200" spc="100" dirty="0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spc="100" dirty="0" err="1" smtClean="0"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Hanurjaya</a:t>
            </a:r>
            <a:endParaRPr lang="en-US" sz="1200" spc="100" dirty="0">
              <a:latin typeface="Montserrat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6651E558-0111-E942-964A-76F619E6F3E8}"/>
              </a:ext>
            </a:extLst>
          </p:cNvPr>
          <p:cNvGrpSpPr/>
          <p:nvPr/>
        </p:nvGrpSpPr>
        <p:grpSpPr>
          <a:xfrm rot="5400000">
            <a:off x="5670063" y="2120809"/>
            <a:ext cx="5972476" cy="975398"/>
            <a:chOff x="1869557" y="865171"/>
            <a:chExt cx="4790303" cy="782331"/>
          </a:xfrm>
        </p:grpSpPr>
        <p:sp>
          <p:nvSpPr>
            <p:cNvPr id="155" name="Freeform 85">
              <a:extLst>
                <a:ext uri="{FF2B5EF4-FFF2-40B4-BE49-F238E27FC236}">
                  <a16:creationId xmlns="" xmlns:a16="http://schemas.microsoft.com/office/drawing/2014/main" id="{DFE017A0-10E1-3045-B8D9-10E14120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6" name="Freeform 87">
              <a:extLst>
                <a:ext uri="{FF2B5EF4-FFF2-40B4-BE49-F238E27FC236}">
                  <a16:creationId xmlns="" xmlns:a16="http://schemas.microsoft.com/office/drawing/2014/main" id="{E85986DC-65CB-FF46-850B-AC662DF47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89">
              <a:extLst>
                <a:ext uri="{FF2B5EF4-FFF2-40B4-BE49-F238E27FC236}">
                  <a16:creationId xmlns="" xmlns:a16="http://schemas.microsoft.com/office/drawing/2014/main" id="{89F58995-6513-E54C-8CE8-66BC9B4C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91">
              <a:extLst>
                <a:ext uri="{FF2B5EF4-FFF2-40B4-BE49-F238E27FC236}">
                  <a16:creationId xmlns="" xmlns:a16="http://schemas.microsoft.com/office/drawing/2014/main" id="{6FE9CBB4-B130-1B4D-A82C-A2B726CF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92">
              <a:extLst>
                <a:ext uri="{FF2B5EF4-FFF2-40B4-BE49-F238E27FC236}">
                  <a16:creationId xmlns="" xmlns:a16="http://schemas.microsoft.com/office/drawing/2014/main" id="{0CA66EA0-17A9-164A-9CBC-08EA1206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="" xmlns:a16="http://schemas.microsoft.com/office/drawing/2014/main" id="{6C237464-9511-9240-8A6C-BD892B3D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104">
              <a:extLst>
                <a:ext uri="{FF2B5EF4-FFF2-40B4-BE49-F238E27FC236}">
                  <a16:creationId xmlns="" xmlns:a16="http://schemas.microsoft.com/office/drawing/2014/main" id="{01A71A15-FAD1-9549-9154-9104ADEA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106">
              <a:extLst>
                <a:ext uri="{FF2B5EF4-FFF2-40B4-BE49-F238E27FC236}">
                  <a16:creationId xmlns="" xmlns:a16="http://schemas.microsoft.com/office/drawing/2014/main" id="{C6100368-3A81-AC42-9E50-D97423F2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111">
              <a:extLst>
                <a:ext uri="{FF2B5EF4-FFF2-40B4-BE49-F238E27FC236}">
                  <a16:creationId xmlns="" xmlns:a16="http://schemas.microsoft.com/office/drawing/2014/main" id="{7EC73371-9E61-F043-A87B-E73948DE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112">
              <a:extLst>
                <a:ext uri="{FF2B5EF4-FFF2-40B4-BE49-F238E27FC236}">
                  <a16:creationId xmlns="" xmlns:a16="http://schemas.microsoft.com/office/drawing/2014/main" id="{63C6E1F2-0D49-384D-8969-6D488C69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115">
              <a:extLst>
                <a:ext uri="{FF2B5EF4-FFF2-40B4-BE49-F238E27FC236}">
                  <a16:creationId xmlns="" xmlns:a16="http://schemas.microsoft.com/office/drawing/2014/main" id="{929C73CD-FE8B-E146-BEED-24164935C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120">
              <a:extLst>
                <a:ext uri="{FF2B5EF4-FFF2-40B4-BE49-F238E27FC236}">
                  <a16:creationId xmlns="" xmlns:a16="http://schemas.microsoft.com/office/drawing/2014/main" id="{6622893B-D306-B749-8082-614B554D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121">
              <a:extLst>
                <a:ext uri="{FF2B5EF4-FFF2-40B4-BE49-F238E27FC236}">
                  <a16:creationId xmlns="" xmlns:a16="http://schemas.microsoft.com/office/drawing/2014/main" id="{660C79B0-717E-AB43-8016-1D1A77C9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126">
              <a:extLst>
                <a:ext uri="{FF2B5EF4-FFF2-40B4-BE49-F238E27FC236}">
                  <a16:creationId xmlns="" xmlns:a16="http://schemas.microsoft.com/office/drawing/2014/main" id="{C5213D50-22BD-AB44-B513-59E0DF7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9" name="Freeform 128">
              <a:extLst>
                <a:ext uri="{FF2B5EF4-FFF2-40B4-BE49-F238E27FC236}">
                  <a16:creationId xmlns="" xmlns:a16="http://schemas.microsoft.com/office/drawing/2014/main" id="{E6190918-40C5-6145-8D56-1C1841F3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129">
              <a:extLst>
                <a:ext uri="{FF2B5EF4-FFF2-40B4-BE49-F238E27FC236}">
                  <a16:creationId xmlns="" xmlns:a16="http://schemas.microsoft.com/office/drawing/2014/main" id="{08D79BD6-8F61-4940-842F-1E4DF97A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130">
              <a:extLst>
                <a:ext uri="{FF2B5EF4-FFF2-40B4-BE49-F238E27FC236}">
                  <a16:creationId xmlns="" xmlns:a16="http://schemas.microsoft.com/office/drawing/2014/main" id="{24A50129-54F0-9641-89F9-37FEC126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131">
              <a:extLst>
                <a:ext uri="{FF2B5EF4-FFF2-40B4-BE49-F238E27FC236}">
                  <a16:creationId xmlns="" xmlns:a16="http://schemas.microsoft.com/office/drawing/2014/main" id="{00C63B73-8801-E541-BDCF-8BF20F5DD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132">
              <a:extLst>
                <a:ext uri="{FF2B5EF4-FFF2-40B4-BE49-F238E27FC236}">
                  <a16:creationId xmlns="" xmlns:a16="http://schemas.microsoft.com/office/drawing/2014/main" id="{04675631-98B4-DF43-A9A0-E57BB2A14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4" name="Freeform 135">
              <a:extLst>
                <a:ext uri="{FF2B5EF4-FFF2-40B4-BE49-F238E27FC236}">
                  <a16:creationId xmlns="" xmlns:a16="http://schemas.microsoft.com/office/drawing/2014/main" id="{7592627F-FB5C-B848-9E68-B82FEE38B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136">
              <a:extLst>
                <a:ext uri="{FF2B5EF4-FFF2-40B4-BE49-F238E27FC236}">
                  <a16:creationId xmlns="" xmlns:a16="http://schemas.microsoft.com/office/drawing/2014/main" id="{8087CBFD-C70E-0043-A5F2-9FB6EF0AD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140">
              <a:extLst>
                <a:ext uri="{FF2B5EF4-FFF2-40B4-BE49-F238E27FC236}">
                  <a16:creationId xmlns="" xmlns:a16="http://schemas.microsoft.com/office/drawing/2014/main" id="{91B3FADF-A31D-DF46-99BA-63EC9CE6E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141">
              <a:extLst>
                <a:ext uri="{FF2B5EF4-FFF2-40B4-BE49-F238E27FC236}">
                  <a16:creationId xmlns="" xmlns:a16="http://schemas.microsoft.com/office/drawing/2014/main" id="{D5169880-FE29-C24E-B787-081E81AEA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143">
              <a:extLst>
                <a:ext uri="{FF2B5EF4-FFF2-40B4-BE49-F238E27FC236}">
                  <a16:creationId xmlns="" xmlns:a16="http://schemas.microsoft.com/office/drawing/2014/main" id="{0EF06BC4-0AFE-5846-91B9-EAD284FEE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146">
              <a:extLst>
                <a:ext uri="{FF2B5EF4-FFF2-40B4-BE49-F238E27FC236}">
                  <a16:creationId xmlns="" xmlns:a16="http://schemas.microsoft.com/office/drawing/2014/main" id="{BD5984C0-AC48-9641-9201-237ED3A8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147">
              <a:extLst>
                <a:ext uri="{FF2B5EF4-FFF2-40B4-BE49-F238E27FC236}">
                  <a16:creationId xmlns="" xmlns:a16="http://schemas.microsoft.com/office/drawing/2014/main" id="{C85E5E13-BF40-4A43-A8C9-B4D6602E5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149">
              <a:extLst>
                <a:ext uri="{FF2B5EF4-FFF2-40B4-BE49-F238E27FC236}">
                  <a16:creationId xmlns="" xmlns:a16="http://schemas.microsoft.com/office/drawing/2014/main" id="{DA3FB708-3283-F94E-B4B8-50A7E6E06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150">
              <a:extLst>
                <a:ext uri="{FF2B5EF4-FFF2-40B4-BE49-F238E27FC236}">
                  <a16:creationId xmlns="" xmlns:a16="http://schemas.microsoft.com/office/drawing/2014/main" id="{899C4C38-AEB3-D94B-8A65-264F964A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56">
              <a:extLst>
                <a:ext uri="{FF2B5EF4-FFF2-40B4-BE49-F238E27FC236}">
                  <a16:creationId xmlns="" xmlns:a16="http://schemas.microsoft.com/office/drawing/2014/main" id="{D43C373B-93B3-5B47-B028-215BA1326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58">
              <a:extLst>
                <a:ext uri="{FF2B5EF4-FFF2-40B4-BE49-F238E27FC236}">
                  <a16:creationId xmlns="" xmlns:a16="http://schemas.microsoft.com/office/drawing/2014/main" id="{99189D34-F040-FE48-A3F1-B5985CCA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61">
              <a:extLst>
                <a:ext uri="{FF2B5EF4-FFF2-40B4-BE49-F238E27FC236}">
                  <a16:creationId xmlns="" xmlns:a16="http://schemas.microsoft.com/office/drawing/2014/main" id="{F6163559-E4A0-5B41-BF52-21F1D7A7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62">
              <a:extLst>
                <a:ext uri="{FF2B5EF4-FFF2-40B4-BE49-F238E27FC236}">
                  <a16:creationId xmlns="" xmlns:a16="http://schemas.microsoft.com/office/drawing/2014/main" id="{F881E2EF-0DBE-1241-A67A-D47DB17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63">
              <a:extLst>
                <a:ext uri="{FF2B5EF4-FFF2-40B4-BE49-F238E27FC236}">
                  <a16:creationId xmlns="" xmlns:a16="http://schemas.microsoft.com/office/drawing/2014/main" id="{24DCE41B-A3B9-B64F-96B0-01568BFBA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64">
              <a:extLst>
                <a:ext uri="{FF2B5EF4-FFF2-40B4-BE49-F238E27FC236}">
                  <a16:creationId xmlns="" xmlns:a16="http://schemas.microsoft.com/office/drawing/2014/main" id="{948858A9-5DA7-634A-837E-71014F46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66">
              <a:extLst>
                <a:ext uri="{FF2B5EF4-FFF2-40B4-BE49-F238E27FC236}">
                  <a16:creationId xmlns="" xmlns:a16="http://schemas.microsoft.com/office/drawing/2014/main" id="{F5768737-B595-8648-B8A7-B96E326A1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67">
              <a:extLst>
                <a:ext uri="{FF2B5EF4-FFF2-40B4-BE49-F238E27FC236}">
                  <a16:creationId xmlns="" xmlns:a16="http://schemas.microsoft.com/office/drawing/2014/main" id="{C3748B7A-188A-4B43-A889-D9FCEC92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72">
              <a:extLst>
                <a:ext uri="{FF2B5EF4-FFF2-40B4-BE49-F238E27FC236}">
                  <a16:creationId xmlns="" xmlns:a16="http://schemas.microsoft.com/office/drawing/2014/main" id="{CC1D80B8-A9FA-4C45-B173-D18CC4A4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73">
              <a:extLst>
                <a:ext uri="{FF2B5EF4-FFF2-40B4-BE49-F238E27FC236}">
                  <a16:creationId xmlns="" xmlns:a16="http://schemas.microsoft.com/office/drawing/2014/main" id="{84B8EF25-6719-8D41-B812-3DE8529DD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78">
              <a:extLst>
                <a:ext uri="{FF2B5EF4-FFF2-40B4-BE49-F238E27FC236}">
                  <a16:creationId xmlns="" xmlns:a16="http://schemas.microsoft.com/office/drawing/2014/main" id="{D3CE2BAA-DAD5-684A-BD0C-4B1CE1319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80">
              <a:extLst>
                <a:ext uri="{FF2B5EF4-FFF2-40B4-BE49-F238E27FC236}">
                  <a16:creationId xmlns="" xmlns:a16="http://schemas.microsoft.com/office/drawing/2014/main" id="{F1E1C14F-7B8E-FA46-8990-6895BC6A1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81">
              <a:extLst>
                <a:ext uri="{FF2B5EF4-FFF2-40B4-BE49-F238E27FC236}">
                  <a16:creationId xmlns="" xmlns:a16="http://schemas.microsoft.com/office/drawing/2014/main" id="{80F14241-3EF0-7A48-BDA9-8BD1370A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82">
              <a:extLst>
                <a:ext uri="{FF2B5EF4-FFF2-40B4-BE49-F238E27FC236}">
                  <a16:creationId xmlns="" xmlns:a16="http://schemas.microsoft.com/office/drawing/2014/main" id="{38788789-C775-2446-A668-AE1669EC1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84">
              <a:extLst>
                <a:ext uri="{FF2B5EF4-FFF2-40B4-BE49-F238E27FC236}">
                  <a16:creationId xmlns="" xmlns:a16="http://schemas.microsoft.com/office/drawing/2014/main" id="{76127273-D27C-EF43-8B5D-5BDD4E59F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85">
              <a:extLst>
                <a:ext uri="{FF2B5EF4-FFF2-40B4-BE49-F238E27FC236}">
                  <a16:creationId xmlns="" xmlns:a16="http://schemas.microsoft.com/office/drawing/2014/main" id="{39CCFDE6-CAB5-7A40-9718-E31B7536D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89">
              <a:extLst>
                <a:ext uri="{FF2B5EF4-FFF2-40B4-BE49-F238E27FC236}">
                  <a16:creationId xmlns="" xmlns:a16="http://schemas.microsoft.com/office/drawing/2014/main" id="{2DD03305-D050-2F42-BE90-F54EAD5F4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90">
              <a:extLst>
                <a:ext uri="{FF2B5EF4-FFF2-40B4-BE49-F238E27FC236}">
                  <a16:creationId xmlns="" xmlns:a16="http://schemas.microsoft.com/office/drawing/2014/main" id="{9285F056-5ED4-F144-A92F-CE7AD135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95">
              <a:extLst>
                <a:ext uri="{FF2B5EF4-FFF2-40B4-BE49-F238E27FC236}">
                  <a16:creationId xmlns="" xmlns:a16="http://schemas.microsoft.com/office/drawing/2014/main" id="{04A3D433-7B84-0341-A45B-2B9DAA7E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96">
              <a:extLst>
                <a:ext uri="{FF2B5EF4-FFF2-40B4-BE49-F238E27FC236}">
                  <a16:creationId xmlns="" xmlns:a16="http://schemas.microsoft.com/office/drawing/2014/main" id="{4D9A5050-04D3-8141-9D70-D042F0E24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97">
              <a:extLst>
                <a:ext uri="{FF2B5EF4-FFF2-40B4-BE49-F238E27FC236}">
                  <a16:creationId xmlns="" xmlns:a16="http://schemas.microsoft.com/office/drawing/2014/main" id="{5EF3AEFB-655B-9244-8712-28657A9B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99">
              <a:extLst>
                <a:ext uri="{FF2B5EF4-FFF2-40B4-BE49-F238E27FC236}">
                  <a16:creationId xmlns="" xmlns:a16="http://schemas.microsoft.com/office/drawing/2014/main" id="{4E07F530-8FE9-244E-91B4-7EDC0556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="" xmlns:a16="http://schemas.microsoft.com/office/drawing/2014/main" id="{94E525AB-CE1B-BF41-8216-058DC70F3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="" xmlns:a16="http://schemas.microsoft.com/office/drawing/2014/main" id="{817038A2-85BB-E74F-A020-76412CDF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="" xmlns:a16="http://schemas.microsoft.com/office/drawing/2014/main" id="{8360EA10-8D68-244D-B2B6-A9193E787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="" xmlns:a16="http://schemas.microsoft.com/office/drawing/2014/main" id="{A3853655-23EC-D443-866D-3299D395F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213">
              <a:extLst>
                <a:ext uri="{FF2B5EF4-FFF2-40B4-BE49-F238E27FC236}">
                  <a16:creationId xmlns="" xmlns:a16="http://schemas.microsoft.com/office/drawing/2014/main" id="{547E9915-854A-CE44-A758-2FC040FA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216">
              <a:extLst>
                <a:ext uri="{FF2B5EF4-FFF2-40B4-BE49-F238E27FC236}">
                  <a16:creationId xmlns="" xmlns:a16="http://schemas.microsoft.com/office/drawing/2014/main" id="{58BCCE77-3047-C94A-8C94-86BBAE382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221">
              <a:extLst>
                <a:ext uri="{FF2B5EF4-FFF2-40B4-BE49-F238E27FC236}">
                  <a16:creationId xmlns="" xmlns:a16="http://schemas.microsoft.com/office/drawing/2014/main" id="{01EE9AE4-1A0F-6443-BCCE-EF7ED473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12" name="Freeform 222">
              <a:extLst>
                <a:ext uri="{FF2B5EF4-FFF2-40B4-BE49-F238E27FC236}">
                  <a16:creationId xmlns="" xmlns:a16="http://schemas.microsoft.com/office/drawing/2014/main" id="{4C65C8D8-FE61-184E-808B-B47C65ECC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223">
              <a:extLst>
                <a:ext uri="{FF2B5EF4-FFF2-40B4-BE49-F238E27FC236}">
                  <a16:creationId xmlns="" xmlns:a16="http://schemas.microsoft.com/office/drawing/2014/main" id="{586905E1-FFFE-6344-98FA-6895B1D5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224">
              <a:extLst>
                <a:ext uri="{FF2B5EF4-FFF2-40B4-BE49-F238E27FC236}">
                  <a16:creationId xmlns="" xmlns:a16="http://schemas.microsoft.com/office/drawing/2014/main" id="{4D640E60-54DA-0B40-93FE-9F806213A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225">
              <a:extLst>
                <a:ext uri="{FF2B5EF4-FFF2-40B4-BE49-F238E27FC236}">
                  <a16:creationId xmlns="" xmlns:a16="http://schemas.microsoft.com/office/drawing/2014/main" id="{8584720D-8E79-C841-9272-4F81C8C94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227">
              <a:extLst>
                <a:ext uri="{FF2B5EF4-FFF2-40B4-BE49-F238E27FC236}">
                  <a16:creationId xmlns="" xmlns:a16="http://schemas.microsoft.com/office/drawing/2014/main" id="{C4C4AB0A-40A7-874E-AD10-E6D490E1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228">
              <a:extLst>
                <a:ext uri="{FF2B5EF4-FFF2-40B4-BE49-F238E27FC236}">
                  <a16:creationId xmlns="" xmlns:a16="http://schemas.microsoft.com/office/drawing/2014/main" id="{34E4BB9D-F3BB-8340-A8FD-CB211970C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230">
              <a:extLst>
                <a:ext uri="{FF2B5EF4-FFF2-40B4-BE49-F238E27FC236}">
                  <a16:creationId xmlns="" xmlns:a16="http://schemas.microsoft.com/office/drawing/2014/main" id="{9F225E93-5B65-544A-A2CF-45FF2D52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267">
              <a:extLst>
                <a:ext uri="{FF2B5EF4-FFF2-40B4-BE49-F238E27FC236}">
                  <a16:creationId xmlns="" xmlns:a16="http://schemas.microsoft.com/office/drawing/2014/main" id="{CFB2E4DD-1E91-6C4B-A40A-9636F8D0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271">
              <a:extLst>
                <a:ext uri="{FF2B5EF4-FFF2-40B4-BE49-F238E27FC236}">
                  <a16:creationId xmlns="" xmlns:a16="http://schemas.microsoft.com/office/drawing/2014/main" id="{84776430-7B99-C44B-9574-D78E7A3AA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272">
              <a:extLst>
                <a:ext uri="{FF2B5EF4-FFF2-40B4-BE49-F238E27FC236}">
                  <a16:creationId xmlns="" xmlns:a16="http://schemas.microsoft.com/office/drawing/2014/main" id="{6F3FC123-DA33-914C-B294-AFB4363E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278">
              <a:extLst>
                <a:ext uri="{FF2B5EF4-FFF2-40B4-BE49-F238E27FC236}">
                  <a16:creationId xmlns="" xmlns:a16="http://schemas.microsoft.com/office/drawing/2014/main" id="{6D68A71B-E9E5-1447-9EB3-5368B88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279">
              <a:extLst>
                <a:ext uri="{FF2B5EF4-FFF2-40B4-BE49-F238E27FC236}">
                  <a16:creationId xmlns="" xmlns:a16="http://schemas.microsoft.com/office/drawing/2014/main" id="{04AF7653-0A7E-6F47-AF58-C817F6DB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280">
              <a:extLst>
                <a:ext uri="{FF2B5EF4-FFF2-40B4-BE49-F238E27FC236}">
                  <a16:creationId xmlns="" xmlns:a16="http://schemas.microsoft.com/office/drawing/2014/main" id="{1F77933A-2419-DB49-A057-981206C39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281">
              <a:extLst>
                <a:ext uri="{FF2B5EF4-FFF2-40B4-BE49-F238E27FC236}">
                  <a16:creationId xmlns="" xmlns:a16="http://schemas.microsoft.com/office/drawing/2014/main" id="{491D0F9E-448C-BB44-BDDB-671CEED0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282">
              <a:extLst>
                <a:ext uri="{FF2B5EF4-FFF2-40B4-BE49-F238E27FC236}">
                  <a16:creationId xmlns="" xmlns:a16="http://schemas.microsoft.com/office/drawing/2014/main" id="{D38DE738-8D5B-A645-924F-8994D2C57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85">
              <a:extLst>
                <a:ext uri="{FF2B5EF4-FFF2-40B4-BE49-F238E27FC236}">
                  <a16:creationId xmlns="" xmlns:a16="http://schemas.microsoft.com/office/drawing/2014/main" id="{CFBCABBB-96DD-8C46-9986-030EAC3D5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86">
              <a:extLst>
                <a:ext uri="{FF2B5EF4-FFF2-40B4-BE49-F238E27FC236}">
                  <a16:creationId xmlns="" xmlns:a16="http://schemas.microsoft.com/office/drawing/2014/main" id="{2A73EDA5-98E3-C54E-A44E-26D4149E8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89">
              <a:extLst>
                <a:ext uri="{FF2B5EF4-FFF2-40B4-BE49-F238E27FC236}">
                  <a16:creationId xmlns="" xmlns:a16="http://schemas.microsoft.com/office/drawing/2014/main" id="{A489936F-8A84-4845-8E97-79A7CE21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90">
              <a:extLst>
                <a:ext uri="{FF2B5EF4-FFF2-40B4-BE49-F238E27FC236}">
                  <a16:creationId xmlns="" xmlns:a16="http://schemas.microsoft.com/office/drawing/2014/main" id="{8EE66092-4BE7-3241-964C-7C9F4CCC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92">
              <a:extLst>
                <a:ext uri="{FF2B5EF4-FFF2-40B4-BE49-F238E27FC236}">
                  <a16:creationId xmlns="" xmlns:a16="http://schemas.microsoft.com/office/drawing/2014/main" id="{109DBE25-3E07-774C-BEBE-2859B615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97">
              <a:extLst>
                <a:ext uri="{FF2B5EF4-FFF2-40B4-BE49-F238E27FC236}">
                  <a16:creationId xmlns="" xmlns:a16="http://schemas.microsoft.com/office/drawing/2014/main" id="{B96C6F8A-039A-D54E-89B6-EC3F04B47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98">
              <a:extLst>
                <a:ext uri="{FF2B5EF4-FFF2-40B4-BE49-F238E27FC236}">
                  <a16:creationId xmlns="" xmlns:a16="http://schemas.microsoft.com/office/drawing/2014/main" id="{58DEEE96-1F60-1248-BF5A-39C92D68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4" name="Freeform 300">
              <a:extLst>
                <a:ext uri="{FF2B5EF4-FFF2-40B4-BE49-F238E27FC236}">
                  <a16:creationId xmlns="" xmlns:a16="http://schemas.microsoft.com/office/drawing/2014/main" id="{27F82557-EF4E-E94B-848D-77F11D73A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301">
              <a:extLst>
                <a:ext uri="{FF2B5EF4-FFF2-40B4-BE49-F238E27FC236}">
                  <a16:creationId xmlns="" xmlns:a16="http://schemas.microsoft.com/office/drawing/2014/main" id="{C80DF605-2F23-4C4D-9AE2-1DAB6CD97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307">
              <a:extLst>
                <a:ext uri="{FF2B5EF4-FFF2-40B4-BE49-F238E27FC236}">
                  <a16:creationId xmlns="" xmlns:a16="http://schemas.microsoft.com/office/drawing/2014/main" id="{D867ABD3-4EB8-6246-B676-CC3BFA37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309">
              <a:extLst>
                <a:ext uri="{FF2B5EF4-FFF2-40B4-BE49-F238E27FC236}">
                  <a16:creationId xmlns="" xmlns:a16="http://schemas.microsoft.com/office/drawing/2014/main" id="{7C440CD2-C9BC-AE4E-BD4A-904D7889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8" name="Freeform 312">
              <a:extLst>
                <a:ext uri="{FF2B5EF4-FFF2-40B4-BE49-F238E27FC236}">
                  <a16:creationId xmlns="" xmlns:a16="http://schemas.microsoft.com/office/drawing/2014/main" id="{59BDFB5C-A059-B647-B3A0-99EE292C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313">
              <a:extLst>
                <a:ext uri="{FF2B5EF4-FFF2-40B4-BE49-F238E27FC236}">
                  <a16:creationId xmlns="" xmlns:a16="http://schemas.microsoft.com/office/drawing/2014/main" id="{8986D50B-A1F4-3F4A-96B0-04645EC9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314">
              <a:extLst>
                <a:ext uri="{FF2B5EF4-FFF2-40B4-BE49-F238E27FC236}">
                  <a16:creationId xmlns="" xmlns:a16="http://schemas.microsoft.com/office/drawing/2014/main" id="{916F330A-888C-7145-9A4A-970C98427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315">
              <a:extLst>
                <a:ext uri="{FF2B5EF4-FFF2-40B4-BE49-F238E27FC236}">
                  <a16:creationId xmlns="" xmlns:a16="http://schemas.microsoft.com/office/drawing/2014/main" id="{46B5A08B-A56D-CD44-A06F-BD45D34B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317">
              <a:extLst>
                <a:ext uri="{FF2B5EF4-FFF2-40B4-BE49-F238E27FC236}">
                  <a16:creationId xmlns="" xmlns:a16="http://schemas.microsoft.com/office/drawing/2014/main" id="{7FEA9269-482C-434F-89D1-BFFF2D11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318">
              <a:extLst>
                <a:ext uri="{FF2B5EF4-FFF2-40B4-BE49-F238E27FC236}">
                  <a16:creationId xmlns="" xmlns:a16="http://schemas.microsoft.com/office/drawing/2014/main" id="{CD2A4AA1-6C47-6D42-90B5-27A8C6C3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322">
              <a:extLst>
                <a:ext uri="{FF2B5EF4-FFF2-40B4-BE49-F238E27FC236}">
                  <a16:creationId xmlns="" xmlns:a16="http://schemas.microsoft.com/office/drawing/2014/main" id="{93F64C18-886D-9C4C-BE9D-C5A01A0C0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325">
              <a:extLst>
                <a:ext uri="{FF2B5EF4-FFF2-40B4-BE49-F238E27FC236}">
                  <a16:creationId xmlns="" xmlns:a16="http://schemas.microsoft.com/office/drawing/2014/main" id="{D7728368-9DA6-0A46-AC70-B7551371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326">
              <a:extLst>
                <a:ext uri="{FF2B5EF4-FFF2-40B4-BE49-F238E27FC236}">
                  <a16:creationId xmlns="" xmlns:a16="http://schemas.microsoft.com/office/drawing/2014/main" id="{A7743AA1-E788-A840-BC36-B89EEDD1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328">
              <a:extLst>
                <a:ext uri="{FF2B5EF4-FFF2-40B4-BE49-F238E27FC236}">
                  <a16:creationId xmlns="" xmlns:a16="http://schemas.microsoft.com/office/drawing/2014/main" id="{DFBB9994-9BBA-744A-8A8B-CBCCFAA50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="" xmlns:a16="http://schemas.microsoft.com/office/drawing/2014/main" id="{ABCA97E8-617D-E045-8819-3A9F9B8BCF8F}"/>
              </a:ext>
            </a:extLst>
          </p:cNvPr>
          <p:cNvGrpSpPr/>
          <p:nvPr/>
        </p:nvGrpSpPr>
        <p:grpSpPr>
          <a:xfrm rot="10800000">
            <a:off x="-290622" y="4508856"/>
            <a:ext cx="9422502" cy="1538841"/>
            <a:chOff x="1869557" y="865171"/>
            <a:chExt cx="4790303" cy="782331"/>
          </a:xfrm>
        </p:grpSpPr>
        <p:sp>
          <p:nvSpPr>
            <p:cNvPr id="249" name="Freeform 85">
              <a:extLst>
                <a:ext uri="{FF2B5EF4-FFF2-40B4-BE49-F238E27FC236}">
                  <a16:creationId xmlns="" xmlns:a16="http://schemas.microsoft.com/office/drawing/2014/main" id="{F1FA0CD2-7A23-8944-86F5-7306E88B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87">
              <a:extLst>
                <a:ext uri="{FF2B5EF4-FFF2-40B4-BE49-F238E27FC236}">
                  <a16:creationId xmlns="" xmlns:a16="http://schemas.microsoft.com/office/drawing/2014/main" id="{99123340-33CA-6640-9C13-706A4F95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89">
              <a:extLst>
                <a:ext uri="{FF2B5EF4-FFF2-40B4-BE49-F238E27FC236}">
                  <a16:creationId xmlns="" xmlns:a16="http://schemas.microsoft.com/office/drawing/2014/main" id="{383AEE25-1ABD-A94A-A59B-A429CFE67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91">
              <a:extLst>
                <a:ext uri="{FF2B5EF4-FFF2-40B4-BE49-F238E27FC236}">
                  <a16:creationId xmlns="" xmlns:a16="http://schemas.microsoft.com/office/drawing/2014/main" id="{A7090ADB-54E4-8645-A252-404985BD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92">
              <a:extLst>
                <a:ext uri="{FF2B5EF4-FFF2-40B4-BE49-F238E27FC236}">
                  <a16:creationId xmlns="" xmlns:a16="http://schemas.microsoft.com/office/drawing/2014/main" id="{3EA5C77B-01E8-E54A-801C-B9D9355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98">
              <a:extLst>
                <a:ext uri="{FF2B5EF4-FFF2-40B4-BE49-F238E27FC236}">
                  <a16:creationId xmlns="" xmlns:a16="http://schemas.microsoft.com/office/drawing/2014/main" id="{19A748DD-78F7-3F43-A9A2-E1011B4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104">
              <a:extLst>
                <a:ext uri="{FF2B5EF4-FFF2-40B4-BE49-F238E27FC236}">
                  <a16:creationId xmlns="" xmlns:a16="http://schemas.microsoft.com/office/drawing/2014/main" id="{73EDFBF9-FECC-B04F-968A-2CE8E2F1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="" xmlns:a16="http://schemas.microsoft.com/office/drawing/2014/main" id="{B086AF46-22F7-F148-AFC1-0137CA4D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111">
              <a:extLst>
                <a:ext uri="{FF2B5EF4-FFF2-40B4-BE49-F238E27FC236}">
                  <a16:creationId xmlns="" xmlns:a16="http://schemas.microsoft.com/office/drawing/2014/main" id="{44AAF186-A1DA-9046-9AD7-ADC8F7D0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="" xmlns:a16="http://schemas.microsoft.com/office/drawing/2014/main" id="{F82D7232-6913-6349-A856-768C7D803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115">
              <a:extLst>
                <a:ext uri="{FF2B5EF4-FFF2-40B4-BE49-F238E27FC236}">
                  <a16:creationId xmlns="" xmlns:a16="http://schemas.microsoft.com/office/drawing/2014/main" id="{A7275B08-2713-8B48-938C-68BAC287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0" name="Freeform 120">
              <a:extLst>
                <a:ext uri="{FF2B5EF4-FFF2-40B4-BE49-F238E27FC236}">
                  <a16:creationId xmlns="" xmlns:a16="http://schemas.microsoft.com/office/drawing/2014/main" id="{DB2E2EB0-8E54-5F4B-8346-AD5D1CA41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121">
              <a:extLst>
                <a:ext uri="{FF2B5EF4-FFF2-40B4-BE49-F238E27FC236}">
                  <a16:creationId xmlns="" xmlns:a16="http://schemas.microsoft.com/office/drawing/2014/main" id="{6B07157B-7E06-A848-9D94-43CEB9F89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="" xmlns:a16="http://schemas.microsoft.com/office/drawing/2014/main" id="{CC0CC11A-B89D-474A-899E-0A2799A4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128">
              <a:extLst>
                <a:ext uri="{FF2B5EF4-FFF2-40B4-BE49-F238E27FC236}">
                  <a16:creationId xmlns="" xmlns:a16="http://schemas.microsoft.com/office/drawing/2014/main" id="{A76B2846-72CB-C744-B0DE-B5DBBF1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129">
              <a:extLst>
                <a:ext uri="{FF2B5EF4-FFF2-40B4-BE49-F238E27FC236}">
                  <a16:creationId xmlns="" xmlns:a16="http://schemas.microsoft.com/office/drawing/2014/main" id="{5B0ADDAD-1C96-C348-8340-B32A573B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="" xmlns:a16="http://schemas.microsoft.com/office/drawing/2014/main" id="{8A703566-8A23-3C47-B05A-2D59B0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="" xmlns:a16="http://schemas.microsoft.com/office/drawing/2014/main" id="{763CDAE3-9E71-AF48-AD6D-BF4288C1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="" xmlns:a16="http://schemas.microsoft.com/office/drawing/2014/main" id="{8FCF346B-D0EB-154A-B9A7-B3D1277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135">
              <a:extLst>
                <a:ext uri="{FF2B5EF4-FFF2-40B4-BE49-F238E27FC236}">
                  <a16:creationId xmlns="" xmlns:a16="http://schemas.microsoft.com/office/drawing/2014/main" id="{BA0C6138-7196-9F4A-B2E3-810BD60E2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136">
              <a:extLst>
                <a:ext uri="{FF2B5EF4-FFF2-40B4-BE49-F238E27FC236}">
                  <a16:creationId xmlns="" xmlns:a16="http://schemas.microsoft.com/office/drawing/2014/main" id="{438A62BB-5438-F140-A2BC-6AEA97EB9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0" name="Freeform 140">
              <a:extLst>
                <a:ext uri="{FF2B5EF4-FFF2-40B4-BE49-F238E27FC236}">
                  <a16:creationId xmlns="" xmlns:a16="http://schemas.microsoft.com/office/drawing/2014/main" id="{2306A5F4-749F-7049-A872-37B4A562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1" name="Freeform 141">
              <a:extLst>
                <a:ext uri="{FF2B5EF4-FFF2-40B4-BE49-F238E27FC236}">
                  <a16:creationId xmlns="" xmlns:a16="http://schemas.microsoft.com/office/drawing/2014/main" id="{026CFE5D-3E57-684C-9605-A4D67ED6D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2" name="Freeform 143">
              <a:extLst>
                <a:ext uri="{FF2B5EF4-FFF2-40B4-BE49-F238E27FC236}">
                  <a16:creationId xmlns="" xmlns:a16="http://schemas.microsoft.com/office/drawing/2014/main" id="{F41106F7-20A9-9144-8AA3-0EE6046DB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3" name="Freeform 146">
              <a:extLst>
                <a:ext uri="{FF2B5EF4-FFF2-40B4-BE49-F238E27FC236}">
                  <a16:creationId xmlns="" xmlns:a16="http://schemas.microsoft.com/office/drawing/2014/main" id="{4BCD6B71-6C8F-7647-A2BD-04988175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4" name="Freeform 147">
              <a:extLst>
                <a:ext uri="{FF2B5EF4-FFF2-40B4-BE49-F238E27FC236}">
                  <a16:creationId xmlns="" xmlns:a16="http://schemas.microsoft.com/office/drawing/2014/main" id="{DDBE50FB-83CB-5949-A1BC-7270BAC9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5" name="Freeform 149">
              <a:extLst>
                <a:ext uri="{FF2B5EF4-FFF2-40B4-BE49-F238E27FC236}">
                  <a16:creationId xmlns="" xmlns:a16="http://schemas.microsoft.com/office/drawing/2014/main" id="{8EF3EB71-DBE6-3D48-B7E3-8D468305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6" name="Freeform 150">
              <a:extLst>
                <a:ext uri="{FF2B5EF4-FFF2-40B4-BE49-F238E27FC236}">
                  <a16:creationId xmlns="" xmlns:a16="http://schemas.microsoft.com/office/drawing/2014/main" id="{CD8476EF-5331-D647-9EDF-08C8801B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7" name="Freeform 156">
              <a:extLst>
                <a:ext uri="{FF2B5EF4-FFF2-40B4-BE49-F238E27FC236}">
                  <a16:creationId xmlns="" xmlns:a16="http://schemas.microsoft.com/office/drawing/2014/main" id="{F67A35BC-2226-4241-B600-E665E16C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8" name="Freeform 158">
              <a:extLst>
                <a:ext uri="{FF2B5EF4-FFF2-40B4-BE49-F238E27FC236}">
                  <a16:creationId xmlns="" xmlns:a16="http://schemas.microsoft.com/office/drawing/2014/main" id="{61F64A9A-2927-9843-9F23-45B7067F0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9" name="Freeform 161">
              <a:extLst>
                <a:ext uri="{FF2B5EF4-FFF2-40B4-BE49-F238E27FC236}">
                  <a16:creationId xmlns="" xmlns:a16="http://schemas.microsoft.com/office/drawing/2014/main" id="{9089D2BC-0BBF-AB4E-B806-B65AD5F61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0" name="Freeform 162">
              <a:extLst>
                <a:ext uri="{FF2B5EF4-FFF2-40B4-BE49-F238E27FC236}">
                  <a16:creationId xmlns="" xmlns:a16="http://schemas.microsoft.com/office/drawing/2014/main" id="{DE800817-DD5E-5745-BC48-26846436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1" name="Freeform 163">
              <a:extLst>
                <a:ext uri="{FF2B5EF4-FFF2-40B4-BE49-F238E27FC236}">
                  <a16:creationId xmlns="" xmlns:a16="http://schemas.microsoft.com/office/drawing/2014/main" id="{D0B02050-BC7B-D948-96A3-F25AA287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2" name="Freeform 164">
              <a:extLst>
                <a:ext uri="{FF2B5EF4-FFF2-40B4-BE49-F238E27FC236}">
                  <a16:creationId xmlns="" xmlns:a16="http://schemas.microsoft.com/office/drawing/2014/main" id="{E9BDFB9C-B7CE-C04B-AE3F-0FE4429F5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3" name="Freeform 166">
              <a:extLst>
                <a:ext uri="{FF2B5EF4-FFF2-40B4-BE49-F238E27FC236}">
                  <a16:creationId xmlns="" xmlns:a16="http://schemas.microsoft.com/office/drawing/2014/main" id="{1CCE27B7-D73C-BF45-A3A6-53702143C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4" name="Freeform 167">
              <a:extLst>
                <a:ext uri="{FF2B5EF4-FFF2-40B4-BE49-F238E27FC236}">
                  <a16:creationId xmlns="" xmlns:a16="http://schemas.microsoft.com/office/drawing/2014/main" id="{0E72C4A0-FD35-0646-88FB-EEE7C91E9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="" xmlns:a16="http://schemas.microsoft.com/office/drawing/2014/main" id="{2DFF3D21-D86A-5046-B628-2DC688C4B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="" xmlns:a16="http://schemas.microsoft.com/office/drawing/2014/main" id="{80EB5D6C-22DB-EE4D-89DB-BA845A81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7" name="Freeform 178">
              <a:extLst>
                <a:ext uri="{FF2B5EF4-FFF2-40B4-BE49-F238E27FC236}">
                  <a16:creationId xmlns="" xmlns:a16="http://schemas.microsoft.com/office/drawing/2014/main" id="{653DFE6A-B62E-3347-BF89-129F9DD66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8" name="Freeform 180">
              <a:extLst>
                <a:ext uri="{FF2B5EF4-FFF2-40B4-BE49-F238E27FC236}">
                  <a16:creationId xmlns="" xmlns:a16="http://schemas.microsoft.com/office/drawing/2014/main" id="{A6ED3479-C306-7F4F-B49B-FF84001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9" name="Freeform 181">
              <a:extLst>
                <a:ext uri="{FF2B5EF4-FFF2-40B4-BE49-F238E27FC236}">
                  <a16:creationId xmlns="" xmlns:a16="http://schemas.microsoft.com/office/drawing/2014/main" id="{48253CF6-ADC1-D743-8BF3-49965AE62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0" name="Freeform 182">
              <a:extLst>
                <a:ext uri="{FF2B5EF4-FFF2-40B4-BE49-F238E27FC236}">
                  <a16:creationId xmlns="" xmlns:a16="http://schemas.microsoft.com/office/drawing/2014/main" id="{46B28A5E-51D7-E54D-82B6-34D5CF3BC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1" name="Freeform 184">
              <a:extLst>
                <a:ext uri="{FF2B5EF4-FFF2-40B4-BE49-F238E27FC236}">
                  <a16:creationId xmlns="" xmlns:a16="http://schemas.microsoft.com/office/drawing/2014/main" id="{24C7218C-BEEE-8943-88B9-70E02B92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2" name="Freeform 185">
              <a:extLst>
                <a:ext uri="{FF2B5EF4-FFF2-40B4-BE49-F238E27FC236}">
                  <a16:creationId xmlns="" xmlns:a16="http://schemas.microsoft.com/office/drawing/2014/main" id="{57C3047F-236B-3348-B33A-FAAF3B4F5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3" name="Freeform 189">
              <a:extLst>
                <a:ext uri="{FF2B5EF4-FFF2-40B4-BE49-F238E27FC236}">
                  <a16:creationId xmlns="" xmlns:a16="http://schemas.microsoft.com/office/drawing/2014/main" id="{6CF2604B-EDD0-9848-BE55-510676A6C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4" name="Freeform 190">
              <a:extLst>
                <a:ext uri="{FF2B5EF4-FFF2-40B4-BE49-F238E27FC236}">
                  <a16:creationId xmlns="" xmlns:a16="http://schemas.microsoft.com/office/drawing/2014/main" id="{65011003-0CD9-7745-8414-57FEAD3FF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5" name="Freeform 195">
              <a:extLst>
                <a:ext uri="{FF2B5EF4-FFF2-40B4-BE49-F238E27FC236}">
                  <a16:creationId xmlns="" xmlns:a16="http://schemas.microsoft.com/office/drawing/2014/main" id="{401A5D19-9FD5-EA4A-9F59-59BFBEF6B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6" name="Freeform 196">
              <a:extLst>
                <a:ext uri="{FF2B5EF4-FFF2-40B4-BE49-F238E27FC236}">
                  <a16:creationId xmlns="" xmlns:a16="http://schemas.microsoft.com/office/drawing/2014/main" id="{52664BE6-7A76-654C-AD09-BB158C228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7" name="Freeform 197">
              <a:extLst>
                <a:ext uri="{FF2B5EF4-FFF2-40B4-BE49-F238E27FC236}">
                  <a16:creationId xmlns="" xmlns:a16="http://schemas.microsoft.com/office/drawing/2014/main" id="{9B2024AE-9B56-3940-89F4-C2AE6FA0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8" name="Freeform 199">
              <a:extLst>
                <a:ext uri="{FF2B5EF4-FFF2-40B4-BE49-F238E27FC236}">
                  <a16:creationId xmlns="" xmlns:a16="http://schemas.microsoft.com/office/drawing/2014/main" id="{F3642307-EAA3-1C4F-94A8-546A6A723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9" name="Freeform 203">
              <a:extLst>
                <a:ext uri="{FF2B5EF4-FFF2-40B4-BE49-F238E27FC236}">
                  <a16:creationId xmlns="" xmlns:a16="http://schemas.microsoft.com/office/drawing/2014/main" id="{5D001642-33E9-5842-B070-50F715F0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0" name="Freeform 204">
              <a:extLst>
                <a:ext uri="{FF2B5EF4-FFF2-40B4-BE49-F238E27FC236}">
                  <a16:creationId xmlns="" xmlns:a16="http://schemas.microsoft.com/office/drawing/2014/main" id="{FB0F36A2-E1C7-EE47-A376-ACDB2AD4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="" xmlns:a16="http://schemas.microsoft.com/office/drawing/2014/main" id="{D203E2E3-E5C1-124A-8BA6-DCC1C30B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="" xmlns:a16="http://schemas.microsoft.com/office/drawing/2014/main" id="{CC657FAC-22A2-5547-875C-146D0F58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3" name="Freeform 213">
              <a:extLst>
                <a:ext uri="{FF2B5EF4-FFF2-40B4-BE49-F238E27FC236}">
                  <a16:creationId xmlns="" xmlns:a16="http://schemas.microsoft.com/office/drawing/2014/main" id="{E6F0D289-3818-9C4D-BA61-4125397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4" name="Freeform 216">
              <a:extLst>
                <a:ext uri="{FF2B5EF4-FFF2-40B4-BE49-F238E27FC236}">
                  <a16:creationId xmlns="" xmlns:a16="http://schemas.microsoft.com/office/drawing/2014/main" id="{605B1511-8817-AF4B-81B6-3B698C735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5" name="Freeform 221">
              <a:extLst>
                <a:ext uri="{FF2B5EF4-FFF2-40B4-BE49-F238E27FC236}">
                  <a16:creationId xmlns="" xmlns:a16="http://schemas.microsoft.com/office/drawing/2014/main" id="{9EBE511A-D800-9048-8BA0-C17822A09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06" name="Freeform 222">
              <a:extLst>
                <a:ext uri="{FF2B5EF4-FFF2-40B4-BE49-F238E27FC236}">
                  <a16:creationId xmlns="" xmlns:a16="http://schemas.microsoft.com/office/drawing/2014/main" id="{42637EEB-9C31-4C40-82FE-B778BAFA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7" name="Freeform 223">
              <a:extLst>
                <a:ext uri="{FF2B5EF4-FFF2-40B4-BE49-F238E27FC236}">
                  <a16:creationId xmlns="" xmlns:a16="http://schemas.microsoft.com/office/drawing/2014/main" id="{A56C8492-6448-5447-A229-F30389CF2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8" name="Freeform 224">
              <a:extLst>
                <a:ext uri="{FF2B5EF4-FFF2-40B4-BE49-F238E27FC236}">
                  <a16:creationId xmlns="" xmlns:a16="http://schemas.microsoft.com/office/drawing/2014/main" id="{0500B393-D9BF-C14A-8619-A80CE82D4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9" name="Freeform 225">
              <a:extLst>
                <a:ext uri="{FF2B5EF4-FFF2-40B4-BE49-F238E27FC236}">
                  <a16:creationId xmlns="" xmlns:a16="http://schemas.microsoft.com/office/drawing/2014/main" id="{BFB50098-8A33-6C4A-AF29-B0FBC0B4A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0" name="Freeform 227">
              <a:extLst>
                <a:ext uri="{FF2B5EF4-FFF2-40B4-BE49-F238E27FC236}">
                  <a16:creationId xmlns="" xmlns:a16="http://schemas.microsoft.com/office/drawing/2014/main" id="{F268B868-0F8A-0145-92D3-4AFA83812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1" name="Freeform 228">
              <a:extLst>
                <a:ext uri="{FF2B5EF4-FFF2-40B4-BE49-F238E27FC236}">
                  <a16:creationId xmlns="" xmlns:a16="http://schemas.microsoft.com/office/drawing/2014/main" id="{F64747D7-272D-E44F-B20D-FA332BB8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2" name="Freeform 230">
              <a:extLst>
                <a:ext uri="{FF2B5EF4-FFF2-40B4-BE49-F238E27FC236}">
                  <a16:creationId xmlns="" xmlns:a16="http://schemas.microsoft.com/office/drawing/2014/main" id="{A0F7DFF1-CC74-384F-887C-9898E203C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3" name="Freeform 267">
              <a:extLst>
                <a:ext uri="{FF2B5EF4-FFF2-40B4-BE49-F238E27FC236}">
                  <a16:creationId xmlns="" xmlns:a16="http://schemas.microsoft.com/office/drawing/2014/main" id="{37BAF730-F29F-FB4D-A786-A65FBC97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4" name="Freeform 271">
              <a:extLst>
                <a:ext uri="{FF2B5EF4-FFF2-40B4-BE49-F238E27FC236}">
                  <a16:creationId xmlns="" xmlns:a16="http://schemas.microsoft.com/office/drawing/2014/main" id="{A49A9397-7EF4-3447-AE30-57DD3FC8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5" name="Freeform 272">
              <a:extLst>
                <a:ext uri="{FF2B5EF4-FFF2-40B4-BE49-F238E27FC236}">
                  <a16:creationId xmlns="" xmlns:a16="http://schemas.microsoft.com/office/drawing/2014/main" id="{5BD75805-7B62-8F49-9137-9777C926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6" name="Freeform 278">
              <a:extLst>
                <a:ext uri="{FF2B5EF4-FFF2-40B4-BE49-F238E27FC236}">
                  <a16:creationId xmlns="" xmlns:a16="http://schemas.microsoft.com/office/drawing/2014/main" id="{759B691E-C72E-8344-932A-0ACB4F911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7" name="Freeform 279">
              <a:extLst>
                <a:ext uri="{FF2B5EF4-FFF2-40B4-BE49-F238E27FC236}">
                  <a16:creationId xmlns="" xmlns:a16="http://schemas.microsoft.com/office/drawing/2014/main" id="{771F77BC-F8D1-414E-830C-F04ABFC4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8" name="Freeform 280">
              <a:extLst>
                <a:ext uri="{FF2B5EF4-FFF2-40B4-BE49-F238E27FC236}">
                  <a16:creationId xmlns="" xmlns:a16="http://schemas.microsoft.com/office/drawing/2014/main" id="{FC2480CF-1EB4-8044-92A7-5B76F201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9" name="Freeform 281">
              <a:extLst>
                <a:ext uri="{FF2B5EF4-FFF2-40B4-BE49-F238E27FC236}">
                  <a16:creationId xmlns="" xmlns:a16="http://schemas.microsoft.com/office/drawing/2014/main" id="{45CBE93C-85F5-2E42-8E1D-0E139BA4B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0" name="Freeform 282">
              <a:extLst>
                <a:ext uri="{FF2B5EF4-FFF2-40B4-BE49-F238E27FC236}">
                  <a16:creationId xmlns="" xmlns:a16="http://schemas.microsoft.com/office/drawing/2014/main" id="{E89BA547-6D67-D347-8213-C2236D89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="" xmlns:a16="http://schemas.microsoft.com/office/drawing/2014/main" id="{2F52DE50-4233-EC41-8C69-F0CE4BED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="" xmlns:a16="http://schemas.microsoft.com/office/drawing/2014/main" id="{B2E89BC7-7D73-2343-9002-0F27ACCA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3" name="Freeform 289">
              <a:extLst>
                <a:ext uri="{FF2B5EF4-FFF2-40B4-BE49-F238E27FC236}">
                  <a16:creationId xmlns="" xmlns:a16="http://schemas.microsoft.com/office/drawing/2014/main" id="{776ACE85-3775-B143-B352-E07BFD25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4" name="Freeform 290">
              <a:extLst>
                <a:ext uri="{FF2B5EF4-FFF2-40B4-BE49-F238E27FC236}">
                  <a16:creationId xmlns="" xmlns:a16="http://schemas.microsoft.com/office/drawing/2014/main" id="{4375DBB3-EE5E-FA4B-9315-96D161741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5" name="Freeform 292">
              <a:extLst>
                <a:ext uri="{FF2B5EF4-FFF2-40B4-BE49-F238E27FC236}">
                  <a16:creationId xmlns="" xmlns:a16="http://schemas.microsoft.com/office/drawing/2014/main" id="{8C5D0C84-3C24-084E-B36B-FB7DA3D5F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6" name="Freeform 297">
              <a:extLst>
                <a:ext uri="{FF2B5EF4-FFF2-40B4-BE49-F238E27FC236}">
                  <a16:creationId xmlns="" xmlns:a16="http://schemas.microsoft.com/office/drawing/2014/main" id="{329D7302-1C57-5841-9937-54D8463B0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7" name="Freeform 298">
              <a:extLst>
                <a:ext uri="{FF2B5EF4-FFF2-40B4-BE49-F238E27FC236}">
                  <a16:creationId xmlns="" xmlns:a16="http://schemas.microsoft.com/office/drawing/2014/main" id="{3122DE82-7058-FC45-BA7C-912ADBD4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8" name="Freeform 300">
              <a:extLst>
                <a:ext uri="{FF2B5EF4-FFF2-40B4-BE49-F238E27FC236}">
                  <a16:creationId xmlns="" xmlns:a16="http://schemas.microsoft.com/office/drawing/2014/main" id="{D206E943-E9DC-AA42-B00C-886EE2E1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9" name="Freeform 301">
              <a:extLst>
                <a:ext uri="{FF2B5EF4-FFF2-40B4-BE49-F238E27FC236}">
                  <a16:creationId xmlns="" xmlns:a16="http://schemas.microsoft.com/office/drawing/2014/main" id="{1C65B90A-A603-584F-9395-8F05869B5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0" name="Freeform 307">
              <a:extLst>
                <a:ext uri="{FF2B5EF4-FFF2-40B4-BE49-F238E27FC236}">
                  <a16:creationId xmlns="" xmlns:a16="http://schemas.microsoft.com/office/drawing/2014/main" id="{25F62EF3-F5F8-FC41-8B4C-71A26478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1" name="Freeform 309">
              <a:extLst>
                <a:ext uri="{FF2B5EF4-FFF2-40B4-BE49-F238E27FC236}">
                  <a16:creationId xmlns="" xmlns:a16="http://schemas.microsoft.com/office/drawing/2014/main" id="{B5BF1A9B-9E99-004E-B3B2-175322DBB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337" name="Freeform 312">
              <a:extLst>
                <a:ext uri="{FF2B5EF4-FFF2-40B4-BE49-F238E27FC236}">
                  <a16:creationId xmlns="" xmlns:a16="http://schemas.microsoft.com/office/drawing/2014/main" id="{CD3C377A-4553-9941-B711-C6E1CD83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6" name="Freeform 313">
              <a:extLst>
                <a:ext uri="{FF2B5EF4-FFF2-40B4-BE49-F238E27FC236}">
                  <a16:creationId xmlns="" xmlns:a16="http://schemas.microsoft.com/office/drawing/2014/main" id="{BF91A182-7092-614D-B674-74DF6541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7" name="Freeform 314">
              <a:extLst>
                <a:ext uri="{FF2B5EF4-FFF2-40B4-BE49-F238E27FC236}">
                  <a16:creationId xmlns="" xmlns:a16="http://schemas.microsoft.com/office/drawing/2014/main" id="{092EB461-3AE4-984A-BA7D-BE643FEE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8" name="Freeform 315">
              <a:extLst>
                <a:ext uri="{FF2B5EF4-FFF2-40B4-BE49-F238E27FC236}">
                  <a16:creationId xmlns="" xmlns:a16="http://schemas.microsoft.com/office/drawing/2014/main" id="{BE3E7A50-E90C-7941-8DF1-53176F67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9" name="Freeform 317">
              <a:extLst>
                <a:ext uri="{FF2B5EF4-FFF2-40B4-BE49-F238E27FC236}">
                  <a16:creationId xmlns="" xmlns:a16="http://schemas.microsoft.com/office/drawing/2014/main" id="{174CDA35-397B-ED42-9CC0-2155CAB6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0" name="Freeform 318">
              <a:extLst>
                <a:ext uri="{FF2B5EF4-FFF2-40B4-BE49-F238E27FC236}">
                  <a16:creationId xmlns="" xmlns:a16="http://schemas.microsoft.com/office/drawing/2014/main" id="{5921D1CA-B959-A441-9391-A2919FD04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1" name="Freeform 322">
              <a:extLst>
                <a:ext uri="{FF2B5EF4-FFF2-40B4-BE49-F238E27FC236}">
                  <a16:creationId xmlns="" xmlns:a16="http://schemas.microsoft.com/office/drawing/2014/main" id="{064585B5-DA50-CB46-9AC2-893143A1F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2" name="Freeform 325">
              <a:extLst>
                <a:ext uri="{FF2B5EF4-FFF2-40B4-BE49-F238E27FC236}">
                  <a16:creationId xmlns="" xmlns:a16="http://schemas.microsoft.com/office/drawing/2014/main" id="{5B4419CB-725C-F94F-91CF-9016423E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3" name="Freeform 326">
              <a:extLst>
                <a:ext uri="{FF2B5EF4-FFF2-40B4-BE49-F238E27FC236}">
                  <a16:creationId xmlns="" xmlns:a16="http://schemas.microsoft.com/office/drawing/2014/main" id="{963169FF-C02D-A341-B0D2-B6D08D78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4" name="Freeform 328">
              <a:extLst>
                <a:ext uri="{FF2B5EF4-FFF2-40B4-BE49-F238E27FC236}">
                  <a16:creationId xmlns="" xmlns:a16="http://schemas.microsoft.com/office/drawing/2014/main" id="{20BEA80E-C1EF-C94D-80AB-CFE80D8F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="" xmlns:p14="http://schemas.microsoft.com/office/powerpoint/2010/main" val="777388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>
            <a:extLst>
              <a:ext uri="{FF2B5EF4-FFF2-40B4-BE49-F238E27FC236}">
                <a16:creationId xmlns=""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=""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=""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=""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=""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=""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=""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=""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=""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=""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=""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=""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=""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=""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=""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=""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=""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=""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=""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=""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=""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=""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=""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=""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=""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=""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=""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=""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=""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=""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=""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=""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=""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=""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=""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=""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=""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=""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=""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=""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=""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=""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=""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=""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=""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=""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=""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=""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=""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=""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=""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=""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=""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=""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=""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=""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=""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=""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=""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=""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85178" y="3407697"/>
            <a:ext cx="861535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One of the errors. The background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colour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won’t change despite all the efforts that had been done.</a:t>
            </a:r>
          </a:p>
          <a:p>
            <a:pPr algn="just"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Because of that, the only option left is using the “</a:t>
            </a:r>
            <a:r>
              <a:rPr lang="en-US" sz="1600" b="1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b="1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Application (Android, </a:t>
            </a:r>
            <a:r>
              <a:rPr lang="en-US" sz="1600" b="1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iOS</a:t>
            </a:r>
            <a:r>
              <a:rPr lang="en-US" sz="1600" b="1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”.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508" y="282819"/>
            <a:ext cx="6100335" cy="305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214738" y="166832"/>
            <a:ext cx="307885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 Big Plan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ABF842A-6A94-4248-A715-20CC5D5760E3}"/>
              </a:ext>
            </a:extLst>
          </p:cNvPr>
          <p:cNvGrpSpPr/>
          <p:nvPr/>
        </p:nvGrpSpPr>
        <p:grpSpPr>
          <a:xfrm rot="5231002">
            <a:off x="6642658" y="172582"/>
            <a:ext cx="3326038" cy="2290111"/>
            <a:chOff x="4388382" y="2566254"/>
            <a:chExt cx="2271478" cy="1564004"/>
          </a:xfrm>
        </p:grpSpPr>
        <p:sp>
          <p:nvSpPr>
            <p:cNvPr id="95" name="Freeform 40">
              <a:extLst>
                <a:ext uri="{FF2B5EF4-FFF2-40B4-BE49-F238E27FC236}">
                  <a16:creationId xmlns="" xmlns:a16="http://schemas.microsoft.com/office/drawing/2014/main" id="{D6EE01CA-9AD9-8E4F-8CD2-9B7B3BEB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41">
              <a:extLst>
                <a:ext uri="{FF2B5EF4-FFF2-40B4-BE49-F238E27FC236}">
                  <a16:creationId xmlns="" xmlns:a16="http://schemas.microsoft.com/office/drawing/2014/main" id="{706858F3-987E-724C-BDCF-E3C9453E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45">
              <a:extLst>
                <a:ext uri="{FF2B5EF4-FFF2-40B4-BE49-F238E27FC236}">
                  <a16:creationId xmlns="" xmlns:a16="http://schemas.microsoft.com/office/drawing/2014/main" id="{A90612A9-FE20-FD4D-98CB-F336EEDF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48">
              <a:extLst>
                <a:ext uri="{FF2B5EF4-FFF2-40B4-BE49-F238E27FC236}">
                  <a16:creationId xmlns="" xmlns:a16="http://schemas.microsoft.com/office/drawing/2014/main" id="{FB894366-22E0-D649-A375-509DD564D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52">
              <a:extLst>
                <a:ext uri="{FF2B5EF4-FFF2-40B4-BE49-F238E27FC236}">
                  <a16:creationId xmlns="" xmlns:a16="http://schemas.microsoft.com/office/drawing/2014/main" id="{5AE75628-D2D7-6A4F-AA56-85B2BAA1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="" xmlns:a16="http://schemas.microsoft.com/office/drawing/2014/main" id="{133923F8-FC0C-9547-803B-EA87DC40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1" name="Freeform 56">
              <a:extLst>
                <a:ext uri="{FF2B5EF4-FFF2-40B4-BE49-F238E27FC236}">
                  <a16:creationId xmlns="" xmlns:a16="http://schemas.microsoft.com/office/drawing/2014/main" id="{5812DE05-AE6B-1E44-95D4-6EEB8F41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58">
              <a:extLst>
                <a:ext uri="{FF2B5EF4-FFF2-40B4-BE49-F238E27FC236}">
                  <a16:creationId xmlns="" xmlns:a16="http://schemas.microsoft.com/office/drawing/2014/main" id="{3C985E60-F028-6C47-A242-1B1827D34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62">
              <a:extLst>
                <a:ext uri="{FF2B5EF4-FFF2-40B4-BE49-F238E27FC236}">
                  <a16:creationId xmlns="" xmlns:a16="http://schemas.microsoft.com/office/drawing/2014/main" id="{3EE77509-DCE1-684F-9ED2-100D59EB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69">
              <a:extLst>
                <a:ext uri="{FF2B5EF4-FFF2-40B4-BE49-F238E27FC236}">
                  <a16:creationId xmlns="" xmlns:a16="http://schemas.microsoft.com/office/drawing/2014/main" id="{20E44108-3320-3D4F-833A-C3D6BA467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5" name="Freeform 71">
              <a:extLst>
                <a:ext uri="{FF2B5EF4-FFF2-40B4-BE49-F238E27FC236}">
                  <a16:creationId xmlns="" xmlns:a16="http://schemas.microsoft.com/office/drawing/2014/main" id="{263FD72B-B609-274D-8459-66F25A97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72">
              <a:extLst>
                <a:ext uri="{FF2B5EF4-FFF2-40B4-BE49-F238E27FC236}">
                  <a16:creationId xmlns="" xmlns:a16="http://schemas.microsoft.com/office/drawing/2014/main" id="{AEACADCC-03BD-AE4F-A073-C71ECDC8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7" name="Freeform 73">
              <a:extLst>
                <a:ext uri="{FF2B5EF4-FFF2-40B4-BE49-F238E27FC236}">
                  <a16:creationId xmlns="" xmlns:a16="http://schemas.microsoft.com/office/drawing/2014/main" id="{DC9A31CF-005E-D74F-98F5-203918F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75">
              <a:extLst>
                <a:ext uri="{FF2B5EF4-FFF2-40B4-BE49-F238E27FC236}">
                  <a16:creationId xmlns="" xmlns:a16="http://schemas.microsoft.com/office/drawing/2014/main" id="{8740B9AF-01B4-5348-A4AD-8825B94F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76">
              <a:extLst>
                <a:ext uri="{FF2B5EF4-FFF2-40B4-BE49-F238E27FC236}">
                  <a16:creationId xmlns="" xmlns:a16="http://schemas.microsoft.com/office/drawing/2014/main" id="{115A57E2-534D-2941-997E-14E53419F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78">
              <a:extLst>
                <a:ext uri="{FF2B5EF4-FFF2-40B4-BE49-F238E27FC236}">
                  <a16:creationId xmlns="" xmlns:a16="http://schemas.microsoft.com/office/drawing/2014/main" id="{9593F708-FF21-6144-B451-C2CD5089E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79">
              <a:extLst>
                <a:ext uri="{FF2B5EF4-FFF2-40B4-BE49-F238E27FC236}">
                  <a16:creationId xmlns="" xmlns:a16="http://schemas.microsoft.com/office/drawing/2014/main" id="{983F78EF-2252-6B44-9987-97363BB9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94">
              <a:extLst>
                <a:ext uri="{FF2B5EF4-FFF2-40B4-BE49-F238E27FC236}">
                  <a16:creationId xmlns="" xmlns:a16="http://schemas.microsoft.com/office/drawing/2014/main" id="{32AAB404-7812-C841-A5FA-ECEF0E3B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95">
              <a:extLst>
                <a:ext uri="{FF2B5EF4-FFF2-40B4-BE49-F238E27FC236}">
                  <a16:creationId xmlns="" xmlns:a16="http://schemas.microsoft.com/office/drawing/2014/main" id="{C67ECAAF-2A48-C945-B896-E976FBFC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96">
              <a:extLst>
                <a:ext uri="{FF2B5EF4-FFF2-40B4-BE49-F238E27FC236}">
                  <a16:creationId xmlns="" xmlns:a16="http://schemas.microsoft.com/office/drawing/2014/main" id="{E48DB900-110A-B147-914A-FD53CFED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5" name="Freeform 97">
              <a:extLst>
                <a:ext uri="{FF2B5EF4-FFF2-40B4-BE49-F238E27FC236}">
                  <a16:creationId xmlns="" xmlns:a16="http://schemas.microsoft.com/office/drawing/2014/main" id="{A4576C37-D62E-244F-B6C4-B1E19875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6" name="Freeform 99">
              <a:extLst>
                <a:ext uri="{FF2B5EF4-FFF2-40B4-BE49-F238E27FC236}">
                  <a16:creationId xmlns="" xmlns:a16="http://schemas.microsoft.com/office/drawing/2014/main" id="{A1B5D8B7-E210-6147-A51F-97E36B2F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7" name="Freeform 100">
              <a:extLst>
                <a:ext uri="{FF2B5EF4-FFF2-40B4-BE49-F238E27FC236}">
                  <a16:creationId xmlns="" xmlns:a16="http://schemas.microsoft.com/office/drawing/2014/main" id="{B8D762B2-873A-3047-B0F2-B8B94E5E0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8" name="Freeform 101">
              <a:extLst>
                <a:ext uri="{FF2B5EF4-FFF2-40B4-BE49-F238E27FC236}">
                  <a16:creationId xmlns="" xmlns:a16="http://schemas.microsoft.com/office/drawing/2014/main" id="{59B70FAF-9E2A-E14E-924E-7DEDE8DA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="" xmlns:a16="http://schemas.microsoft.com/office/drawing/2014/main" id="{9D373BA3-3008-2145-B024-17AA41753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="" xmlns:a16="http://schemas.microsoft.com/office/drawing/2014/main" id="{1A24BABA-5641-7640-B272-418D4C96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="" xmlns:a16="http://schemas.microsoft.com/office/drawing/2014/main" id="{AEB4AFE9-D98F-4043-BF99-0421A402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35">
              <a:extLst>
                <a:ext uri="{FF2B5EF4-FFF2-40B4-BE49-F238E27FC236}">
                  <a16:creationId xmlns="" xmlns:a16="http://schemas.microsoft.com/office/drawing/2014/main" id="{710CEB18-41E7-DF4D-8DF5-51FF3632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36">
              <a:extLst>
                <a:ext uri="{FF2B5EF4-FFF2-40B4-BE49-F238E27FC236}">
                  <a16:creationId xmlns="" xmlns:a16="http://schemas.microsoft.com/office/drawing/2014/main" id="{D048209C-195E-DC41-B271-231F36CB6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37">
              <a:extLst>
                <a:ext uri="{FF2B5EF4-FFF2-40B4-BE49-F238E27FC236}">
                  <a16:creationId xmlns="" xmlns:a16="http://schemas.microsoft.com/office/drawing/2014/main" id="{0280903C-1862-0A44-8436-A6CD66D0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38">
              <a:extLst>
                <a:ext uri="{FF2B5EF4-FFF2-40B4-BE49-F238E27FC236}">
                  <a16:creationId xmlns="" xmlns:a16="http://schemas.microsoft.com/office/drawing/2014/main" id="{0D37FB29-24F0-B844-8C50-AA5AF7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6" name="Freeform 239">
              <a:extLst>
                <a:ext uri="{FF2B5EF4-FFF2-40B4-BE49-F238E27FC236}">
                  <a16:creationId xmlns="" xmlns:a16="http://schemas.microsoft.com/office/drawing/2014/main" id="{59675731-49C5-7E46-BDED-B674CAE3B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7" name="Freeform 241">
              <a:extLst>
                <a:ext uri="{FF2B5EF4-FFF2-40B4-BE49-F238E27FC236}">
                  <a16:creationId xmlns="" xmlns:a16="http://schemas.microsoft.com/office/drawing/2014/main" id="{0DB69B26-5E53-864E-8943-1A31BAB3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8" name="Freeform 242">
              <a:extLst>
                <a:ext uri="{FF2B5EF4-FFF2-40B4-BE49-F238E27FC236}">
                  <a16:creationId xmlns="" xmlns:a16="http://schemas.microsoft.com/office/drawing/2014/main" id="{6CB315E2-E8BF-AB4A-A223-8EDB6742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43">
              <a:extLst>
                <a:ext uri="{FF2B5EF4-FFF2-40B4-BE49-F238E27FC236}">
                  <a16:creationId xmlns="" xmlns:a16="http://schemas.microsoft.com/office/drawing/2014/main" id="{C9E8357B-8FA1-CD47-87F6-E3724151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0" name="Freeform 244">
              <a:extLst>
                <a:ext uri="{FF2B5EF4-FFF2-40B4-BE49-F238E27FC236}">
                  <a16:creationId xmlns="" xmlns:a16="http://schemas.microsoft.com/office/drawing/2014/main" id="{C962DC92-EB64-4C46-837B-FE1308F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245">
              <a:extLst>
                <a:ext uri="{FF2B5EF4-FFF2-40B4-BE49-F238E27FC236}">
                  <a16:creationId xmlns="" xmlns:a16="http://schemas.microsoft.com/office/drawing/2014/main" id="{B54D1C65-4E28-0B4A-B4D8-3E06CB79D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246">
              <a:extLst>
                <a:ext uri="{FF2B5EF4-FFF2-40B4-BE49-F238E27FC236}">
                  <a16:creationId xmlns="" xmlns:a16="http://schemas.microsoft.com/office/drawing/2014/main" id="{8D1A8389-0453-BD4D-BB71-CD6B1A1F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3" name="Freeform 247">
              <a:extLst>
                <a:ext uri="{FF2B5EF4-FFF2-40B4-BE49-F238E27FC236}">
                  <a16:creationId xmlns="" xmlns:a16="http://schemas.microsoft.com/office/drawing/2014/main" id="{25AA6D6E-E2D3-CB40-A3FA-547EDB3F9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248">
              <a:extLst>
                <a:ext uri="{FF2B5EF4-FFF2-40B4-BE49-F238E27FC236}">
                  <a16:creationId xmlns="" xmlns:a16="http://schemas.microsoft.com/office/drawing/2014/main" id="{1F46D19F-63AC-6C44-AF62-94ED7051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249">
              <a:extLst>
                <a:ext uri="{FF2B5EF4-FFF2-40B4-BE49-F238E27FC236}">
                  <a16:creationId xmlns="" xmlns:a16="http://schemas.microsoft.com/office/drawing/2014/main" id="{5522BAAB-F958-3846-BC9C-64CC9886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251">
              <a:extLst>
                <a:ext uri="{FF2B5EF4-FFF2-40B4-BE49-F238E27FC236}">
                  <a16:creationId xmlns="" xmlns:a16="http://schemas.microsoft.com/office/drawing/2014/main" id="{1DC8CFD3-C798-4B47-ACE7-0EBBB1EEA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252">
              <a:extLst>
                <a:ext uri="{FF2B5EF4-FFF2-40B4-BE49-F238E27FC236}">
                  <a16:creationId xmlns="" xmlns:a16="http://schemas.microsoft.com/office/drawing/2014/main" id="{C5613AE6-165E-A147-8850-5CBBD30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253">
              <a:extLst>
                <a:ext uri="{FF2B5EF4-FFF2-40B4-BE49-F238E27FC236}">
                  <a16:creationId xmlns="" xmlns:a16="http://schemas.microsoft.com/office/drawing/2014/main" id="{37D327F3-E840-3847-AC82-26B1FF20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9" name="Freeform 254">
              <a:extLst>
                <a:ext uri="{FF2B5EF4-FFF2-40B4-BE49-F238E27FC236}">
                  <a16:creationId xmlns="" xmlns:a16="http://schemas.microsoft.com/office/drawing/2014/main" id="{BCD8D416-BE36-6C43-8783-A10414D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0" name="Freeform 255">
              <a:extLst>
                <a:ext uri="{FF2B5EF4-FFF2-40B4-BE49-F238E27FC236}">
                  <a16:creationId xmlns="" xmlns:a16="http://schemas.microsoft.com/office/drawing/2014/main" id="{700A56C1-4F6B-5842-9ECF-C58960C8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1" name="Freeform 256">
              <a:extLst>
                <a:ext uri="{FF2B5EF4-FFF2-40B4-BE49-F238E27FC236}">
                  <a16:creationId xmlns="" xmlns:a16="http://schemas.microsoft.com/office/drawing/2014/main" id="{EADC1D60-38E0-434A-B910-404CAF43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257">
              <a:extLst>
                <a:ext uri="{FF2B5EF4-FFF2-40B4-BE49-F238E27FC236}">
                  <a16:creationId xmlns="" xmlns:a16="http://schemas.microsoft.com/office/drawing/2014/main" id="{0BC1BF7B-BCE5-C640-AF53-D140C934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258">
              <a:extLst>
                <a:ext uri="{FF2B5EF4-FFF2-40B4-BE49-F238E27FC236}">
                  <a16:creationId xmlns="" xmlns:a16="http://schemas.microsoft.com/office/drawing/2014/main" id="{0142E70C-AD84-354E-B1DF-77180B89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259">
              <a:extLst>
                <a:ext uri="{FF2B5EF4-FFF2-40B4-BE49-F238E27FC236}">
                  <a16:creationId xmlns="" xmlns:a16="http://schemas.microsoft.com/office/drawing/2014/main" id="{23B947AD-85FE-F440-BD96-6A5C0F56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60">
              <a:extLst>
                <a:ext uri="{FF2B5EF4-FFF2-40B4-BE49-F238E27FC236}">
                  <a16:creationId xmlns="" xmlns:a16="http://schemas.microsoft.com/office/drawing/2014/main" id="{743931AB-9DD7-9548-8C6C-DF3106A4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62">
              <a:extLst>
                <a:ext uri="{FF2B5EF4-FFF2-40B4-BE49-F238E27FC236}">
                  <a16:creationId xmlns="" xmlns:a16="http://schemas.microsoft.com/office/drawing/2014/main" id="{344FEF16-2B86-F946-9D5A-8745070E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="" xmlns:a16="http://schemas.microsoft.com/office/drawing/2014/main" id="{41AFFD97-B071-F94D-ABDB-D2733A95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8" name="Freeform 265">
              <a:extLst>
                <a:ext uri="{FF2B5EF4-FFF2-40B4-BE49-F238E27FC236}">
                  <a16:creationId xmlns="" xmlns:a16="http://schemas.microsoft.com/office/drawing/2014/main" id="{7D6F30F4-4028-3C4A-9639-E8414606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66">
              <a:extLst>
                <a:ext uri="{FF2B5EF4-FFF2-40B4-BE49-F238E27FC236}">
                  <a16:creationId xmlns="" xmlns:a16="http://schemas.microsoft.com/office/drawing/2014/main" id="{8C6606DB-470B-7148-8D48-D1BD44E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726414" y="1189876"/>
          <a:ext cx="6096000" cy="292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736"/>
                <a:gridCol w="1571625"/>
                <a:gridCol w="1764639"/>
              </a:tblGrid>
              <a:tr h="3891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Read the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1 Reference pages to understand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the</a:t>
                      </a: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function for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.</a:t>
                      </a: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The Site : </a:t>
                      </a: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endParaRPr lang="en-US" sz="1400" dirty="0" smtClean="0">
                        <a:solidFill>
                          <a:schemeClr val="tx2"/>
                        </a:solidFill>
                        <a:latin typeface="Montserrat" pitchFamily="2" charset="77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  <a:p>
                      <a:pPr marL="0" indent="0" algn="just">
                        <a:lnSpc>
                          <a:spcPts val="2200"/>
                        </a:lnSpc>
                      </a:pPr>
                      <a:r>
                        <a:rPr lang="en-US" sz="1400" i="1" u="sng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https://www.khronos.org/registry/OpenGL-Refpages/es1.1/xhtml/</a:t>
                      </a:r>
                    </a:p>
                    <a:p>
                      <a:pPr marL="0" indent="0"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Using the Cube example from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template in Visual Studio to learn the implementation of </a:t>
                      </a:r>
                      <a:r>
                        <a:rPr lang="en-US" sz="1400" dirty="0" err="1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openGLES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 in 3D rendering.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Montserrat" pitchFamily="2" charset="77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Modify the code from cube example and try to make something new. </a:t>
                      </a:r>
                    </a:p>
                    <a:p>
                      <a:pPr algn="just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3435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4F971849-093F-5044-A9EA-DDC6C7F716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-22510" y="0"/>
            <a:ext cx="9166510" cy="5143500"/>
          </a:xfr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CEED9F7-7F17-6A40-A0DE-7BB873C986FC}"/>
              </a:ext>
            </a:extLst>
          </p:cNvPr>
          <p:cNvSpPr txBox="1"/>
          <p:nvPr/>
        </p:nvSpPr>
        <p:spPr>
          <a:xfrm>
            <a:off x="4793383" y="628903"/>
            <a:ext cx="3741017" cy="612934"/>
          </a:xfrm>
          <a:prstGeom prst="roundRect">
            <a:avLst/>
          </a:prstGeom>
          <a:solidFill>
            <a:srgbClr val="D8E0EC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5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 Realization</a:t>
            </a:r>
            <a:endParaRPr lang="en-US" sz="35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0A49008-B8E9-9B47-BCA1-31AD71856E06}"/>
              </a:ext>
            </a:extLst>
          </p:cNvPr>
          <p:cNvGrpSpPr/>
          <p:nvPr/>
        </p:nvGrpSpPr>
        <p:grpSpPr>
          <a:xfrm rot="5400000">
            <a:off x="6872838" y="-1808135"/>
            <a:ext cx="3644801" cy="3276616"/>
            <a:chOff x="-441654" y="-324671"/>
            <a:chExt cx="2711832" cy="2437893"/>
          </a:xfrm>
        </p:grpSpPr>
        <p:sp>
          <p:nvSpPr>
            <p:cNvPr id="15" name="Freeform 115">
              <a:extLst>
                <a:ext uri="{FF2B5EF4-FFF2-40B4-BE49-F238E27FC236}">
                  <a16:creationId xmlns="" xmlns:a16="http://schemas.microsoft.com/office/drawing/2014/main" id="{EA9E2470-0C6B-374A-A347-2611B84F3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6" name="Freeform 120">
              <a:extLst>
                <a:ext uri="{FF2B5EF4-FFF2-40B4-BE49-F238E27FC236}">
                  <a16:creationId xmlns="" xmlns:a16="http://schemas.microsoft.com/office/drawing/2014/main" id="{08DFC9AA-DFC1-904A-9D05-FA0AF5D3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1">
              <a:extLst>
                <a:ext uri="{FF2B5EF4-FFF2-40B4-BE49-F238E27FC236}">
                  <a16:creationId xmlns="" xmlns:a16="http://schemas.microsoft.com/office/drawing/2014/main" id="{45362245-F7D0-8E44-94C7-592CC9D2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2">
              <a:extLst>
                <a:ext uri="{FF2B5EF4-FFF2-40B4-BE49-F238E27FC236}">
                  <a16:creationId xmlns="" xmlns:a16="http://schemas.microsoft.com/office/drawing/2014/main" id="{766CA60D-C427-A041-9151-0B63B2302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6">
              <a:extLst>
                <a:ext uri="{FF2B5EF4-FFF2-40B4-BE49-F238E27FC236}">
                  <a16:creationId xmlns="" xmlns:a16="http://schemas.microsoft.com/office/drawing/2014/main" id="{F7334851-3859-474E-A7BB-FD25575B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7">
              <a:extLst>
                <a:ext uri="{FF2B5EF4-FFF2-40B4-BE49-F238E27FC236}">
                  <a16:creationId xmlns="" xmlns:a16="http://schemas.microsoft.com/office/drawing/2014/main" id="{0BEDC912-5704-3A4D-9951-62753CFA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28">
              <a:extLst>
                <a:ext uri="{FF2B5EF4-FFF2-40B4-BE49-F238E27FC236}">
                  <a16:creationId xmlns="" xmlns:a16="http://schemas.microsoft.com/office/drawing/2014/main" id="{7652278E-7D1F-0844-A532-5FD6A533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29">
              <a:extLst>
                <a:ext uri="{FF2B5EF4-FFF2-40B4-BE49-F238E27FC236}">
                  <a16:creationId xmlns="" xmlns:a16="http://schemas.microsoft.com/office/drawing/2014/main" id="{8B19E23B-F4D0-7846-8E6F-6EC2E2FE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1">
              <a:extLst>
                <a:ext uri="{FF2B5EF4-FFF2-40B4-BE49-F238E27FC236}">
                  <a16:creationId xmlns="" xmlns:a16="http://schemas.microsoft.com/office/drawing/2014/main" id="{D9435DD9-DDEA-2C42-B279-C1ACDE9E9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4">
              <a:extLst>
                <a:ext uri="{FF2B5EF4-FFF2-40B4-BE49-F238E27FC236}">
                  <a16:creationId xmlns="" xmlns:a16="http://schemas.microsoft.com/office/drawing/2014/main" id="{D6BE9952-0CF5-094A-875A-41B05C90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="" xmlns:a16="http://schemas.microsoft.com/office/drawing/2014/main" id="{80C19840-F1BD-154F-824E-48C5C708D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6" name="Freeform 136">
              <a:extLst>
                <a:ext uri="{FF2B5EF4-FFF2-40B4-BE49-F238E27FC236}">
                  <a16:creationId xmlns="" xmlns:a16="http://schemas.microsoft.com/office/drawing/2014/main" id="{C5292B05-5DB7-334E-A381-2A13BE52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7" name="Freeform 139">
              <a:extLst>
                <a:ext uri="{FF2B5EF4-FFF2-40B4-BE49-F238E27FC236}">
                  <a16:creationId xmlns="" xmlns:a16="http://schemas.microsoft.com/office/drawing/2014/main" id="{B0A7FBC0-0736-434A-AE52-CE414A0E6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40">
              <a:extLst>
                <a:ext uri="{FF2B5EF4-FFF2-40B4-BE49-F238E27FC236}">
                  <a16:creationId xmlns="" xmlns:a16="http://schemas.microsoft.com/office/drawing/2014/main" id="{1974253B-CC66-4644-A4BB-7BF2E94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1">
              <a:extLst>
                <a:ext uri="{FF2B5EF4-FFF2-40B4-BE49-F238E27FC236}">
                  <a16:creationId xmlns="" xmlns:a16="http://schemas.microsoft.com/office/drawing/2014/main" id="{F8FE6FD1-CB3C-3345-8D58-DF36E912E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2">
              <a:extLst>
                <a:ext uri="{FF2B5EF4-FFF2-40B4-BE49-F238E27FC236}">
                  <a16:creationId xmlns="" xmlns:a16="http://schemas.microsoft.com/office/drawing/2014/main" id="{166A7A2B-D964-2C46-82C8-EB32E99D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5378E7C6-16B0-114C-879C-94B433817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4">
              <a:extLst>
                <a:ext uri="{FF2B5EF4-FFF2-40B4-BE49-F238E27FC236}">
                  <a16:creationId xmlns="" xmlns:a16="http://schemas.microsoft.com/office/drawing/2014/main" id="{121C817D-DA8C-1248-8C0D-AC840594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6">
              <a:extLst>
                <a:ext uri="{FF2B5EF4-FFF2-40B4-BE49-F238E27FC236}">
                  <a16:creationId xmlns="" xmlns:a16="http://schemas.microsoft.com/office/drawing/2014/main" id="{A1F7F9D5-0D3F-D040-8BF2-EA9720F2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="" xmlns:a16="http://schemas.microsoft.com/office/drawing/2014/main" id="{B76570D2-F9FF-CA45-9F2D-C0BDFF36B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="" xmlns:a16="http://schemas.microsoft.com/office/drawing/2014/main" id="{85142768-05C9-724A-96AA-576B329F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="" xmlns:a16="http://schemas.microsoft.com/office/drawing/2014/main" id="{54316E04-5794-0D4C-AB8E-131E4253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="" xmlns:a16="http://schemas.microsoft.com/office/drawing/2014/main" id="{18F0E4E3-B723-7F4D-B1D3-27650B2F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="" xmlns:a16="http://schemas.microsoft.com/office/drawing/2014/main" id="{541CEBC3-4B9F-2242-A16B-5EB977ED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="" xmlns:a16="http://schemas.microsoft.com/office/drawing/2014/main" id="{30C29437-3B00-FB49-8E28-F02273AA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="" xmlns:a16="http://schemas.microsoft.com/office/drawing/2014/main" id="{8635EDCF-E8B3-B843-94BD-485433152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="" xmlns:a16="http://schemas.microsoft.com/office/drawing/2014/main" id="{0F423ABB-4D16-1941-8730-4CE20BFA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3">
              <a:extLst>
                <a:ext uri="{FF2B5EF4-FFF2-40B4-BE49-F238E27FC236}">
                  <a16:creationId xmlns="" xmlns:a16="http://schemas.microsoft.com/office/drawing/2014/main" id="{B7074B92-4C58-DC4C-9D3B-DEC0451F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64">
              <a:extLst>
                <a:ext uri="{FF2B5EF4-FFF2-40B4-BE49-F238E27FC236}">
                  <a16:creationId xmlns="" xmlns:a16="http://schemas.microsoft.com/office/drawing/2014/main" id="{7979D6C1-0922-9B44-8BB1-1F186989F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66">
              <a:extLst>
                <a:ext uri="{FF2B5EF4-FFF2-40B4-BE49-F238E27FC236}">
                  <a16:creationId xmlns="" xmlns:a16="http://schemas.microsoft.com/office/drawing/2014/main" id="{A73E8AD6-37CF-D446-A3E1-8887BC25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173">
              <a:extLst>
                <a:ext uri="{FF2B5EF4-FFF2-40B4-BE49-F238E27FC236}">
                  <a16:creationId xmlns="" xmlns:a16="http://schemas.microsoft.com/office/drawing/2014/main" id="{067D8BC8-C490-E041-87E7-74B7E90D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81">
              <a:extLst>
                <a:ext uri="{FF2B5EF4-FFF2-40B4-BE49-F238E27FC236}">
                  <a16:creationId xmlns="" xmlns:a16="http://schemas.microsoft.com/office/drawing/2014/main" id="{6F467472-1778-7E48-9E92-B8334F6A8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="" xmlns:a16="http://schemas.microsoft.com/office/drawing/2014/main" id="{650E4F49-B57E-154A-93D1-383149C8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42">
              <a:extLst>
                <a:ext uri="{FF2B5EF4-FFF2-40B4-BE49-F238E27FC236}">
                  <a16:creationId xmlns="" xmlns:a16="http://schemas.microsoft.com/office/drawing/2014/main" id="{6F070575-98D7-824B-B794-8D3C9CE34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="" xmlns:a16="http://schemas.microsoft.com/office/drawing/2014/main" id="{5ACE99E0-8E5B-9F4C-8E93-5F3DF3C2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3" name="Freeform 166">
              <a:extLst>
                <a:ext uri="{FF2B5EF4-FFF2-40B4-BE49-F238E27FC236}">
                  <a16:creationId xmlns="" xmlns:a16="http://schemas.microsoft.com/office/drawing/2014/main" id="{14E951E5-7449-C145-9B9E-02A728BC6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4" name="Freeform 127">
              <a:extLst>
                <a:ext uri="{FF2B5EF4-FFF2-40B4-BE49-F238E27FC236}">
                  <a16:creationId xmlns="" xmlns:a16="http://schemas.microsoft.com/office/drawing/2014/main" id="{73660A4C-27F4-A94E-8A40-A9C0BB586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0C33D1FA-AC1E-5548-9CCD-5CC01B79A188}"/>
              </a:ext>
            </a:extLst>
          </p:cNvPr>
          <p:cNvGrpSpPr/>
          <p:nvPr/>
        </p:nvGrpSpPr>
        <p:grpSpPr>
          <a:xfrm rot="16200000">
            <a:off x="-862175" y="2254399"/>
            <a:ext cx="3644801" cy="3276616"/>
            <a:chOff x="-441654" y="-324671"/>
            <a:chExt cx="2711832" cy="2437893"/>
          </a:xfrm>
        </p:grpSpPr>
        <p:sp>
          <p:nvSpPr>
            <p:cNvPr id="56" name="Freeform 115">
              <a:extLst>
                <a:ext uri="{FF2B5EF4-FFF2-40B4-BE49-F238E27FC236}">
                  <a16:creationId xmlns="" xmlns:a16="http://schemas.microsoft.com/office/drawing/2014/main" id="{1EF209E3-E090-1349-A931-7E179781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57" name="Freeform 120">
              <a:extLst>
                <a:ext uri="{FF2B5EF4-FFF2-40B4-BE49-F238E27FC236}">
                  <a16:creationId xmlns="" xmlns:a16="http://schemas.microsoft.com/office/drawing/2014/main" id="{5382BA7B-8389-1B4E-A181-A6816F7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8" name="Freeform 121">
              <a:extLst>
                <a:ext uri="{FF2B5EF4-FFF2-40B4-BE49-F238E27FC236}">
                  <a16:creationId xmlns="" xmlns:a16="http://schemas.microsoft.com/office/drawing/2014/main" id="{924BB61A-EDFA-5948-B9AA-627B96BB9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9" name="Freeform 122">
              <a:extLst>
                <a:ext uri="{FF2B5EF4-FFF2-40B4-BE49-F238E27FC236}">
                  <a16:creationId xmlns="" xmlns:a16="http://schemas.microsoft.com/office/drawing/2014/main" id="{6E5C5851-3C48-7043-AA2F-7CA57F80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0" name="Freeform 126">
              <a:extLst>
                <a:ext uri="{FF2B5EF4-FFF2-40B4-BE49-F238E27FC236}">
                  <a16:creationId xmlns="" xmlns:a16="http://schemas.microsoft.com/office/drawing/2014/main" id="{CE6CA955-ABAF-724B-8388-5456F6B3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1" name="Freeform 127">
              <a:extLst>
                <a:ext uri="{FF2B5EF4-FFF2-40B4-BE49-F238E27FC236}">
                  <a16:creationId xmlns="" xmlns:a16="http://schemas.microsoft.com/office/drawing/2014/main" id="{0821A51B-A9E0-1247-B171-30C94FE2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2" name="Freeform 128">
              <a:extLst>
                <a:ext uri="{FF2B5EF4-FFF2-40B4-BE49-F238E27FC236}">
                  <a16:creationId xmlns="" xmlns:a16="http://schemas.microsoft.com/office/drawing/2014/main" id="{E59D771D-399C-ED40-AD78-5EDE941CD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3" name="Freeform 129">
              <a:extLst>
                <a:ext uri="{FF2B5EF4-FFF2-40B4-BE49-F238E27FC236}">
                  <a16:creationId xmlns="" xmlns:a16="http://schemas.microsoft.com/office/drawing/2014/main" id="{5536E19B-E910-A841-8CAA-68224EF9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4" name="Freeform 131">
              <a:extLst>
                <a:ext uri="{FF2B5EF4-FFF2-40B4-BE49-F238E27FC236}">
                  <a16:creationId xmlns="" xmlns:a16="http://schemas.microsoft.com/office/drawing/2014/main" id="{2E493AE5-09E0-2449-9325-E4064626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5" name="Freeform 134">
              <a:extLst>
                <a:ext uri="{FF2B5EF4-FFF2-40B4-BE49-F238E27FC236}">
                  <a16:creationId xmlns="" xmlns:a16="http://schemas.microsoft.com/office/drawing/2014/main" id="{E1A7343F-96C3-B04D-9FC6-ECE1CBF0F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6" name="Freeform 135">
              <a:extLst>
                <a:ext uri="{FF2B5EF4-FFF2-40B4-BE49-F238E27FC236}">
                  <a16:creationId xmlns="" xmlns:a16="http://schemas.microsoft.com/office/drawing/2014/main" id="{55FB0059-BEF4-4D4C-8935-76B72A48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7" name="Freeform 136">
              <a:extLst>
                <a:ext uri="{FF2B5EF4-FFF2-40B4-BE49-F238E27FC236}">
                  <a16:creationId xmlns="" xmlns:a16="http://schemas.microsoft.com/office/drawing/2014/main" id="{DAE0B93C-EDA1-C249-A2D6-FBCB38D9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8" name="Freeform 139">
              <a:extLst>
                <a:ext uri="{FF2B5EF4-FFF2-40B4-BE49-F238E27FC236}">
                  <a16:creationId xmlns="" xmlns:a16="http://schemas.microsoft.com/office/drawing/2014/main" id="{52758401-DC64-9B48-82A9-64E25E4D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69" name="Freeform 140">
              <a:extLst>
                <a:ext uri="{FF2B5EF4-FFF2-40B4-BE49-F238E27FC236}">
                  <a16:creationId xmlns="" xmlns:a16="http://schemas.microsoft.com/office/drawing/2014/main" id="{1B3DF908-8E91-3846-B989-D0C7B553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0" name="Freeform 141">
              <a:extLst>
                <a:ext uri="{FF2B5EF4-FFF2-40B4-BE49-F238E27FC236}">
                  <a16:creationId xmlns="" xmlns:a16="http://schemas.microsoft.com/office/drawing/2014/main" id="{687577F4-FDFA-0940-A755-086A1340A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1" name="Freeform 142">
              <a:extLst>
                <a:ext uri="{FF2B5EF4-FFF2-40B4-BE49-F238E27FC236}">
                  <a16:creationId xmlns="" xmlns:a16="http://schemas.microsoft.com/office/drawing/2014/main" id="{AF9DB5CF-B393-FE41-970A-1E66BC08F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2" name="Freeform 143">
              <a:extLst>
                <a:ext uri="{FF2B5EF4-FFF2-40B4-BE49-F238E27FC236}">
                  <a16:creationId xmlns="" xmlns:a16="http://schemas.microsoft.com/office/drawing/2014/main" id="{435C3A3A-0EB5-F641-B0EE-A501C696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3" name="Freeform 144">
              <a:extLst>
                <a:ext uri="{FF2B5EF4-FFF2-40B4-BE49-F238E27FC236}">
                  <a16:creationId xmlns="" xmlns:a16="http://schemas.microsoft.com/office/drawing/2014/main" id="{7EF1C42A-FC07-7840-B07D-C05D7FBD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4" name="Freeform 146">
              <a:extLst>
                <a:ext uri="{FF2B5EF4-FFF2-40B4-BE49-F238E27FC236}">
                  <a16:creationId xmlns="" xmlns:a16="http://schemas.microsoft.com/office/drawing/2014/main" id="{3D7C4D14-F1AF-CC4B-A62D-B689591E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75" name="Freeform 147">
              <a:extLst>
                <a:ext uri="{FF2B5EF4-FFF2-40B4-BE49-F238E27FC236}">
                  <a16:creationId xmlns="" xmlns:a16="http://schemas.microsoft.com/office/drawing/2014/main" id="{F2B2B5C0-FA49-CB40-9427-83287035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6" name="Freeform 149">
              <a:extLst>
                <a:ext uri="{FF2B5EF4-FFF2-40B4-BE49-F238E27FC236}">
                  <a16:creationId xmlns="" xmlns:a16="http://schemas.microsoft.com/office/drawing/2014/main" id="{A9EAD6F2-299C-4944-A3DC-179371AE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7" name="Freeform 150">
              <a:extLst>
                <a:ext uri="{FF2B5EF4-FFF2-40B4-BE49-F238E27FC236}">
                  <a16:creationId xmlns="" xmlns:a16="http://schemas.microsoft.com/office/drawing/2014/main" id="{7355E4B2-68A0-944D-ADE0-287840FE4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8" name="Freeform 153">
              <a:extLst>
                <a:ext uri="{FF2B5EF4-FFF2-40B4-BE49-F238E27FC236}">
                  <a16:creationId xmlns="" xmlns:a16="http://schemas.microsoft.com/office/drawing/2014/main" id="{C4E13178-D5BE-8E4F-B792-A09824C5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79" name="Freeform 156">
              <a:extLst>
                <a:ext uri="{FF2B5EF4-FFF2-40B4-BE49-F238E27FC236}">
                  <a16:creationId xmlns="" xmlns:a16="http://schemas.microsoft.com/office/drawing/2014/main" id="{423EB7EF-2E10-894E-A4E2-8DB7F934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0" name="Freeform 158">
              <a:extLst>
                <a:ext uri="{FF2B5EF4-FFF2-40B4-BE49-F238E27FC236}">
                  <a16:creationId xmlns="" xmlns:a16="http://schemas.microsoft.com/office/drawing/2014/main" id="{84D6F90A-A71F-C149-AF96-333F24FE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="" xmlns:a16="http://schemas.microsoft.com/office/drawing/2014/main" id="{10003DDB-701B-3B47-9BA4-46B790B6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="" xmlns:a16="http://schemas.microsoft.com/office/drawing/2014/main" id="{B2916DE7-A838-7D4C-93CF-F342FB5E5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="" xmlns:a16="http://schemas.microsoft.com/office/drawing/2014/main" id="{D9C7B979-6D5D-364B-AC4F-A58FCE64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4" name="Freeform 164">
              <a:extLst>
                <a:ext uri="{FF2B5EF4-FFF2-40B4-BE49-F238E27FC236}">
                  <a16:creationId xmlns="" xmlns:a16="http://schemas.microsoft.com/office/drawing/2014/main" id="{42A4653D-D301-8448-B32F-774AFA8B2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5" name="Freeform 166">
              <a:extLst>
                <a:ext uri="{FF2B5EF4-FFF2-40B4-BE49-F238E27FC236}">
                  <a16:creationId xmlns="" xmlns:a16="http://schemas.microsoft.com/office/drawing/2014/main" id="{CCA4E8BE-AA6C-624E-A1A7-3348C543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6" name="Freeform 173">
              <a:extLst>
                <a:ext uri="{FF2B5EF4-FFF2-40B4-BE49-F238E27FC236}">
                  <a16:creationId xmlns="" xmlns:a16="http://schemas.microsoft.com/office/drawing/2014/main" id="{09C20DF3-617D-A44F-B57B-76739F81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7" name="Freeform 181">
              <a:extLst>
                <a:ext uri="{FF2B5EF4-FFF2-40B4-BE49-F238E27FC236}">
                  <a16:creationId xmlns="" xmlns:a16="http://schemas.microsoft.com/office/drawing/2014/main" id="{0BCDB482-9BB6-FA44-BAEF-3E6EBEC8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8" name="Freeform 228">
              <a:extLst>
                <a:ext uri="{FF2B5EF4-FFF2-40B4-BE49-F238E27FC236}">
                  <a16:creationId xmlns="" xmlns:a16="http://schemas.microsoft.com/office/drawing/2014/main" id="{96AC2D4E-11DE-E648-93DC-7DBB2694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89" name="Freeform 142">
              <a:extLst>
                <a:ext uri="{FF2B5EF4-FFF2-40B4-BE49-F238E27FC236}">
                  <a16:creationId xmlns="" xmlns:a16="http://schemas.microsoft.com/office/drawing/2014/main" id="{BC6DB609-3B63-324D-8B1F-28DB0E9F7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0" name="Freeform 127">
              <a:extLst>
                <a:ext uri="{FF2B5EF4-FFF2-40B4-BE49-F238E27FC236}">
                  <a16:creationId xmlns="" xmlns:a16="http://schemas.microsoft.com/office/drawing/2014/main" id="{1D65C793-0F37-0842-9AD6-5DC48F5B8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1" name="Freeform 166">
              <a:extLst>
                <a:ext uri="{FF2B5EF4-FFF2-40B4-BE49-F238E27FC236}">
                  <a16:creationId xmlns="" xmlns:a16="http://schemas.microsoft.com/office/drawing/2014/main" id="{8C60FB5C-601B-2C44-82BF-A0DDBFEDC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92" name="Freeform 127">
              <a:extLst>
                <a:ext uri="{FF2B5EF4-FFF2-40B4-BE49-F238E27FC236}">
                  <a16:creationId xmlns="" xmlns:a16="http://schemas.microsoft.com/office/drawing/2014/main" id="{CAA091FE-8C67-F845-AED6-9D745C0B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</p:spTree>
    <p:extLst>
      <p:ext uri="{BB962C8B-B14F-4D97-AF65-F5344CB8AC3E}">
        <p14:creationId xmlns="" xmlns:p14="http://schemas.microsoft.com/office/powerpoint/2010/main" val="14535646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07272" y="137140"/>
            <a:ext cx="6567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Spinning Batman Symbol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E641754-0BC9-444F-91B4-F16A46D95639}"/>
              </a:ext>
            </a:extLst>
          </p:cNvPr>
          <p:cNvGrpSpPr/>
          <p:nvPr/>
        </p:nvGrpSpPr>
        <p:grpSpPr>
          <a:xfrm rot="5400000">
            <a:off x="6673899" y="-351339"/>
            <a:ext cx="3644801" cy="3276616"/>
            <a:chOff x="-441654" y="-324671"/>
            <a:chExt cx="2711832" cy="2437893"/>
          </a:xfrm>
        </p:grpSpPr>
        <p:sp>
          <p:nvSpPr>
            <p:cNvPr id="12" name="Freeform 115">
              <a:extLst>
                <a:ext uri="{FF2B5EF4-FFF2-40B4-BE49-F238E27FC236}">
                  <a16:creationId xmlns="" xmlns:a16="http://schemas.microsoft.com/office/drawing/2014/main" id="{656619CB-3022-8D4E-8078-5F6FD1B11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388642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13" name="Freeform 120">
              <a:extLst>
                <a:ext uri="{FF2B5EF4-FFF2-40B4-BE49-F238E27FC236}">
                  <a16:creationId xmlns="" xmlns:a16="http://schemas.microsoft.com/office/drawing/2014/main" id="{848AA9BF-F30D-5241-8246-56C9B859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9784" y="159347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5" name="Freeform 121">
              <a:extLst>
                <a:ext uri="{FF2B5EF4-FFF2-40B4-BE49-F238E27FC236}">
                  <a16:creationId xmlns="" xmlns:a16="http://schemas.microsoft.com/office/drawing/2014/main" id="{2BD77B43-CF2A-4548-96A6-4EA92E2B0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-316358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6" name="Freeform 122">
              <a:extLst>
                <a:ext uri="{FF2B5EF4-FFF2-40B4-BE49-F238E27FC236}">
                  <a16:creationId xmlns="" xmlns:a16="http://schemas.microsoft.com/office/drawing/2014/main" id="{1885BA41-A677-0B4F-AD33-CED8E667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138970"/>
              <a:ext cx="392000" cy="485894"/>
            </a:xfrm>
            <a:custGeom>
              <a:avLst/>
              <a:gdLst>
                <a:gd name="T0" fmla="*/ 0 w 736"/>
                <a:gd name="T1" fmla="*/ 455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5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="" xmlns:a16="http://schemas.microsoft.com/office/drawing/2014/main" id="{CA03850E-0759-2E49-B1A4-5919A857A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642893"/>
              <a:ext cx="392001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="" xmlns:a16="http://schemas.microsoft.com/office/drawing/2014/main" id="{EA9449B5-F5D5-F542-A76A-D8020E6FD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697" y="3862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="" xmlns:a16="http://schemas.microsoft.com/office/drawing/2014/main" id="{A413B27F-91D7-6E49-91D0-CAC469489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072" y="-81868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="" xmlns:a16="http://schemas.microsoft.com/office/drawing/2014/main" id="{D99C9311-F4EB-C846-A633-BCEAB3FA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324197"/>
              <a:ext cx="392001" cy="485892"/>
            </a:xfrm>
            <a:custGeom>
              <a:avLst/>
              <a:gdLst>
                <a:gd name="T0" fmla="*/ 0 w 735"/>
                <a:gd name="T1" fmla="*/ 456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6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1" name="Freeform 131">
              <a:extLst>
                <a:ext uri="{FF2B5EF4-FFF2-40B4-BE49-F238E27FC236}">
                  <a16:creationId xmlns="" xmlns:a16="http://schemas.microsoft.com/office/drawing/2014/main" id="{7B8C787B-E7FF-4649-87B0-109F64C9B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1654" y="642893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2" name="Freeform 134">
              <a:extLst>
                <a:ext uri="{FF2B5EF4-FFF2-40B4-BE49-F238E27FC236}">
                  <a16:creationId xmlns="" xmlns:a16="http://schemas.microsoft.com/office/drawing/2014/main" id="{7228289C-CE28-9241-A1B2-B8B39396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79" y="1120728"/>
              <a:ext cx="392001" cy="485894"/>
            </a:xfrm>
            <a:custGeom>
              <a:avLst/>
              <a:gdLst>
                <a:gd name="T0" fmla="*/ 0 w 735"/>
                <a:gd name="T1" fmla="*/ 455 h 912"/>
                <a:gd name="T2" fmla="*/ 734 w 735"/>
                <a:gd name="T3" fmla="*/ 911 h 912"/>
                <a:gd name="T4" fmla="*/ 734 w 735"/>
                <a:gd name="T5" fmla="*/ 0 h 912"/>
                <a:gd name="T6" fmla="*/ 0 w 735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2">
                  <a:moveTo>
                    <a:pt x="0" y="455"/>
                  </a:moveTo>
                  <a:lnTo>
                    <a:pt x="734" y="911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3" name="Freeform 135">
              <a:extLst>
                <a:ext uri="{FF2B5EF4-FFF2-40B4-BE49-F238E27FC236}">
                  <a16:creationId xmlns="" xmlns:a16="http://schemas.microsoft.com/office/drawing/2014/main" id="{2B3027EF-757D-3B46-A0F0-0A77A777D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15934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4" name="Freeform 136">
              <a:extLst>
                <a:ext uri="{FF2B5EF4-FFF2-40B4-BE49-F238E27FC236}">
                  <a16:creationId xmlns="" xmlns:a16="http://schemas.microsoft.com/office/drawing/2014/main" id="{FB35D28F-6694-024C-8607-34DAEC3E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99" y="159347"/>
              <a:ext cx="409512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8" name="Freeform 139">
              <a:extLst>
                <a:ext uri="{FF2B5EF4-FFF2-40B4-BE49-F238E27FC236}">
                  <a16:creationId xmlns="" xmlns:a16="http://schemas.microsoft.com/office/drawing/2014/main" id="{76F9A17C-54C1-0F4A-AB95-95CD8FF1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870" y="877531"/>
              <a:ext cx="392001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5F51FFA3-A030-0E44-8D77-2602A93A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82425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9E136DE7-DAB5-C24F-B650-D1975B3D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324197"/>
              <a:ext cx="392000" cy="485892"/>
            </a:xfrm>
            <a:custGeom>
              <a:avLst/>
              <a:gdLst>
                <a:gd name="T0" fmla="*/ 0 w 735"/>
                <a:gd name="T1" fmla="*/ 455 h 911"/>
                <a:gd name="T2" fmla="*/ 734 w 735"/>
                <a:gd name="T3" fmla="*/ 910 h 911"/>
                <a:gd name="T4" fmla="*/ 734 w 735"/>
                <a:gd name="T5" fmla="*/ 0 h 911"/>
                <a:gd name="T6" fmla="*/ 0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0" y="455"/>
                  </a:moveTo>
                  <a:lnTo>
                    <a:pt x="734" y="910"/>
                  </a:lnTo>
                  <a:lnTo>
                    <a:pt x="734" y="0"/>
                  </a:lnTo>
                  <a:lnTo>
                    <a:pt x="0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1" name="Freeform 142">
              <a:extLst>
                <a:ext uri="{FF2B5EF4-FFF2-40B4-BE49-F238E27FC236}">
                  <a16:creationId xmlns="" xmlns:a16="http://schemas.microsoft.com/office/drawing/2014/main" id="{6BEB6D55-44AB-7341-868F-0D1B362D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284" y="1348457"/>
              <a:ext cx="392001" cy="525451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2" name="Freeform 143">
              <a:extLst>
                <a:ext uri="{FF2B5EF4-FFF2-40B4-BE49-F238E27FC236}">
                  <a16:creationId xmlns="" xmlns:a16="http://schemas.microsoft.com/office/drawing/2014/main" id="{C41A8DF6-ACCD-8249-8BD7-E39082887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263" y="159348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3" name="Freeform 144">
              <a:extLst>
                <a:ext uri="{FF2B5EF4-FFF2-40B4-BE49-F238E27FC236}">
                  <a16:creationId xmlns="" xmlns:a16="http://schemas.microsoft.com/office/drawing/2014/main" id="{619C34AC-5C9B-F34E-9097-440A9B2C4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7175" y="1122544"/>
              <a:ext cx="392001" cy="485894"/>
            </a:xfrm>
            <a:custGeom>
              <a:avLst/>
              <a:gdLst>
                <a:gd name="T0" fmla="*/ 735 w 736"/>
                <a:gd name="T1" fmla="*/ 455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5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4" name="Freeform 146">
              <a:extLst>
                <a:ext uri="{FF2B5EF4-FFF2-40B4-BE49-F238E27FC236}">
                  <a16:creationId xmlns="" xmlns:a16="http://schemas.microsoft.com/office/drawing/2014/main" id="{FDCF1F7B-E980-E74B-BAA2-BA14CCCF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9175" y="38929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 dirty="0"/>
            </a:p>
          </p:txBody>
        </p:sp>
        <p:sp>
          <p:nvSpPr>
            <p:cNvPr id="35" name="Freeform 147">
              <a:extLst>
                <a:ext uri="{FF2B5EF4-FFF2-40B4-BE49-F238E27FC236}">
                  <a16:creationId xmlns="" xmlns:a16="http://schemas.microsoft.com/office/drawing/2014/main" id="{47E581EE-1D85-EA40-A348-577964FA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401121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6" name="Freeform 149">
              <a:extLst>
                <a:ext uri="{FF2B5EF4-FFF2-40B4-BE49-F238E27FC236}">
                  <a16:creationId xmlns="" xmlns:a16="http://schemas.microsoft.com/office/drawing/2014/main" id="{A15C672A-B87D-9143-B9B0-3FC7BF58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044" y="-80077"/>
              <a:ext cx="392000" cy="483546"/>
            </a:xfrm>
            <a:custGeom>
              <a:avLst/>
              <a:gdLst>
                <a:gd name="T0" fmla="*/ 734 w 735"/>
                <a:gd name="T1" fmla="*/ 455 h 910"/>
                <a:gd name="T2" fmla="*/ 0 w 735"/>
                <a:gd name="T3" fmla="*/ 909 h 910"/>
                <a:gd name="T4" fmla="*/ 0 w 735"/>
                <a:gd name="T5" fmla="*/ 0 h 910"/>
                <a:gd name="T6" fmla="*/ 734 w 735"/>
                <a:gd name="T7" fmla="*/ 455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0">
                  <a:moveTo>
                    <a:pt x="734" y="455"/>
                  </a:moveTo>
                  <a:lnTo>
                    <a:pt x="0" y="909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7" name="Freeform 150">
              <a:extLst>
                <a:ext uri="{FF2B5EF4-FFF2-40B4-BE49-F238E27FC236}">
                  <a16:creationId xmlns="" xmlns:a16="http://schemas.microsoft.com/office/drawing/2014/main" id="{C9FC1566-9B13-DB48-B105-306C02B1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654" y="630415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="" xmlns:a16="http://schemas.microsoft.com/office/drawing/2014/main" id="{1EC9BADB-84F7-6249-A43B-C0C80BB9F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2" y="88701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39" name="Freeform 156">
              <a:extLst>
                <a:ext uri="{FF2B5EF4-FFF2-40B4-BE49-F238E27FC236}">
                  <a16:creationId xmlns="" xmlns:a16="http://schemas.microsoft.com/office/drawing/2014/main" id="{BF5B1F92-58DC-8841-93D9-562D20081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000" y="642893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0" name="Freeform 158">
              <a:extLst>
                <a:ext uri="{FF2B5EF4-FFF2-40B4-BE49-F238E27FC236}">
                  <a16:creationId xmlns="" xmlns:a16="http://schemas.microsoft.com/office/drawing/2014/main" id="{24C5106B-1404-BF4F-BBEF-0C42114D9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38" y="157616"/>
              <a:ext cx="392000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="" xmlns:a16="http://schemas.microsoft.com/office/drawing/2014/main" id="{82FD0840-232B-834E-BABC-5E9C7E744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41" y="-324671"/>
              <a:ext cx="392001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="" xmlns:a16="http://schemas.microsoft.com/office/drawing/2014/main" id="{65EA9673-E706-7B44-B8B8-2FF36D84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376" y="-83452"/>
              <a:ext cx="392000" cy="485894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="" xmlns:a16="http://schemas.microsoft.com/office/drawing/2014/main" id="{2DC46412-850C-5848-BD41-426920B4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91" y="-316358"/>
              <a:ext cx="392000" cy="485892"/>
            </a:xfrm>
            <a:custGeom>
              <a:avLst/>
              <a:gdLst>
                <a:gd name="T0" fmla="*/ 735 w 736"/>
                <a:gd name="T1" fmla="*/ 456 h 912"/>
                <a:gd name="T2" fmla="*/ 0 w 736"/>
                <a:gd name="T3" fmla="*/ 911 h 912"/>
                <a:gd name="T4" fmla="*/ 0 w 736"/>
                <a:gd name="T5" fmla="*/ 0 h 912"/>
                <a:gd name="T6" fmla="*/ 735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735" y="456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35" y="45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="" xmlns:a16="http://schemas.microsoft.com/office/drawing/2014/main" id="{04FE133F-988E-724D-A62A-7213DC05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390" y="-82425"/>
              <a:ext cx="392001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5" name="Freeform 166">
              <a:extLst>
                <a:ext uri="{FF2B5EF4-FFF2-40B4-BE49-F238E27FC236}">
                  <a16:creationId xmlns="" xmlns:a16="http://schemas.microsoft.com/office/drawing/2014/main" id="{044EA31D-ABA3-F940-982C-24061682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183" y="159347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6" name="Freeform 173">
              <a:extLst>
                <a:ext uri="{FF2B5EF4-FFF2-40B4-BE49-F238E27FC236}">
                  <a16:creationId xmlns="" xmlns:a16="http://schemas.microsoft.com/office/drawing/2014/main" id="{916D0003-4689-C642-B532-C66141CDC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96" y="399695"/>
              <a:ext cx="392000" cy="485892"/>
            </a:xfrm>
            <a:custGeom>
              <a:avLst/>
              <a:gdLst>
                <a:gd name="T0" fmla="*/ 0 w 736"/>
                <a:gd name="T1" fmla="*/ 456 h 912"/>
                <a:gd name="T2" fmla="*/ 735 w 736"/>
                <a:gd name="T3" fmla="*/ 911 h 912"/>
                <a:gd name="T4" fmla="*/ 735 w 736"/>
                <a:gd name="T5" fmla="*/ 0 h 912"/>
                <a:gd name="T6" fmla="*/ 0 w 736"/>
                <a:gd name="T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2">
                  <a:moveTo>
                    <a:pt x="0" y="456"/>
                  </a:moveTo>
                  <a:lnTo>
                    <a:pt x="735" y="911"/>
                  </a:lnTo>
                  <a:lnTo>
                    <a:pt x="735" y="0"/>
                  </a:lnTo>
                  <a:lnTo>
                    <a:pt x="0" y="45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7" name="Freeform 181">
              <a:extLst>
                <a:ext uri="{FF2B5EF4-FFF2-40B4-BE49-F238E27FC236}">
                  <a16:creationId xmlns="" xmlns:a16="http://schemas.microsoft.com/office/drawing/2014/main" id="{CFFA22D5-953B-BB46-99AB-7FA83FD6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177" y="146345"/>
              <a:ext cx="392001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8" name="Freeform 228">
              <a:extLst>
                <a:ext uri="{FF2B5EF4-FFF2-40B4-BE49-F238E27FC236}">
                  <a16:creationId xmlns="" xmlns:a16="http://schemas.microsoft.com/office/drawing/2014/main" id="{14FB6963-1606-AA43-87B9-33EE2D7B0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044" y="-324197"/>
              <a:ext cx="392001" cy="485892"/>
            </a:xfrm>
            <a:custGeom>
              <a:avLst/>
              <a:gdLst>
                <a:gd name="T0" fmla="*/ 735 w 736"/>
                <a:gd name="T1" fmla="*/ 455 h 911"/>
                <a:gd name="T2" fmla="*/ 0 w 736"/>
                <a:gd name="T3" fmla="*/ 910 h 911"/>
                <a:gd name="T4" fmla="*/ 0 w 736"/>
                <a:gd name="T5" fmla="*/ 0 h 911"/>
                <a:gd name="T6" fmla="*/ 735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735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5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="" xmlns:a16="http://schemas.microsoft.com/office/drawing/2014/main" id="{A5B4A771-79B8-E34D-A973-1BB325FD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2263" y="1627328"/>
              <a:ext cx="392000" cy="485894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0" name="Freeform 127">
              <a:extLst>
                <a:ext uri="{FF2B5EF4-FFF2-40B4-BE49-F238E27FC236}">
                  <a16:creationId xmlns="" xmlns:a16="http://schemas.microsoft.com/office/drawing/2014/main" id="{4D77F6EF-879B-774D-8570-DBB57C82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497" y="641159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1" name="Freeform 166">
              <a:extLst>
                <a:ext uri="{FF2B5EF4-FFF2-40B4-BE49-F238E27FC236}">
                  <a16:creationId xmlns="" xmlns:a16="http://schemas.microsoft.com/office/drawing/2014/main" id="{CCE24106-27D6-DC45-9AAB-2952FB6B9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97" y="396803"/>
              <a:ext cx="392000" cy="485894"/>
            </a:xfrm>
            <a:custGeom>
              <a:avLst/>
              <a:gdLst>
                <a:gd name="T0" fmla="*/ 734 w 735"/>
                <a:gd name="T1" fmla="*/ 455 h 911"/>
                <a:gd name="T2" fmla="*/ 0 w 735"/>
                <a:gd name="T3" fmla="*/ 910 h 911"/>
                <a:gd name="T4" fmla="*/ 0 w 735"/>
                <a:gd name="T5" fmla="*/ 0 h 911"/>
                <a:gd name="T6" fmla="*/ 734 w 735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5" h="911">
                  <a:moveTo>
                    <a:pt x="734" y="455"/>
                  </a:moveTo>
                  <a:lnTo>
                    <a:pt x="0" y="910"/>
                  </a:lnTo>
                  <a:lnTo>
                    <a:pt x="0" y="0"/>
                  </a:lnTo>
                  <a:lnTo>
                    <a:pt x="734" y="45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="" xmlns:a16="http://schemas.microsoft.com/office/drawing/2014/main" id="{F51AD28A-C442-9744-A34A-927B0BB4E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078" y="878700"/>
              <a:ext cx="392000" cy="485892"/>
            </a:xfrm>
            <a:custGeom>
              <a:avLst/>
              <a:gdLst>
                <a:gd name="T0" fmla="*/ 0 w 736"/>
                <a:gd name="T1" fmla="*/ 455 h 911"/>
                <a:gd name="T2" fmla="*/ 735 w 736"/>
                <a:gd name="T3" fmla="*/ 910 h 911"/>
                <a:gd name="T4" fmla="*/ 735 w 736"/>
                <a:gd name="T5" fmla="*/ 0 h 911"/>
                <a:gd name="T6" fmla="*/ 0 w 736"/>
                <a:gd name="T7" fmla="*/ 45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6" h="911">
                  <a:moveTo>
                    <a:pt x="0" y="455"/>
                  </a:moveTo>
                  <a:lnTo>
                    <a:pt x="735" y="910"/>
                  </a:lnTo>
                  <a:lnTo>
                    <a:pt x="735" y="0"/>
                  </a:lnTo>
                  <a:lnTo>
                    <a:pt x="0" y="4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12"/>
            </a:p>
          </p:txBody>
        </p:sp>
      </p:grp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72" y="844281"/>
            <a:ext cx="2623483" cy="377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7904" y="844281"/>
            <a:ext cx="2657322" cy="38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1820" y="845027"/>
            <a:ext cx="2694062" cy="38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6868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4363871"/>
              </p:ext>
            </p:extLst>
          </p:nvPr>
        </p:nvGraphicFramePr>
        <p:xfrm>
          <a:off x="520700" y="1001460"/>
          <a:ext cx="7277100" cy="33735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194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576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95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Roboto" charset="0"/>
                          <a:cs typeface="Times New Roman" pitchFamily="18" charset="0"/>
                        </a:rPr>
                        <a:t>The Tasks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Roboto" charset="0"/>
                        <a:cs typeface="Times New Roman" pitchFamily="18" charset="0"/>
                      </a:endParaRPr>
                    </a:p>
                  </a:txBody>
                  <a:tcPr marL="0" marR="0" marT="21031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smtClean="0"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The functions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0" marR="32426" marT="210312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Change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Background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Color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Use </a:t>
                      </a:r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glClearColor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Colouring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the triangle mesh without gradation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glEnable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(GL_CULL_FACE)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Make the object spin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glRotatef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()</a:t>
                      </a:r>
                      <a:endParaRPr lang="en-US" sz="1800" b="1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2237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Drawing objects method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Using </a:t>
                      </a:r>
                      <a:r>
                        <a:rPr lang="en-US" sz="1800" b="1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GL_TRIANGLES</a:t>
                      </a:r>
                      <a:r>
                        <a:rPr lang="en-US" sz="1800" b="0" i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.</a:t>
                      </a:r>
                      <a:r>
                        <a:rPr lang="en-US" sz="1800" b="0" i="0" baseline="0" dirty="0" smtClean="0">
                          <a:solidFill>
                            <a:schemeClr val="tx2"/>
                          </a:solidFill>
                          <a:latin typeface="Times New Roman" pitchFamily="18" charset="0"/>
                          <a:ea typeface="Nunito Bold" charset="0"/>
                          <a:cs typeface="Times New Roman" pitchFamily="18" charset="0"/>
                        </a:rPr>
                        <a:t> Not triangle fan or strip</a:t>
                      </a:r>
                      <a:endParaRPr lang="en-US" sz="1800" b="0" i="0" dirty="0">
                        <a:solidFill>
                          <a:schemeClr val="tx2"/>
                        </a:solidFill>
                        <a:latin typeface="Times New Roman" pitchFamily="18" charset="0"/>
                        <a:ea typeface="Nunito Bold" charset="0"/>
                        <a:cs typeface="Times New Roman" pitchFamily="18" charset="0"/>
                      </a:endParaRPr>
                    </a:p>
                  </a:txBody>
                  <a:tcPr marL="82757" marR="32426" marT="150029" marB="162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</p:spTree>
    <p:extLst>
      <p:ext uri="{BB962C8B-B14F-4D97-AF65-F5344CB8AC3E}">
        <p14:creationId xmlns=""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5D0A8B80-4715-0941-AC25-A47F4BB9D4D0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074476" y="2140826"/>
            <a:ext cx="5277199" cy="861848"/>
            <a:chOff x="1869557" y="865171"/>
            <a:chExt cx="4790303" cy="782331"/>
          </a:xfrm>
        </p:grpSpPr>
        <p:sp>
          <p:nvSpPr>
            <p:cNvPr id="6" name="Freeform 85">
              <a:extLst>
                <a:ext uri="{FF2B5EF4-FFF2-40B4-BE49-F238E27FC236}">
                  <a16:creationId xmlns="" xmlns:a16="http://schemas.microsoft.com/office/drawing/2014/main" id="{54654FE1-C618-CB40-A69A-80E53DE9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" name="Freeform 87">
              <a:extLst>
                <a:ext uri="{FF2B5EF4-FFF2-40B4-BE49-F238E27FC236}">
                  <a16:creationId xmlns="" xmlns:a16="http://schemas.microsoft.com/office/drawing/2014/main" id="{121F07F2-8B60-A24D-B541-590B7DB20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" name="Freeform 89">
              <a:extLst>
                <a:ext uri="{FF2B5EF4-FFF2-40B4-BE49-F238E27FC236}">
                  <a16:creationId xmlns="" xmlns:a16="http://schemas.microsoft.com/office/drawing/2014/main" id="{281CE4DF-C09F-A54E-B75E-F9E8FA798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" name="Freeform 91">
              <a:extLst>
                <a:ext uri="{FF2B5EF4-FFF2-40B4-BE49-F238E27FC236}">
                  <a16:creationId xmlns="" xmlns:a16="http://schemas.microsoft.com/office/drawing/2014/main" id="{683FF339-9666-3946-BC7F-DCC33897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" name="Freeform 92">
              <a:extLst>
                <a:ext uri="{FF2B5EF4-FFF2-40B4-BE49-F238E27FC236}">
                  <a16:creationId xmlns="" xmlns:a16="http://schemas.microsoft.com/office/drawing/2014/main" id="{3D184CD8-ECF4-7E46-ABFB-815012D94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" name="Freeform 98">
              <a:extLst>
                <a:ext uri="{FF2B5EF4-FFF2-40B4-BE49-F238E27FC236}">
                  <a16:creationId xmlns="" xmlns:a16="http://schemas.microsoft.com/office/drawing/2014/main" id="{1A77AC01-2214-3F4E-A7B5-A42FADCA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B930DCC8-C7EE-6243-AE5A-A16CE84C2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" name="Freeform 106">
              <a:extLst>
                <a:ext uri="{FF2B5EF4-FFF2-40B4-BE49-F238E27FC236}">
                  <a16:creationId xmlns="" xmlns:a16="http://schemas.microsoft.com/office/drawing/2014/main" id="{84C1D6A6-F24B-8947-B913-392159448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" name="Freeform 111">
              <a:extLst>
                <a:ext uri="{FF2B5EF4-FFF2-40B4-BE49-F238E27FC236}">
                  <a16:creationId xmlns="" xmlns:a16="http://schemas.microsoft.com/office/drawing/2014/main" id="{E0AE5AB0-75A5-0343-8E7E-1D7F080D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" name="Freeform 112">
              <a:extLst>
                <a:ext uri="{FF2B5EF4-FFF2-40B4-BE49-F238E27FC236}">
                  <a16:creationId xmlns="" xmlns:a16="http://schemas.microsoft.com/office/drawing/2014/main" id="{3D001B3D-AF98-884E-B457-0AA8D6ECE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="" xmlns:a16="http://schemas.microsoft.com/office/drawing/2014/main" id="{539F4521-201F-DF49-B9C1-AAE6854F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" name="Freeform 120">
              <a:extLst>
                <a:ext uri="{FF2B5EF4-FFF2-40B4-BE49-F238E27FC236}">
                  <a16:creationId xmlns="" xmlns:a16="http://schemas.microsoft.com/office/drawing/2014/main" id="{FBBEF0A9-F8A4-F649-AF9F-5A61AEC95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" name="Freeform 121">
              <a:extLst>
                <a:ext uri="{FF2B5EF4-FFF2-40B4-BE49-F238E27FC236}">
                  <a16:creationId xmlns="" xmlns:a16="http://schemas.microsoft.com/office/drawing/2014/main" id="{AE7E57E7-5A2A-564C-896C-B5457B39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" name="Freeform 126">
              <a:extLst>
                <a:ext uri="{FF2B5EF4-FFF2-40B4-BE49-F238E27FC236}">
                  <a16:creationId xmlns="" xmlns:a16="http://schemas.microsoft.com/office/drawing/2014/main" id="{252A1681-A55F-1044-AE0D-18D66044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="" xmlns:a16="http://schemas.microsoft.com/office/drawing/2014/main" id="{E768D35A-E3ED-3A45-BBFE-939B956A1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" name="Freeform 129">
              <a:extLst>
                <a:ext uri="{FF2B5EF4-FFF2-40B4-BE49-F238E27FC236}">
                  <a16:creationId xmlns="" xmlns:a16="http://schemas.microsoft.com/office/drawing/2014/main" id="{2A06283B-D2CD-0148-886E-627BE9753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="" xmlns:a16="http://schemas.microsoft.com/office/drawing/2014/main" id="{F878B214-D36F-DD44-9814-87EC4A4E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" name="Freeform 131">
              <a:extLst>
                <a:ext uri="{FF2B5EF4-FFF2-40B4-BE49-F238E27FC236}">
                  <a16:creationId xmlns="" xmlns:a16="http://schemas.microsoft.com/office/drawing/2014/main" id="{65336660-E536-FF4B-A36B-310301D6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="" xmlns:a16="http://schemas.microsoft.com/office/drawing/2014/main" id="{EF66EB16-D445-DC47-9BC9-4270E3A2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7" name="Freeform 135">
              <a:extLst>
                <a:ext uri="{FF2B5EF4-FFF2-40B4-BE49-F238E27FC236}">
                  <a16:creationId xmlns="" xmlns:a16="http://schemas.microsoft.com/office/drawing/2014/main" id="{2A1E3C27-A9BF-D449-BAAE-3809D31B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8" name="Freeform 136">
              <a:extLst>
                <a:ext uri="{FF2B5EF4-FFF2-40B4-BE49-F238E27FC236}">
                  <a16:creationId xmlns="" xmlns:a16="http://schemas.microsoft.com/office/drawing/2014/main" id="{20A40598-B2DB-444F-B126-497F11F7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9" name="Freeform 140">
              <a:extLst>
                <a:ext uri="{FF2B5EF4-FFF2-40B4-BE49-F238E27FC236}">
                  <a16:creationId xmlns="" xmlns:a16="http://schemas.microsoft.com/office/drawing/2014/main" id="{1435DB01-F760-B740-8434-84717240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="" xmlns:a16="http://schemas.microsoft.com/office/drawing/2014/main" id="{F8AC544D-327C-0C44-91B0-2D3DD0E0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1" name="Freeform 143">
              <a:extLst>
                <a:ext uri="{FF2B5EF4-FFF2-40B4-BE49-F238E27FC236}">
                  <a16:creationId xmlns="" xmlns:a16="http://schemas.microsoft.com/office/drawing/2014/main" id="{DA25F2C4-AD87-574C-AB1B-9262BB91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2" name="Freeform 146">
              <a:extLst>
                <a:ext uri="{FF2B5EF4-FFF2-40B4-BE49-F238E27FC236}">
                  <a16:creationId xmlns="" xmlns:a16="http://schemas.microsoft.com/office/drawing/2014/main" id="{9F836DFE-507E-FB4C-9EFF-DD87EF18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3" name="Freeform 147">
              <a:extLst>
                <a:ext uri="{FF2B5EF4-FFF2-40B4-BE49-F238E27FC236}">
                  <a16:creationId xmlns="" xmlns:a16="http://schemas.microsoft.com/office/drawing/2014/main" id="{07DEA2B4-5148-BF49-8C51-F3866B71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="" xmlns:a16="http://schemas.microsoft.com/office/drawing/2014/main" id="{5268D85F-0DA0-8946-9B1B-01B0192D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="" xmlns:a16="http://schemas.microsoft.com/office/drawing/2014/main" id="{1B19532C-56FA-0C49-A779-194A1858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6" name="Freeform 156">
              <a:extLst>
                <a:ext uri="{FF2B5EF4-FFF2-40B4-BE49-F238E27FC236}">
                  <a16:creationId xmlns="" xmlns:a16="http://schemas.microsoft.com/office/drawing/2014/main" id="{D0101619-B8F9-324E-8854-02BDC4511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7" name="Freeform 158">
              <a:extLst>
                <a:ext uri="{FF2B5EF4-FFF2-40B4-BE49-F238E27FC236}">
                  <a16:creationId xmlns="" xmlns:a16="http://schemas.microsoft.com/office/drawing/2014/main" id="{7673D2F7-FEA9-044A-A66F-ED260C11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8" name="Freeform 161">
              <a:extLst>
                <a:ext uri="{FF2B5EF4-FFF2-40B4-BE49-F238E27FC236}">
                  <a16:creationId xmlns="" xmlns:a16="http://schemas.microsoft.com/office/drawing/2014/main" id="{A2A76CC0-332F-4445-A62B-D08084B5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39" name="Freeform 162">
              <a:extLst>
                <a:ext uri="{FF2B5EF4-FFF2-40B4-BE49-F238E27FC236}">
                  <a16:creationId xmlns="" xmlns:a16="http://schemas.microsoft.com/office/drawing/2014/main" id="{FF61B5C8-E605-9F45-BA9E-F1AB408B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0" name="Freeform 163">
              <a:extLst>
                <a:ext uri="{FF2B5EF4-FFF2-40B4-BE49-F238E27FC236}">
                  <a16:creationId xmlns="" xmlns:a16="http://schemas.microsoft.com/office/drawing/2014/main" id="{798E9511-2F1B-1642-BDD2-9474E355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1" name="Freeform 164">
              <a:extLst>
                <a:ext uri="{FF2B5EF4-FFF2-40B4-BE49-F238E27FC236}">
                  <a16:creationId xmlns="" xmlns:a16="http://schemas.microsoft.com/office/drawing/2014/main" id="{11F20653-0341-3C46-9969-13DED4D49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2" name="Freeform 166">
              <a:extLst>
                <a:ext uri="{FF2B5EF4-FFF2-40B4-BE49-F238E27FC236}">
                  <a16:creationId xmlns="" xmlns:a16="http://schemas.microsoft.com/office/drawing/2014/main" id="{E675AD7A-034A-2A42-88B2-2D74A0C2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3" name="Freeform 167">
              <a:extLst>
                <a:ext uri="{FF2B5EF4-FFF2-40B4-BE49-F238E27FC236}">
                  <a16:creationId xmlns="" xmlns:a16="http://schemas.microsoft.com/office/drawing/2014/main" id="{604FB12C-1CB9-3946-AC6B-C9A4B75F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4" name="Freeform 172">
              <a:extLst>
                <a:ext uri="{FF2B5EF4-FFF2-40B4-BE49-F238E27FC236}">
                  <a16:creationId xmlns="" xmlns:a16="http://schemas.microsoft.com/office/drawing/2014/main" id="{8852D5A7-F5CD-384E-97BD-1CD4549C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5" name="Freeform 173">
              <a:extLst>
                <a:ext uri="{FF2B5EF4-FFF2-40B4-BE49-F238E27FC236}">
                  <a16:creationId xmlns="" xmlns:a16="http://schemas.microsoft.com/office/drawing/2014/main" id="{7B93D7AF-97C7-A040-B265-1DF1BFF7F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6" name="Freeform 178">
              <a:extLst>
                <a:ext uri="{FF2B5EF4-FFF2-40B4-BE49-F238E27FC236}">
                  <a16:creationId xmlns="" xmlns:a16="http://schemas.microsoft.com/office/drawing/2014/main" id="{DF014FBF-1911-A14E-8099-55A6749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7" name="Freeform 180">
              <a:extLst>
                <a:ext uri="{FF2B5EF4-FFF2-40B4-BE49-F238E27FC236}">
                  <a16:creationId xmlns="" xmlns:a16="http://schemas.microsoft.com/office/drawing/2014/main" id="{013CD73F-DCFD-DD45-A86B-71DD2C36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8" name="Freeform 181">
              <a:extLst>
                <a:ext uri="{FF2B5EF4-FFF2-40B4-BE49-F238E27FC236}">
                  <a16:creationId xmlns="" xmlns:a16="http://schemas.microsoft.com/office/drawing/2014/main" id="{A36E83A3-CB38-FE44-8CF9-73FEF78CB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49" name="Freeform 182">
              <a:extLst>
                <a:ext uri="{FF2B5EF4-FFF2-40B4-BE49-F238E27FC236}">
                  <a16:creationId xmlns="" xmlns:a16="http://schemas.microsoft.com/office/drawing/2014/main" id="{1860805E-5339-F743-8887-53CE1FAE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0" name="Freeform 184">
              <a:extLst>
                <a:ext uri="{FF2B5EF4-FFF2-40B4-BE49-F238E27FC236}">
                  <a16:creationId xmlns="" xmlns:a16="http://schemas.microsoft.com/office/drawing/2014/main" id="{B0911693-737B-284F-AACC-5B028FC3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1" name="Freeform 185">
              <a:extLst>
                <a:ext uri="{FF2B5EF4-FFF2-40B4-BE49-F238E27FC236}">
                  <a16:creationId xmlns="" xmlns:a16="http://schemas.microsoft.com/office/drawing/2014/main" id="{75269321-793F-A049-9F52-F002439E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="" xmlns:a16="http://schemas.microsoft.com/office/drawing/2014/main" id="{679101EA-606D-BC48-A18F-546D2EDA4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3" name="Freeform 190">
              <a:extLst>
                <a:ext uri="{FF2B5EF4-FFF2-40B4-BE49-F238E27FC236}">
                  <a16:creationId xmlns="" xmlns:a16="http://schemas.microsoft.com/office/drawing/2014/main" id="{18DD3523-0219-A04A-9C95-CFB3EE1D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4" name="Freeform 195">
              <a:extLst>
                <a:ext uri="{FF2B5EF4-FFF2-40B4-BE49-F238E27FC236}">
                  <a16:creationId xmlns="" xmlns:a16="http://schemas.microsoft.com/office/drawing/2014/main" id="{D0E766EF-8DC9-844C-842F-2E46F00CA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5" name="Freeform 196">
              <a:extLst>
                <a:ext uri="{FF2B5EF4-FFF2-40B4-BE49-F238E27FC236}">
                  <a16:creationId xmlns="" xmlns:a16="http://schemas.microsoft.com/office/drawing/2014/main" id="{A18B0344-8335-6D44-A120-7E447C17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6" name="Freeform 197">
              <a:extLst>
                <a:ext uri="{FF2B5EF4-FFF2-40B4-BE49-F238E27FC236}">
                  <a16:creationId xmlns="" xmlns:a16="http://schemas.microsoft.com/office/drawing/2014/main" id="{8491F099-DB1C-464F-9917-E498B750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7" name="Freeform 199">
              <a:extLst>
                <a:ext uri="{FF2B5EF4-FFF2-40B4-BE49-F238E27FC236}">
                  <a16:creationId xmlns="" xmlns:a16="http://schemas.microsoft.com/office/drawing/2014/main" id="{FF4A6401-C59A-654F-86B2-B663C688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6FCA2AB2-E775-B44D-B830-869E1FA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3FB678D3-D554-634C-A9DD-EED41C2C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0" name="Freeform 206">
              <a:extLst>
                <a:ext uri="{FF2B5EF4-FFF2-40B4-BE49-F238E27FC236}">
                  <a16:creationId xmlns="" xmlns:a16="http://schemas.microsoft.com/office/drawing/2014/main" id="{7E2E3711-C8E1-DE46-B4A0-295E42FA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1" name="Freeform 207">
              <a:extLst>
                <a:ext uri="{FF2B5EF4-FFF2-40B4-BE49-F238E27FC236}">
                  <a16:creationId xmlns="" xmlns:a16="http://schemas.microsoft.com/office/drawing/2014/main" id="{A23A1A4B-270F-7B49-AD0E-0786BA9D9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2" name="Freeform 213">
              <a:extLst>
                <a:ext uri="{FF2B5EF4-FFF2-40B4-BE49-F238E27FC236}">
                  <a16:creationId xmlns="" xmlns:a16="http://schemas.microsoft.com/office/drawing/2014/main" id="{A2337FC8-8E1C-2E4A-8154-C33B5EA30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3" name="Freeform 216">
              <a:extLst>
                <a:ext uri="{FF2B5EF4-FFF2-40B4-BE49-F238E27FC236}">
                  <a16:creationId xmlns="" xmlns:a16="http://schemas.microsoft.com/office/drawing/2014/main" id="{EBDF0ED9-E60B-1C48-93DD-F81263B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4" name="Freeform 221">
              <a:extLst>
                <a:ext uri="{FF2B5EF4-FFF2-40B4-BE49-F238E27FC236}">
                  <a16:creationId xmlns="" xmlns:a16="http://schemas.microsoft.com/office/drawing/2014/main" id="{850B1CD8-E322-3846-9197-20B7B7CA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65" name="Freeform 222">
              <a:extLst>
                <a:ext uri="{FF2B5EF4-FFF2-40B4-BE49-F238E27FC236}">
                  <a16:creationId xmlns="" xmlns:a16="http://schemas.microsoft.com/office/drawing/2014/main" id="{010048F7-8213-8E4C-ADE0-89FE176D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6" name="Freeform 223">
              <a:extLst>
                <a:ext uri="{FF2B5EF4-FFF2-40B4-BE49-F238E27FC236}">
                  <a16:creationId xmlns="" xmlns:a16="http://schemas.microsoft.com/office/drawing/2014/main" id="{7A7BCDD1-534B-6848-85FA-E63F6BBD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7" name="Freeform 224">
              <a:extLst>
                <a:ext uri="{FF2B5EF4-FFF2-40B4-BE49-F238E27FC236}">
                  <a16:creationId xmlns="" xmlns:a16="http://schemas.microsoft.com/office/drawing/2014/main" id="{78F0AF08-5B02-DB45-90AC-18C0494E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8" name="Freeform 225">
              <a:extLst>
                <a:ext uri="{FF2B5EF4-FFF2-40B4-BE49-F238E27FC236}">
                  <a16:creationId xmlns="" xmlns:a16="http://schemas.microsoft.com/office/drawing/2014/main" id="{501C5A18-4697-B048-BB09-5C092C84C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="" xmlns:a16="http://schemas.microsoft.com/office/drawing/2014/main" id="{71E2E174-98E0-FA46-AE40-1E6AF62D7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="" xmlns:a16="http://schemas.microsoft.com/office/drawing/2014/main" id="{3E8B9AF3-CD30-D148-8AB1-4394B92C7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230">
              <a:extLst>
                <a:ext uri="{FF2B5EF4-FFF2-40B4-BE49-F238E27FC236}">
                  <a16:creationId xmlns="" xmlns:a16="http://schemas.microsoft.com/office/drawing/2014/main" id="{08067D49-FBF2-2443-8DDA-078436E7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267">
              <a:extLst>
                <a:ext uri="{FF2B5EF4-FFF2-40B4-BE49-F238E27FC236}">
                  <a16:creationId xmlns="" xmlns:a16="http://schemas.microsoft.com/office/drawing/2014/main" id="{B31C69FF-F5DB-DB42-BDE8-08622C56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271">
              <a:extLst>
                <a:ext uri="{FF2B5EF4-FFF2-40B4-BE49-F238E27FC236}">
                  <a16:creationId xmlns="" xmlns:a16="http://schemas.microsoft.com/office/drawing/2014/main" id="{15147D87-8EB3-964B-86D9-78C6DE39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4" name="Freeform 272">
              <a:extLst>
                <a:ext uri="{FF2B5EF4-FFF2-40B4-BE49-F238E27FC236}">
                  <a16:creationId xmlns="" xmlns:a16="http://schemas.microsoft.com/office/drawing/2014/main" id="{45287846-6446-B744-AB17-136C50C8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278">
              <a:extLst>
                <a:ext uri="{FF2B5EF4-FFF2-40B4-BE49-F238E27FC236}">
                  <a16:creationId xmlns="" xmlns:a16="http://schemas.microsoft.com/office/drawing/2014/main" id="{555063D8-71F8-5145-9405-6D57E14A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6" name="Freeform 279">
              <a:extLst>
                <a:ext uri="{FF2B5EF4-FFF2-40B4-BE49-F238E27FC236}">
                  <a16:creationId xmlns="" xmlns:a16="http://schemas.microsoft.com/office/drawing/2014/main" id="{922DD58E-43E3-FC45-A251-B958FEC3D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7" name="Freeform 280">
              <a:extLst>
                <a:ext uri="{FF2B5EF4-FFF2-40B4-BE49-F238E27FC236}">
                  <a16:creationId xmlns="" xmlns:a16="http://schemas.microsoft.com/office/drawing/2014/main" id="{183EE691-7AE3-0144-93B0-8B69D380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281">
              <a:extLst>
                <a:ext uri="{FF2B5EF4-FFF2-40B4-BE49-F238E27FC236}">
                  <a16:creationId xmlns="" xmlns:a16="http://schemas.microsoft.com/office/drawing/2014/main" id="{BEF47D27-1572-7C44-BA06-F74BEB21E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="" xmlns:a16="http://schemas.microsoft.com/office/drawing/2014/main" id="{39BD4B98-ACA8-1B4F-8A2A-D7392B83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="" xmlns:a16="http://schemas.microsoft.com/office/drawing/2014/main" id="{FF8873A0-6A66-CD4C-90C5-8D9E4945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="" xmlns:a16="http://schemas.microsoft.com/office/drawing/2014/main" id="{C85BFB3B-AD78-6843-B26E-733DBC73F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2" name="Freeform 289">
              <a:extLst>
                <a:ext uri="{FF2B5EF4-FFF2-40B4-BE49-F238E27FC236}">
                  <a16:creationId xmlns="" xmlns:a16="http://schemas.microsoft.com/office/drawing/2014/main" id="{E63BB741-EB17-3941-AFDC-4AF327BF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3" name="Freeform 290">
              <a:extLst>
                <a:ext uri="{FF2B5EF4-FFF2-40B4-BE49-F238E27FC236}">
                  <a16:creationId xmlns="" xmlns:a16="http://schemas.microsoft.com/office/drawing/2014/main" id="{E8D44ED5-F256-3B48-AB2E-821E9097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="" xmlns:a16="http://schemas.microsoft.com/office/drawing/2014/main" id="{E54593DB-9157-714A-9652-3FD541C0B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297">
              <a:extLst>
                <a:ext uri="{FF2B5EF4-FFF2-40B4-BE49-F238E27FC236}">
                  <a16:creationId xmlns="" xmlns:a16="http://schemas.microsoft.com/office/drawing/2014/main" id="{A69EF5E6-0294-6944-B0B9-E446F10C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298">
              <a:extLst>
                <a:ext uri="{FF2B5EF4-FFF2-40B4-BE49-F238E27FC236}">
                  <a16:creationId xmlns="" xmlns:a16="http://schemas.microsoft.com/office/drawing/2014/main" id="{B5588B20-6CC1-5044-A53D-302733A8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300">
              <a:extLst>
                <a:ext uri="{FF2B5EF4-FFF2-40B4-BE49-F238E27FC236}">
                  <a16:creationId xmlns="" xmlns:a16="http://schemas.microsoft.com/office/drawing/2014/main" id="{DEDB50BD-3EFF-E749-8ED5-28628A07F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301">
              <a:extLst>
                <a:ext uri="{FF2B5EF4-FFF2-40B4-BE49-F238E27FC236}">
                  <a16:creationId xmlns="" xmlns:a16="http://schemas.microsoft.com/office/drawing/2014/main" id="{74DDA3C9-9947-2B45-9311-4093B1FA8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307">
              <a:extLst>
                <a:ext uri="{FF2B5EF4-FFF2-40B4-BE49-F238E27FC236}">
                  <a16:creationId xmlns="" xmlns:a16="http://schemas.microsoft.com/office/drawing/2014/main" id="{CE7D2F6E-66A8-C14D-9476-F0D612E5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309">
              <a:extLst>
                <a:ext uri="{FF2B5EF4-FFF2-40B4-BE49-F238E27FC236}">
                  <a16:creationId xmlns="" xmlns:a16="http://schemas.microsoft.com/office/drawing/2014/main" id="{E27A8705-9C6D-BC4D-94CD-730746BC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91" name="Freeform 312">
              <a:extLst>
                <a:ext uri="{FF2B5EF4-FFF2-40B4-BE49-F238E27FC236}">
                  <a16:creationId xmlns="" xmlns:a16="http://schemas.microsoft.com/office/drawing/2014/main" id="{8BD20397-8BB3-B347-B694-EDD6CA74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313">
              <a:extLst>
                <a:ext uri="{FF2B5EF4-FFF2-40B4-BE49-F238E27FC236}">
                  <a16:creationId xmlns="" xmlns:a16="http://schemas.microsoft.com/office/drawing/2014/main" id="{AB6E0CD9-ADAD-A04D-BC7E-B52453B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314">
              <a:extLst>
                <a:ext uri="{FF2B5EF4-FFF2-40B4-BE49-F238E27FC236}">
                  <a16:creationId xmlns="" xmlns:a16="http://schemas.microsoft.com/office/drawing/2014/main" id="{7B83CC80-6E1A-C34C-9474-9EEF8BE34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4" name="Freeform 315">
              <a:extLst>
                <a:ext uri="{FF2B5EF4-FFF2-40B4-BE49-F238E27FC236}">
                  <a16:creationId xmlns="" xmlns:a16="http://schemas.microsoft.com/office/drawing/2014/main" id="{F020FE40-D823-604C-A055-23D24C4D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317">
              <a:extLst>
                <a:ext uri="{FF2B5EF4-FFF2-40B4-BE49-F238E27FC236}">
                  <a16:creationId xmlns="" xmlns:a16="http://schemas.microsoft.com/office/drawing/2014/main" id="{70514886-0618-8C4E-A983-65608657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318">
              <a:extLst>
                <a:ext uri="{FF2B5EF4-FFF2-40B4-BE49-F238E27FC236}">
                  <a16:creationId xmlns="" xmlns:a16="http://schemas.microsoft.com/office/drawing/2014/main" id="{3288F534-D58D-3B44-8CF6-18C5BB04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322">
              <a:extLst>
                <a:ext uri="{FF2B5EF4-FFF2-40B4-BE49-F238E27FC236}">
                  <a16:creationId xmlns="" xmlns:a16="http://schemas.microsoft.com/office/drawing/2014/main" id="{6DD34048-4692-C94C-A909-5D69437F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325">
              <a:extLst>
                <a:ext uri="{FF2B5EF4-FFF2-40B4-BE49-F238E27FC236}">
                  <a16:creationId xmlns="" xmlns:a16="http://schemas.microsoft.com/office/drawing/2014/main" id="{2F2AF027-1B62-5544-AC83-0507256C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9" name="Freeform 326">
              <a:extLst>
                <a:ext uri="{FF2B5EF4-FFF2-40B4-BE49-F238E27FC236}">
                  <a16:creationId xmlns="" xmlns:a16="http://schemas.microsoft.com/office/drawing/2014/main" id="{187B808F-3996-FD44-8D65-2D59808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328">
              <a:extLst>
                <a:ext uri="{FF2B5EF4-FFF2-40B4-BE49-F238E27FC236}">
                  <a16:creationId xmlns="" xmlns:a16="http://schemas.microsoft.com/office/drawing/2014/main" id="{09CAC6EC-2323-7A4D-A8FE-10A3BAF7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64350" y="217395"/>
            <a:ext cx="664085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spc="113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The Conclusion</a:t>
            </a:r>
            <a:endParaRPr lang="en-US" sz="6500" b="1" spc="113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4350" y="1310002"/>
            <a:ext cx="7989292" cy="2287151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endParaRPr lang="en-US" sz="1600" dirty="0" smtClean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can be use to develops app for android and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iOS</a:t>
            </a:r>
            <a:endParaRPr lang="en-US" sz="1600" dirty="0" smtClean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Most tutorial create the app using android studio. With the many problem when compiling code in Visual Studio, it seems that moving to Android Studio is a reasonable choice.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There are still plenty things to learn in 3D programming using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openGLES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like shading, shadowing, using texture, etc.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43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90309" y="65528"/>
            <a:ext cx="27517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References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FF026408-7B0D-6543-B3CE-6E26D1CC9114}"/>
              </a:ext>
            </a:extLst>
          </p:cNvPr>
          <p:cNvGrpSpPr/>
          <p:nvPr/>
        </p:nvGrpSpPr>
        <p:grpSpPr>
          <a:xfrm rot="4502715">
            <a:off x="-4914940" y="-498977"/>
            <a:ext cx="7582532" cy="6141455"/>
            <a:chOff x="9587" y="597359"/>
            <a:chExt cx="8570996" cy="6942058"/>
          </a:xfrm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25A05CA6-140D-5B4C-A5F5-F74574682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8A8A1B7-7C9E-D94D-A179-A112E79EF9C2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0" name="Freeform 2">
                <a:extLst>
                  <a:ext uri="{FF2B5EF4-FFF2-40B4-BE49-F238E27FC236}">
                    <a16:creationId xmlns="" xmlns:a16="http://schemas.microsoft.com/office/drawing/2014/main" id="{71633A19-F27A-C74F-A814-4DFD17D1D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="" xmlns:a16="http://schemas.microsoft.com/office/drawing/2014/main" id="{864C5D09-1FDD-8B4B-A1F9-A59ED67E3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="" xmlns:a16="http://schemas.microsoft.com/office/drawing/2014/main" id="{032E2EEB-9942-BF49-8C6C-ED270B3B0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4" name="Freeform 15">
                <a:extLst>
                  <a:ext uri="{FF2B5EF4-FFF2-40B4-BE49-F238E27FC236}">
                    <a16:creationId xmlns="" xmlns:a16="http://schemas.microsoft.com/office/drawing/2014/main" id="{B85D132A-198D-1C4F-BD92-27A752EC3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5" name="Freeform 38">
                <a:extLst>
                  <a:ext uri="{FF2B5EF4-FFF2-40B4-BE49-F238E27FC236}">
                    <a16:creationId xmlns="" xmlns:a16="http://schemas.microsoft.com/office/drawing/2014/main" id="{CD5BBEEE-53E3-D84D-8BCC-42D82EF33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6" name="Freeform 39">
                <a:extLst>
                  <a:ext uri="{FF2B5EF4-FFF2-40B4-BE49-F238E27FC236}">
                    <a16:creationId xmlns="" xmlns:a16="http://schemas.microsoft.com/office/drawing/2014/main" id="{7988C447-74DA-B44D-ACF7-29539BEB7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7" name="Freeform 44">
                <a:extLst>
                  <a:ext uri="{FF2B5EF4-FFF2-40B4-BE49-F238E27FC236}">
                    <a16:creationId xmlns="" xmlns:a16="http://schemas.microsoft.com/office/drawing/2014/main" id="{02D544EB-34FD-7548-9D03-C63822FC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50">
                <a:extLst>
                  <a:ext uri="{FF2B5EF4-FFF2-40B4-BE49-F238E27FC236}">
                    <a16:creationId xmlns="" xmlns:a16="http://schemas.microsoft.com/office/drawing/2014/main" id="{4376B562-7186-D14B-A978-B8691D9A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="" xmlns:a16="http://schemas.microsoft.com/office/drawing/2014/main" id="{2FADDA78-E273-6840-8B57-EF290B353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60">
                <a:extLst>
                  <a:ext uri="{FF2B5EF4-FFF2-40B4-BE49-F238E27FC236}">
                    <a16:creationId xmlns="" xmlns:a16="http://schemas.microsoft.com/office/drawing/2014/main" id="{93801232-33A3-794C-9C37-7153D3F0F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1" name="Freeform 61">
                <a:extLst>
                  <a:ext uri="{FF2B5EF4-FFF2-40B4-BE49-F238E27FC236}">
                    <a16:creationId xmlns="" xmlns:a16="http://schemas.microsoft.com/office/drawing/2014/main" id="{8F42D3D9-562C-8445-ACAF-B9D976315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67">
                <a:extLst>
                  <a:ext uri="{FF2B5EF4-FFF2-40B4-BE49-F238E27FC236}">
                    <a16:creationId xmlns="" xmlns:a16="http://schemas.microsoft.com/office/drawing/2014/main" id="{6592F664-38F3-404B-B11A-3B2CACD39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80">
                <a:extLst>
                  <a:ext uri="{FF2B5EF4-FFF2-40B4-BE49-F238E27FC236}">
                    <a16:creationId xmlns="" xmlns:a16="http://schemas.microsoft.com/office/drawing/2014/main" id="{2FCBB6FE-6EC8-DB4C-AA5E-CC7ED96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82">
                <a:extLst>
                  <a:ext uri="{FF2B5EF4-FFF2-40B4-BE49-F238E27FC236}">
                    <a16:creationId xmlns="" xmlns:a16="http://schemas.microsoft.com/office/drawing/2014/main" id="{284BCC47-899F-374A-8549-15827BE07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5" name="Freeform 114">
                <a:extLst>
                  <a:ext uri="{FF2B5EF4-FFF2-40B4-BE49-F238E27FC236}">
                    <a16:creationId xmlns="" xmlns:a16="http://schemas.microsoft.com/office/drawing/2014/main" id="{52D45055-6168-AF45-A32D-72C7134C1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1966363" y="661792"/>
            <a:ext cx="7177637" cy="4784288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Https://www.easyrender.com/3d-rendering/3d-rendering-a-brief-explanation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https://en.wikipedia.org/wiki/3D_rendering#/media/File:Activemarker2.PNG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https://en.wikipedia.org/wiki/OpenGL_ES#/media/File:OpenGL_ES_logo_(Nov14).svg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https://en.wikipedia.org/wiki/OpenGL_ES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https://en.wikipedia.org/wiki/C%2B%2B#/media/File:ISO_C%2B%2B_Logo.svg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https://medium.com/androiddevelopers/getting-started-with-c-and-android-native-activities-2213b402ffff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https://en.wikipedia.org/wiki/Android_(operating_system)#/media/File:Android_robot_2014.svg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https://developercommunity.visualstudio.com/content/problem/31899/where-is-the-visual-c-opengles-2-application-andro.html</a:t>
            </a: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881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EDBD514-CD72-244F-9D2A-A95C83383D5F}"/>
              </a:ext>
            </a:extLst>
          </p:cNvPr>
          <p:cNvGrpSpPr/>
          <p:nvPr/>
        </p:nvGrpSpPr>
        <p:grpSpPr>
          <a:xfrm rot="7974419">
            <a:off x="5236254" y="-1348526"/>
            <a:ext cx="7582532" cy="6141455"/>
            <a:chOff x="9587" y="597359"/>
            <a:chExt cx="8570996" cy="6942058"/>
          </a:xfrm>
        </p:grpSpPr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511F1F0D-401A-D04D-976E-9A940D99DD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14599">
              <a:off x="6168968" y="1076493"/>
              <a:ext cx="1733224" cy="2148010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4E951A79-7C22-CF4D-8943-EF282C129016}"/>
                </a:ext>
              </a:extLst>
            </p:cNvPr>
            <p:cNvGrpSpPr/>
            <p:nvPr/>
          </p:nvGrpSpPr>
          <p:grpSpPr>
            <a:xfrm rot="17114831">
              <a:off x="824056" y="-217110"/>
              <a:ext cx="6942058" cy="8570996"/>
              <a:chOff x="6131178" y="3084988"/>
              <a:chExt cx="1012324" cy="1249863"/>
            </a:xfrm>
          </p:grpSpPr>
          <p:sp>
            <p:nvSpPr>
              <p:cNvPr id="27" name="Freeform 2">
                <a:extLst>
                  <a:ext uri="{FF2B5EF4-FFF2-40B4-BE49-F238E27FC236}">
                    <a16:creationId xmlns="" xmlns:a16="http://schemas.microsoft.com/office/drawing/2014/main" id="{2F3BF77F-B75F-3443-BCDE-DEB0F775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755" y="308498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="" xmlns:a16="http://schemas.microsoft.com/office/drawing/2014/main" id="{ECD407D2-C0CC-D941-9E01-1BF4F81E3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0210" y="3707652"/>
                <a:ext cx="252747" cy="312152"/>
              </a:xfrm>
              <a:custGeom>
                <a:avLst/>
                <a:gdLst>
                  <a:gd name="T0" fmla="*/ 0 w 1030"/>
                  <a:gd name="T1" fmla="*/ 638 h 1275"/>
                  <a:gd name="T2" fmla="*/ 1029 w 1030"/>
                  <a:gd name="T3" fmla="*/ 1274 h 1275"/>
                  <a:gd name="T4" fmla="*/ 1029 w 1030"/>
                  <a:gd name="T5" fmla="*/ 0 h 1275"/>
                  <a:gd name="T6" fmla="*/ 0 w 1030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5">
                    <a:moveTo>
                      <a:pt x="0" y="638"/>
                    </a:moveTo>
                    <a:lnTo>
                      <a:pt x="1029" y="1274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="" xmlns:a16="http://schemas.microsoft.com/office/drawing/2014/main" id="{73B3B09E-1199-6945-B664-06ACD4FFF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1178" y="3552998"/>
                <a:ext cx="252747" cy="313233"/>
              </a:xfrm>
              <a:custGeom>
                <a:avLst/>
                <a:gdLst>
                  <a:gd name="T0" fmla="*/ 0 w 1032"/>
                  <a:gd name="T1" fmla="*/ 639 h 1278"/>
                  <a:gd name="T2" fmla="*/ 1031 w 1032"/>
                  <a:gd name="T3" fmla="*/ 1277 h 1278"/>
                  <a:gd name="T4" fmla="*/ 1031 w 1032"/>
                  <a:gd name="T5" fmla="*/ 0 h 1278"/>
                  <a:gd name="T6" fmla="*/ 0 w 1032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2" h="1278">
                    <a:moveTo>
                      <a:pt x="0" y="639"/>
                    </a:moveTo>
                    <a:lnTo>
                      <a:pt x="1031" y="1277"/>
                    </a:lnTo>
                    <a:lnTo>
                      <a:pt x="1031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0" name="Freeform 15">
                <a:extLst>
                  <a:ext uri="{FF2B5EF4-FFF2-40B4-BE49-F238E27FC236}">
                    <a16:creationId xmlns="" xmlns:a16="http://schemas.microsoft.com/office/drawing/2014/main" id="{A65AAF71-3C00-964C-B1E6-129D4114E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396382"/>
                <a:ext cx="252747" cy="313233"/>
              </a:xfrm>
              <a:custGeom>
                <a:avLst/>
                <a:gdLst>
                  <a:gd name="T0" fmla="*/ 0 w 1030"/>
                  <a:gd name="T1" fmla="*/ 638 h 1278"/>
                  <a:gd name="T2" fmla="*/ 1029 w 1030"/>
                  <a:gd name="T3" fmla="*/ 1277 h 1278"/>
                  <a:gd name="T4" fmla="*/ 1029 w 1030"/>
                  <a:gd name="T5" fmla="*/ 0 h 1278"/>
                  <a:gd name="T6" fmla="*/ 0 w 1030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0" y="638"/>
                    </a:moveTo>
                    <a:lnTo>
                      <a:pt x="1029" y="1277"/>
                    </a:lnTo>
                    <a:lnTo>
                      <a:pt x="1029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1" name="Freeform 38">
                <a:extLst>
                  <a:ext uri="{FF2B5EF4-FFF2-40B4-BE49-F238E27FC236}">
                    <a16:creationId xmlns="" xmlns:a16="http://schemas.microsoft.com/office/drawing/2014/main" id="{CFAC64BE-54A7-0B47-BA31-9B67A615E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3925" y="3552998"/>
                <a:ext cx="252747" cy="313233"/>
              </a:xfrm>
              <a:custGeom>
                <a:avLst/>
                <a:gdLst>
                  <a:gd name="T0" fmla="*/ 1029 w 1030"/>
                  <a:gd name="T1" fmla="*/ 639 h 1278"/>
                  <a:gd name="T2" fmla="*/ 0 w 1030"/>
                  <a:gd name="T3" fmla="*/ 1277 h 1278"/>
                  <a:gd name="T4" fmla="*/ 0 w 1030"/>
                  <a:gd name="T5" fmla="*/ 0 h 1278"/>
                  <a:gd name="T6" fmla="*/ 1029 w 1030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0" h="1278">
                    <a:moveTo>
                      <a:pt x="1029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29" y="63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2" name="Freeform 39">
                <a:extLst>
                  <a:ext uri="{FF2B5EF4-FFF2-40B4-BE49-F238E27FC236}">
                    <a16:creationId xmlns="" xmlns:a16="http://schemas.microsoft.com/office/drawing/2014/main" id="{40267117-929A-0140-B9CD-A85B0EC9F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114" y="3397018"/>
                <a:ext cx="252747" cy="313233"/>
              </a:xfrm>
              <a:custGeom>
                <a:avLst/>
                <a:gdLst>
                  <a:gd name="T0" fmla="*/ 0 w 1031"/>
                  <a:gd name="T1" fmla="*/ 638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8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3" name="Freeform 44">
                <a:extLst>
                  <a:ext uri="{FF2B5EF4-FFF2-40B4-BE49-F238E27FC236}">
                    <a16:creationId xmlns="" xmlns:a16="http://schemas.microsoft.com/office/drawing/2014/main" id="{0761C6EF-6919-4B47-9D42-5E1C11A57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297" y="4021618"/>
                <a:ext cx="252747" cy="313233"/>
              </a:xfrm>
              <a:custGeom>
                <a:avLst/>
                <a:gdLst>
                  <a:gd name="T0" fmla="*/ 0 w 1031"/>
                  <a:gd name="T1" fmla="*/ 638 h 1277"/>
                  <a:gd name="T2" fmla="*/ 1030 w 1031"/>
                  <a:gd name="T3" fmla="*/ 1276 h 1277"/>
                  <a:gd name="T4" fmla="*/ 1030 w 1031"/>
                  <a:gd name="T5" fmla="*/ 0 h 1277"/>
                  <a:gd name="T6" fmla="*/ 0 w 1031"/>
                  <a:gd name="T7" fmla="*/ 638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7">
                    <a:moveTo>
                      <a:pt x="0" y="638"/>
                    </a:moveTo>
                    <a:lnTo>
                      <a:pt x="1030" y="1276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="" xmlns:a16="http://schemas.microsoft.com/office/drawing/2014/main" id="{08C1BEA1-9A24-464B-B77F-6C71B6F11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240846"/>
                <a:ext cx="252747" cy="312152"/>
              </a:xfrm>
              <a:custGeom>
                <a:avLst/>
                <a:gdLst>
                  <a:gd name="T0" fmla="*/ 0 w 1031"/>
                  <a:gd name="T1" fmla="*/ 637 h 1276"/>
                  <a:gd name="T2" fmla="*/ 1030 w 1031"/>
                  <a:gd name="T3" fmla="*/ 1275 h 1276"/>
                  <a:gd name="T4" fmla="*/ 1030 w 1031"/>
                  <a:gd name="T5" fmla="*/ 0 h 1276"/>
                  <a:gd name="T6" fmla="*/ 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0" y="637"/>
                    </a:moveTo>
                    <a:lnTo>
                      <a:pt x="1030" y="1275"/>
                    </a:lnTo>
                    <a:lnTo>
                      <a:pt x="1030" y="0"/>
                    </a:lnTo>
                    <a:lnTo>
                      <a:pt x="0" y="637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Freeform 54">
                <a:extLst>
                  <a:ext uri="{FF2B5EF4-FFF2-40B4-BE49-F238E27FC236}">
                    <a16:creationId xmlns="" xmlns:a16="http://schemas.microsoft.com/office/drawing/2014/main" id="{056EC02A-7D83-C04B-8814-CBDC95E49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9011" y="3712604"/>
                <a:ext cx="252747" cy="312152"/>
              </a:xfrm>
              <a:custGeom>
                <a:avLst/>
                <a:gdLst>
                  <a:gd name="T0" fmla="*/ 0 w 1031"/>
                  <a:gd name="T1" fmla="*/ 638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8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8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="" xmlns:a16="http://schemas.microsoft.com/office/drawing/2014/main" id="{A49F0744-61F1-144C-91D9-5B2911FA3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2369" y="3865343"/>
                <a:ext cx="252747" cy="312153"/>
              </a:xfrm>
              <a:custGeom>
                <a:avLst/>
                <a:gdLst>
                  <a:gd name="T0" fmla="*/ 0 w 1031"/>
                  <a:gd name="T1" fmla="*/ 636 h 1275"/>
                  <a:gd name="T2" fmla="*/ 1030 w 1031"/>
                  <a:gd name="T3" fmla="*/ 1274 h 1275"/>
                  <a:gd name="T4" fmla="*/ 1030 w 1031"/>
                  <a:gd name="T5" fmla="*/ 0 h 1275"/>
                  <a:gd name="T6" fmla="*/ 0 w 1031"/>
                  <a:gd name="T7" fmla="*/ 636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0" y="636"/>
                    </a:moveTo>
                    <a:lnTo>
                      <a:pt x="1030" y="1274"/>
                    </a:lnTo>
                    <a:lnTo>
                      <a:pt x="1030" y="0"/>
                    </a:lnTo>
                    <a:lnTo>
                      <a:pt x="0" y="63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="" xmlns:a16="http://schemas.microsoft.com/office/drawing/2014/main" id="{ECA148C8-30C2-674B-8B1D-55290001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552998"/>
                <a:ext cx="252747" cy="313233"/>
              </a:xfrm>
              <a:custGeom>
                <a:avLst/>
                <a:gdLst>
                  <a:gd name="T0" fmla="*/ 0 w 1031"/>
                  <a:gd name="T1" fmla="*/ 639 h 1278"/>
                  <a:gd name="T2" fmla="*/ 1030 w 1031"/>
                  <a:gd name="T3" fmla="*/ 1277 h 1278"/>
                  <a:gd name="T4" fmla="*/ 1030 w 1031"/>
                  <a:gd name="T5" fmla="*/ 0 h 1278"/>
                  <a:gd name="T6" fmla="*/ 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0" y="639"/>
                    </a:moveTo>
                    <a:lnTo>
                      <a:pt x="1030" y="1277"/>
                    </a:lnTo>
                    <a:lnTo>
                      <a:pt x="1030" y="0"/>
                    </a:lnTo>
                    <a:lnTo>
                      <a:pt x="0" y="63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8" name="Freeform 67">
                <a:extLst>
                  <a:ext uri="{FF2B5EF4-FFF2-40B4-BE49-F238E27FC236}">
                    <a16:creationId xmlns="" xmlns:a16="http://schemas.microsoft.com/office/drawing/2014/main" id="{99D13D6A-94A9-934F-B097-6179E8DB7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0220" y="3554074"/>
                <a:ext cx="252747" cy="313233"/>
              </a:xfrm>
              <a:custGeom>
                <a:avLst/>
                <a:gdLst>
                  <a:gd name="T0" fmla="*/ 1030 w 1031"/>
                  <a:gd name="T1" fmla="*/ 639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9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="" xmlns:a16="http://schemas.microsoft.com/office/drawing/2014/main" id="{D37FFE02-587A-594B-8752-E1A5C2C53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5592" y="3396382"/>
                <a:ext cx="252747" cy="313233"/>
              </a:xfrm>
              <a:custGeom>
                <a:avLst/>
                <a:gdLst>
                  <a:gd name="T0" fmla="*/ 1030 w 1031"/>
                  <a:gd name="T1" fmla="*/ 638 h 1278"/>
                  <a:gd name="T2" fmla="*/ 0 w 1031"/>
                  <a:gd name="T3" fmla="*/ 1277 h 1278"/>
                  <a:gd name="T4" fmla="*/ 0 w 1031"/>
                  <a:gd name="T5" fmla="*/ 0 h 1278"/>
                  <a:gd name="T6" fmla="*/ 1030 w 1031"/>
                  <a:gd name="T7" fmla="*/ 638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8">
                    <a:moveTo>
                      <a:pt x="1030" y="638"/>
                    </a:moveTo>
                    <a:lnTo>
                      <a:pt x="0" y="1277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0" name="Freeform 82">
                <a:extLst>
                  <a:ext uri="{FF2B5EF4-FFF2-40B4-BE49-F238E27FC236}">
                    <a16:creationId xmlns="" xmlns:a16="http://schemas.microsoft.com/office/drawing/2014/main" id="{6B7A19A4-8D60-B04B-8B88-9AEE0EB7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8338" y="3240846"/>
                <a:ext cx="252747" cy="312152"/>
              </a:xfrm>
              <a:custGeom>
                <a:avLst/>
                <a:gdLst>
                  <a:gd name="T0" fmla="*/ 1030 w 1031"/>
                  <a:gd name="T1" fmla="*/ 637 h 1276"/>
                  <a:gd name="T2" fmla="*/ 0 w 1031"/>
                  <a:gd name="T3" fmla="*/ 1275 h 1276"/>
                  <a:gd name="T4" fmla="*/ 0 w 1031"/>
                  <a:gd name="T5" fmla="*/ 0 h 1276"/>
                  <a:gd name="T6" fmla="*/ 1030 w 1031"/>
                  <a:gd name="T7" fmla="*/ 637 h 1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6">
                    <a:moveTo>
                      <a:pt x="1030" y="637"/>
                    </a:moveTo>
                    <a:lnTo>
                      <a:pt x="0" y="1275"/>
                    </a:lnTo>
                    <a:lnTo>
                      <a:pt x="0" y="0"/>
                    </a:lnTo>
                    <a:lnTo>
                      <a:pt x="1030" y="637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  <p:sp>
            <p:nvSpPr>
              <p:cNvPr id="41" name="Freeform 114">
                <a:extLst>
                  <a:ext uri="{FF2B5EF4-FFF2-40B4-BE49-F238E27FC236}">
                    <a16:creationId xmlns="" xmlns:a16="http://schemas.microsoft.com/office/drawing/2014/main" id="{2D9DB2C0-05B9-B646-87A9-77F0214A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892" y="3708875"/>
                <a:ext cx="252747" cy="312152"/>
              </a:xfrm>
              <a:custGeom>
                <a:avLst/>
                <a:gdLst>
                  <a:gd name="T0" fmla="*/ 1030 w 1031"/>
                  <a:gd name="T1" fmla="*/ 638 h 1275"/>
                  <a:gd name="T2" fmla="*/ 0 w 1031"/>
                  <a:gd name="T3" fmla="*/ 1274 h 1275"/>
                  <a:gd name="T4" fmla="*/ 0 w 1031"/>
                  <a:gd name="T5" fmla="*/ 0 h 1275"/>
                  <a:gd name="T6" fmla="*/ 1030 w 1031"/>
                  <a:gd name="T7" fmla="*/ 638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1" h="1275">
                    <a:moveTo>
                      <a:pt x="1030" y="638"/>
                    </a:moveTo>
                    <a:lnTo>
                      <a:pt x="0" y="1274"/>
                    </a:lnTo>
                    <a:lnTo>
                      <a:pt x="0" y="0"/>
                    </a:lnTo>
                    <a:lnTo>
                      <a:pt x="1030" y="6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 sz="919"/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165507" y="57798"/>
            <a:ext cx="5371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Documentations</a:t>
            </a:r>
            <a:endParaRPr lang="en-US" sz="48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72" y="844281"/>
            <a:ext cx="2623483" cy="377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7904" y="844281"/>
            <a:ext cx="2657322" cy="3802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820" y="845027"/>
            <a:ext cx="2694062" cy="38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2396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12597" y="1993900"/>
            <a:ext cx="3519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Thanks You!</a:t>
            </a:r>
            <a:endParaRPr lang="en-US" sz="4400" b="1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0661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71125" y="2493169"/>
            <a:ext cx="486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“"A gaming enthusiast, passionate in coding, 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and want to learn more about game development.".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2586" y="146772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Personal Info:</a:t>
            </a:r>
            <a:endParaRPr lang="en-US" sz="24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299" y="1991600"/>
            <a:ext cx="411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Stephanus</a:t>
            </a:r>
            <a:r>
              <a:rPr lang="en-US" sz="2400" b="1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 </a:t>
            </a:r>
            <a:r>
              <a:rPr lang="en-US" sz="2400" b="1" dirty="0" err="1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Hanurjaya</a:t>
            </a:r>
            <a:endParaRPr lang="en-US" sz="2400" b="1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0615" y="3595708"/>
            <a:ext cx="3217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Contact : 088219719445 / </a:t>
            </a:r>
          </a:p>
          <a:p>
            <a:pPr algn="r"/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stephanus.hanurjaya@gmail.com 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="" xmlns:a16="http://schemas.microsoft.com/office/drawing/2014/main" id="{D3C38CB5-1DD6-6C43-A61F-46249474D877}"/>
              </a:ext>
            </a:extLst>
          </p:cNvPr>
          <p:cNvGrpSpPr/>
          <p:nvPr/>
        </p:nvGrpSpPr>
        <p:grpSpPr>
          <a:xfrm rot="5400000">
            <a:off x="2593294" y="-684005"/>
            <a:ext cx="3365942" cy="2446931"/>
            <a:chOff x="4388382" y="2566254"/>
            <a:chExt cx="2271478" cy="1564004"/>
          </a:xfrm>
        </p:grpSpPr>
        <p:sp>
          <p:nvSpPr>
            <p:cNvPr id="70" name="Freeform 40">
              <a:extLst>
                <a:ext uri="{FF2B5EF4-FFF2-40B4-BE49-F238E27FC236}">
                  <a16:creationId xmlns="" xmlns:a16="http://schemas.microsoft.com/office/drawing/2014/main" id="{C0CB3AC0-9D22-6B46-86D2-F89846C5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33886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1" name="Freeform 41">
              <a:extLst>
                <a:ext uri="{FF2B5EF4-FFF2-40B4-BE49-F238E27FC236}">
                  <a16:creationId xmlns="" xmlns:a16="http://schemas.microsoft.com/office/drawing/2014/main" id="{D138A54E-0E4A-7C4A-8098-0302BED2B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6510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2" name="Freeform 45">
              <a:extLst>
                <a:ext uri="{FF2B5EF4-FFF2-40B4-BE49-F238E27FC236}">
                  <a16:creationId xmlns="" xmlns:a16="http://schemas.microsoft.com/office/drawing/2014/main" id="{F8B40945-D83C-D446-8074-77B3E1F6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3" name="Freeform 48">
              <a:extLst>
                <a:ext uri="{FF2B5EF4-FFF2-40B4-BE49-F238E27FC236}">
                  <a16:creationId xmlns="" xmlns:a16="http://schemas.microsoft.com/office/drawing/2014/main" id="{6FBD38EE-D2B7-C842-A5C7-3A6CA19C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4" name="Freeform 52">
              <a:extLst>
                <a:ext uri="{FF2B5EF4-FFF2-40B4-BE49-F238E27FC236}">
                  <a16:creationId xmlns="" xmlns:a16="http://schemas.microsoft.com/office/drawing/2014/main" id="{C9A13681-23B1-514E-B06D-94FC80B2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5" name="Freeform 55">
              <a:extLst>
                <a:ext uri="{FF2B5EF4-FFF2-40B4-BE49-F238E27FC236}">
                  <a16:creationId xmlns="" xmlns:a16="http://schemas.microsoft.com/office/drawing/2014/main" id="{E427C438-347D-1843-8242-BBF30BFB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76" name="Freeform 56">
              <a:extLst>
                <a:ext uri="{FF2B5EF4-FFF2-40B4-BE49-F238E27FC236}">
                  <a16:creationId xmlns="" xmlns:a16="http://schemas.microsoft.com/office/drawing/2014/main" id="{FEC7C088-E0FE-7B4F-86A0-5F745985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8" name="Freeform 58">
              <a:extLst>
                <a:ext uri="{FF2B5EF4-FFF2-40B4-BE49-F238E27FC236}">
                  <a16:creationId xmlns="" xmlns:a16="http://schemas.microsoft.com/office/drawing/2014/main" id="{9F90B68B-6284-304D-A017-20AC5094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721790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79" name="Freeform 62">
              <a:extLst>
                <a:ext uri="{FF2B5EF4-FFF2-40B4-BE49-F238E27FC236}">
                  <a16:creationId xmlns="" xmlns:a16="http://schemas.microsoft.com/office/drawing/2014/main" id="{D4FA76A1-1FDD-0D4F-9986-D24B071E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0" name="Freeform 69">
              <a:extLst>
                <a:ext uri="{FF2B5EF4-FFF2-40B4-BE49-F238E27FC236}">
                  <a16:creationId xmlns="" xmlns:a16="http://schemas.microsoft.com/office/drawing/2014/main" id="{D378C20E-734C-E649-887F-FA452833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1" name="Freeform 71">
              <a:extLst>
                <a:ext uri="{FF2B5EF4-FFF2-40B4-BE49-F238E27FC236}">
                  <a16:creationId xmlns="" xmlns:a16="http://schemas.microsoft.com/office/drawing/2014/main" id="{FB6619AF-3EC6-4349-8A4C-E2327FEC2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2" name="Freeform 72">
              <a:extLst>
                <a:ext uri="{FF2B5EF4-FFF2-40B4-BE49-F238E27FC236}">
                  <a16:creationId xmlns="" xmlns:a16="http://schemas.microsoft.com/office/drawing/2014/main" id="{2B3D69BD-F89B-9145-8000-AC55A50C3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83" name="Freeform 73">
              <a:extLst>
                <a:ext uri="{FF2B5EF4-FFF2-40B4-BE49-F238E27FC236}">
                  <a16:creationId xmlns="" xmlns:a16="http://schemas.microsoft.com/office/drawing/2014/main" id="{B27D0003-696E-364B-B123-91B46AA96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4" name="Freeform 75">
              <a:extLst>
                <a:ext uri="{FF2B5EF4-FFF2-40B4-BE49-F238E27FC236}">
                  <a16:creationId xmlns="" xmlns:a16="http://schemas.microsoft.com/office/drawing/2014/main" id="{BA995F80-DBCF-A341-885E-4AB7F982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5" name="Freeform 76">
              <a:extLst>
                <a:ext uri="{FF2B5EF4-FFF2-40B4-BE49-F238E27FC236}">
                  <a16:creationId xmlns="" xmlns:a16="http://schemas.microsoft.com/office/drawing/2014/main" id="{A3EC9B02-26CD-8D42-8783-06C64E203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6" name="Freeform 78">
              <a:extLst>
                <a:ext uri="{FF2B5EF4-FFF2-40B4-BE49-F238E27FC236}">
                  <a16:creationId xmlns="" xmlns:a16="http://schemas.microsoft.com/office/drawing/2014/main" id="{A84D2861-EAE6-384E-B4CD-1FB73FEA0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191639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7" name="Freeform 79">
              <a:extLst>
                <a:ext uri="{FF2B5EF4-FFF2-40B4-BE49-F238E27FC236}">
                  <a16:creationId xmlns="" xmlns:a16="http://schemas.microsoft.com/office/drawing/2014/main" id="{823A7B49-17D6-3D4F-94EA-3689085E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3807632"/>
              <a:ext cx="252747" cy="312153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8" name="Freeform 94">
              <a:extLst>
                <a:ext uri="{FF2B5EF4-FFF2-40B4-BE49-F238E27FC236}">
                  <a16:creationId xmlns="" xmlns:a16="http://schemas.microsoft.com/office/drawing/2014/main" id="{D0338084-E452-9A48-9FA0-6C36806B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89" name="Freeform 95">
              <a:extLst>
                <a:ext uri="{FF2B5EF4-FFF2-40B4-BE49-F238E27FC236}">
                  <a16:creationId xmlns="" xmlns:a16="http://schemas.microsoft.com/office/drawing/2014/main" id="{522B3701-304D-C644-85EB-4E4CE3FD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0" name="Freeform 96">
              <a:extLst>
                <a:ext uri="{FF2B5EF4-FFF2-40B4-BE49-F238E27FC236}">
                  <a16:creationId xmlns="" xmlns:a16="http://schemas.microsoft.com/office/drawing/2014/main" id="{9080D9DD-5D4C-804E-9AC0-1E46FEA2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1" name="Freeform 97">
              <a:extLst>
                <a:ext uri="{FF2B5EF4-FFF2-40B4-BE49-F238E27FC236}">
                  <a16:creationId xmlns="" xmlns:a16="http://schemas.microsoft.com/office/drawing/2014/main" id="{44242BE6-9047-C248-B37E-75F21E6B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2" name="Freeform 99">
              <a:extLst>
                <a:ext uri="{FF2B5EF4-FFF2-40B4-BE49-F238E27FC236}">
                  <a16:creationId xmlns="" xmlns:a16="http://schemas.microsoft.com/office/drawing/2014/main" id="{C039F8B3-325D-B449-8497-DB07D4C5D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3" name="Freeform 100">
              <a:extLst>
                <a:ext uri="{FF2B5EF4-FFF2-40B4-BE49-F238E27FC236}">
                  <a16:creationId xmlns="" xmlns:a16="http://schemas.microsoft.com/office/drawing/2014/main" id="{BB89A896-D95D-4243-AD1B-8C48F457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="" xmlns:a16="http://schemas.microsoft.com/office/drawing/2014/main" id="{C45BCF58-9AEB-E742-9DCA-AF4917DC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333886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5" name="Freeform 231">
              <a:extLst>
                <a:ext uri="{FF2B5EF4-FFF2-40B4-BE49-F238E27FC236}">
                  <a16:creationId xmlns="" xmlns:a16="http://schemas.microsoft.com/office/drawing/2014/main" id="{37B5E89B-9E8A-6440-B964-7262D0A41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888880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6" name="Freeform 232">
              <a:extLst>
                <a:ext uri="{FF2B5EF4-FFF2-40B4-BE49-F238E27FC236}">
                  <a16:creationId xmlns="" xmlns:a16="http://schemas.microsoft.com/office/drawing/2014/main" id="{B24BFDD6-B48F-F843-8C01-9B76A9688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513185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7" name="Freeform 233">
              <a:extLst>
                <a:ext uri="{FF2B5EF4-FFF2-40B4-BE49-F238E27FC236}">
                  <a16:creationId xmlns="" xmlns:a16="http://schemas.microsoft.com/office/drawing/2014/main" id="{CFB36604-CC9F-3D49-B29F-7E0E3BDEE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98" name="Freeform 235">
              <a:extLst>
                <a:ext uri="{FF2B5EF4-FFF2-40B4-BE49-F238E27FC236}">
                  <a16:creationId xmlns="" xmlns:a16="http://schemas.microsoft.com/office/drawing/2014/main" id="{6F597A6A-0DA8-9F41-9019-61254D9BB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357649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99" name="Freeform 236">
              <a:extLst>
                <a:ext uri="{FF2B5EF4-FFF2-40B4-BE49-F238E27FC236}">
                  <a16:creationId xmlns="" xmlns:a16="http://schemas.microsoft.com/office/drawing/2014/main" id="{26DF139D-9B5B-C740-A563-DA46F5C3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0" name="Freeform 237">
              <a:extLst>
                <a:ext uri="{FF2B5EF4-FFF2-40B4-BE49-F238E27FC236}">
                  <a16:creationId xmlns="" xmlns:a16="http://schemas.microsoft.com/office/drawing/2014/main" id="{CD3F8EDA-8C02-C44D-A64B-2511B4FE4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1" name="Freeform 238">
              <a:extLst>
                <a:ext uri="{FF2B5EF4-FFF2-40B4-BE49-F238E27FC236}">
                  <a16:creationId xmlns="" xmlns:a16="http://schemas.microsoft.com/office/drawing/2014/main" id="{6083EC9F-412E-DF43-8E30-30E6EB6C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2" name="Freeform 239">
              <a:extLst>
                <a:ext uri="{FF2B5EF4-FFF2-40B4-BE49-F238E27FC236}">
                  <a16:creationId xmlns="" xmlns:a16="http://schemas.microsoft.com/office/drawing/2014/main" id="{6709FB7A-1125-F64E-908B-8EFD3087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576727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3" name="Freeform 241">
              <a:extLst>
                <a:ext uri="{FF2B5EF4-FFF2-40B4-BE49-F238E27FC236}">
                  <a16:creationId xmlns="" xmlns:a16="http://schemas.microsoft.com/office/drawing/2014/main" id="{00651A1C-738E-5649-A51F-F39DE3A4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818105"/>
              <a:ext cx="252747" cy="312153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4" name="Freeform 242">
              <a:extLst>
                <a:ext uri="{FF2B5EF4-FFF2-40B4-BE49-F238E27FC236}">
                  <a16:creationId xmlns="" xmlns:a16="http://schemas.microsoft.com/office/drawing/2014/main" id="{161D0D16-1577-AC42-99E6-8ECBCCE23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044416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5" name="Freeform 243">
              <a:extLst>
                <a:ext uri="{FF2B5EF4-FFF2-40B4-BE49-F238E27FC236}">
                  <a16:creationId xmlns="" xmlns:a16="http://schemas.microsoft.com/office/drawing/2014/main" id="{19BA4D97-86B2-9146-B640-041FD9F5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880567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06" name="Freeform 244">
              <a:extLst>
                <a:ext uri="{FF2B5EF4-FFF2-40B4-BE49-F238E27FC236}">
                  <a16:creationId xmlns="" xmlns:a16="http://schemas.microsoft.com/office/drawing/2014/main" id="{0ADB0B3E-E4AA-7A48-A46D-C972A244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192720"/>
              <a:ext cx="252747" cy="312152"/>
            </a:xfrm>
            <a:custGeom>
              <a:avLst/>
              <a:gdLst>
                <a:gd name="T0" fmla="*/ 0 w 1030"/>
                <a:gd name="T1" fmla="*/ 637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7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7" name="Freeform 245">
              <a:extLst>
                <a:ext uri="{FF2B5EF4-FFF2-40B4-BE49-F238E27FC236}">
                  <a16:creationId xmlns="" xmlns:a16="http://schemas.microsoft.com/office/drawing/2014/main" id="{45EE943A-9D91-2848-A50A-F2B73DC6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732264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8" name="Freeform 246">
              <a:extLst>
                <a:ext uri="{FF2B5EF4-FFF2-40B4-BE49-F238E27FC236}">
                  <a16:creationId xmlns="" xmlns:a16="http://schemas.microsoft.com/office/drawing/2014/main" id="{5C63EE43-7271-5348-818F-9E5EB77F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201033"/>
              <a:ext cx="252747" cy="312152"/>
            </a:xfrm>
            <a:custGeom>
              <a:avLst/>
              <a:gdLst>
                <a:gd name="T0" fmla="*/ 0 w 1031"/>
                <a:gd name="T1" fmla="*/ 637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7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09" name="Freeform 247">
              <a:extLst>
                <a:ext uri="{FF2B5EF4-FFF2-40B4-BE49-F238E27FC236}">
                  <a16:creationId xmlns="" xmlns:a16="http://schemas.microsoft.com/office/drawing/2014/main" id="{7268ECC4-D107-7C49-ACAC-C74F5A47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504872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0" name="Freeform 248">
              <a:extLst>
                <a:ext uri="{FF2B5EF4-FFF2-40B4-BE49-F238E27FC236}">
                  <a16:creationId xmlns="" xmlns:a16="http://schemas.microsoft.com/office/drawing/2014/main" id="{4B96039D-D466-4C4F-A3EC-94FEE77F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880567"/>
              <a:ext cx="252747" cy="313233"/>
            </a:xfrm>
            <a:custGeom>
              <a:avLst/>
              <a:gdLst>
                <a:gd name="T0" fmla="*/ 0 w 1030"/>
                <a:gd name="T1" fmla="*/ 637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7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1" name="Freeform 249">
              <a:extLst>
                <a:ext uri="{FF2B5EF4-FFF2-40B4-BE49-F238E27FC236}">
                  <a16:creationId xmlns="" xmlns:a16="http://schemas.microsoft.com/office/drawing/2014/main" id="{E89B71E8-CEB0-5E46-B110-F9473F56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576727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2" name="Freeform 251">
              <a:extLst>
                <a:ext uri="{FF2B5EF4-FFF2-40B4-BE49-F238E27FC236}">
                  <a16:creationId xmlns="" xmlns:a16="http://schemas.microsoft.com/office/drawing/2014/main" id="{6C5759AF-C7F3-5C4B-988B-21203461A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669802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3" name="Freeform 252">
              <a:extLst>
                <a:ext uri="{FF2B5EF4-FFF2-40B4-BE49-F238E27FC236}">
                  <a16:creationId xmlns="" xmlns:a16="http://schemas.microsoft.com/office/drawing/2014/main" id="{3276BE72-CE57-6947-B7E9-7FFC9A1E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504872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4" name="Freeform 253">
              <a:extLst>
                <a:ext uri="{FF2B5EF4-FFF2-40B4-BE49-F238E27FC236}">
                  <a16:creationId xmlns="" xmlns:a16="http://schemas.microsoft.com/office/drawing/2014/main" id="{B83F07C1-7EF2-024C-90C9-AEB10E696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576727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5" name="Freeform 254">
              <a:extLst>
                <a:ext uri="{FF2B5EF4-FFF2-40B4-BE49-F238E27FC236}">
                  <a16:creationId xmlns="" xmlns:a16="http://schemas.microsoft.com/office/drawing/2014/main" id="{E035D2E5-AC1B-3145-9276-4AD73827D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30444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6" name="Freeform 255">
              <a:extLst>
                <a:ext uri="{FF2B5EF4-FFF2-40B4-BE49-F238E27FC236}">
                  <a16:creationId xmlns="" xmlns:a16="http://schemas.microsoft.com/office/drawing/2014/main" id="{012C3D7C-5DF2-4240-A990-27222D95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513185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17" name="Freeform 256">
              <a:extLst>
                <a:ext uri="{FF2B5EF4-FFF2-40B4-BE49-F238E27FC236}">
                  <a16:creationId xmlns="" xmlns:a16="http://schemas.microsoft.com/office/drawing/2014/main" id="{93192079-551F-2B48-AD5A-B05F68E1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8" name="Freeform 257">
              <a:extLst>
                <a:ext uri="{FF2B5EF4-FFF2-40B4-BE49-F238E27FC236}">
                  <a16:creationId xmlns="" xmlns:a16="http://schemas.microsoft.com/office/drawing/2014/main" id="{D717C492-738F-CD47-9955-E5F27E26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3201033"/>
              <a:ext cx="252747" cy="312152"/>
            </a:xfrm>
            <a:custGeom>
              <a:avLst/>
              <a:gdLst>
                <a:gd name="T0" fmla="*/ 1030 w 1031"/>
                <a:gd name="T1" fmla="*/ 637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7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7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19" name="Freeform 258">
              <a:extLst>
                <a:ext uri="{FF2B5EF4-FFF2-40B4-BE49-F238E27FC236}">
                  <a16:creationId xmlns="" xmlns:a16="http://schemas.microsoft.com/office/drawing/2014/main" id="{7307BD50-BF7F-AC4D-B2F9-4BB6928E2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2732264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0" name="Freeform 259">
              <a:extLst>
                <a:ext uri="{FF2B5EF4-FFF2-40B4-BE49-F238E27FC236}">
                  <a16:creationId xmlns="" xmlns:a16="http://schemas.microsoft.com/office/drawing/2014/main" id="{4B5BA3D3-4FD9-B244-B28B-09BA04AE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661489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1" name="Freeform 260">
              <a:extLst>
                <a:ext uri="{FF2B5EF4-FFF2-40B4-BE49-F238E27FC236}">
                  <a16:creationId xmlns="" xmlns:a16="http://schemas.microsoft.com/office/drawing/2014/main" id="{59A306DC-B025-3948-A81F-955E38F58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2732264"/>
              <a:ext cx="252747" cy="312152"/>
            </a:xfrm>
            <a:custGeom>
              <a:avLst/>
              <a:gdLst>
                <a:gd name="T0" fmla="*/ 1029 w 1030"/>
                <a:gd name="T1" fmla="*/ 638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2" name="Freeform 262">
              <a:extLst>
                <a:ext uri="{FF2B5EF4-FFF2-40B4-BE49-F238E27FC236}">
                  <a16:creationId xmlns="" xmlns:a16="http://schemas.microsoft.com/office/drawing/2014/main" id="{A2A52A49-66A9-E24F-AF58-2CA9BF01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23" name="Freeform 264">
              <a:extLst>
                <a:ext uri="{FF2B5EF4-FFF2-40B4-BE49-F238E27FC236}">
                  <a16:creationId xmlns="" xmlns:a16="http://schemas.microsoft.com/office/drawing/2014/main" id="{2F13BDE9-A003-DE4A-B42C-C26065C8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2576727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4" name="Freeform 265">
              <a:extLst>
                <a:ext uri="{FF2B5EF4-FFF2-40B4-BE49-F238E27FC236}">
                  <a16:creationId xmlns="" xmlns:a16="http://schemas.microsoft.com/office/drawing/2014/main" id="{2AA126EE-4A14-5340-98C3-E08425AB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2888880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5" name="Freeform 266">
              <a:extLst>
                <a:ext uri="{FF2B5EF4-FFF2-40B4-BE49-F238E27FC236}">
                  <a16:creationId xmlns="" xmlns:a16="http://schemas.microsoft.com/office/drawing/2014/main" id="{23475970-92F4-6344-A4E7-4A2D992FC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3036103"/>
              <a:ext cx="252747" cy="313233"/>
            </a:xfrm>
            <a:custGeom>
              <a:avLst/>
              <a:gdLst>
                <a:gd name="T0" fmla="*/ 1029 w 1030"/>
                <a:gd name="T1" fmla="*/ 639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65" name="Picture 64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9321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4312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-70593" y="804518"/>
            <a:ext cx="1885450" cy="1744264"/>
          </a:xfrm>
          <a:prstGeom prst="triangle">
            <a:avLst/>
          </a:prstGeom>
          <a:solidFill>
            <a:srgbClr val="D07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097C74-47E3-8641-B7A9-8841213445E6}"/>
              </a:ext>
            </a:extLst>
          </p:cNvPr>
          <p:cNvSpPr txBox="1"/>
          <p:nvPr/>
        </p:nvSpPr>
        <p:spPr>
          <a:xfrm>
            <a:off x="2989077" y="1156890"/>
            <a:ext cx="5549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The purpose :</a:t>
            </a:r>
          </a:p>
          <a:p>
            <a:pPr algn="r"/>
            <a:r>
              <a:rPr lang="en-US" sz="3600" b="1" spc="225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To Render 3D Objects</a:t>
            </a:r>
            <a:endParaRPr lang="en-US" sz="3600" b="1" spc="225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16200000">
            <a:off x="-70590" y="1875612"/>
            <a:ext cx="1885448" cy="1744264"/>
          </a:xfrm>
          <a:prstGeom prst="triangle">
            <a:avLst/>
          </a:prstGeom>
          <a:solidFill>
            <a:srgbClr val="D58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-70590" y="2945100"/>
            <a:ext cx="1885448" cy="1744264"/>
          </a:xfrm>
          <a:prstGeom prst="triangle">
            <a:avLst/>
          </a:prstGeom>
          <a:solidFill>
            <a:srgbClr val="CE7968"/>
          </a:solidFill>
          <a:ln>
            <a:solidFill>
              <a:srgbClr val="D58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">
            <a:extLst>
              <a:ext uri="{FF2B5EF4-FFF2-40B4-BE49-F238E27FC236}">
                <a16:creationId xmlns="" xmlns:a16="http://schemas.microsoft.com/office/drawing/2014/main" id="{278C8E0B-69AE-A746-85B2-B322F95F927B}"/>
              </a:ext>
            </a:extLst>
          </p:cNvPr>
          <p:cNvSpPr/>
          <p:nvPr/>
        </p:nvSpPr>
        <p:spPr>
          <a:xfrm rot="5400000">
            <a:off x="1789178" y="1875611"/>
            <a:ext cx="1885448" cy="1744264"/>
          </a:xfrm>
          <a:prstGeom prst="triangle">
            <a:avLst/>
          </a:prstGeom>
          <a:solidFill>
            <a:srgbClr val="E0A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538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Activemark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56" y="766762"/>
            <a:ext cx="3810000" cy="271462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4276661" y="1466850"/>
            <a:ext cx="46738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“3D rendering is a two dimensional representation of a computer wireframe model that has been given properties such as texture, color, and material”</a:t>
            </a:r>
            <a:endParaRPr lang="en-US" sz="2200" b="1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=""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=""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=""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=""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=""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=""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=""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=""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=""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=""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=""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=""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=""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=""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=""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=""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=""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=""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=""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=""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=""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=""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=""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=""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=""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=""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=""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=""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=""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=""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=""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=""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=""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=""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=""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=""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=""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=""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=""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=""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=""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=""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=""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=""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=""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=""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=""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=""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=""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=""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=""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=""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=""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=""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=""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=""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=""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=""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=""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=""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=""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=""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=""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=""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=""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=""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=""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=""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=""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=""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=""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=""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=""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=""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=""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=""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=""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=""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=""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=""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=""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=""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=""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=""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=""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=""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=""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=""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=""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=""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=""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=""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=""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=""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4093900" y="4497169"/>
            <a:ext cx="5050100" cy="646331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https://www.easyrender.com/3d-rendering/3d-rendering-a-brief-explanation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https://en.wikipedia.org/wiki/3D_rendering#/media/File:Activemarker2.PNG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162888" y="1019275"/>
            <a:ext cx="46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OpenGL for Embedded Systems 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(</a:t>
            </a:r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OpenGL ES 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or </a:t>
            </a:r>
            <a:r>
              <a:rPr lang="en-US" sz="1800" b="1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GLES</a:t>
            </a:r>
            <a:r>
              <a:rPr lang="en-US" sz="1800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) is a subset of the OpenGL computer graphics rendering application programming interface (API) for rendering 2D and 3D computer graphics such as those used by video games, typically hardware-accelerated using a graphics processing unit (GPU).</a:t>
            </a:r>
            <a:endParaRPr lang="en-US" sz="1800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2" name="Group 175">
            <a:extLst>
              <a:ext uri="{FF2B5EF4-FFF2-40B4-BE49-F238E27FC236}">
                <a16:creationId xmlns="" xmlns:a16="http://schemas.microsoft.com/office/drawing/2014/main" id="{08A8CBD8-84C5-1E44-A119-F794050BB843}"/>
              </a:ext>
            </a:extLst>
          </p:cNvPr>
          <p:cNvGrpSpPr/>
          <p:nvPr/>
        </p:nvGrpSpPr>
        <p:grpSpPr>
          <a:xfrm rot="10800000">
            <a:off x="-287719" y="3937973"/>
            <a:ext cx="9625789" cy="1572041"/>
            <a:chOff x="1869557" y="865171"/>
            <a:chExt cx="4790303" cy="782331"/>
          </a:xfrm>
        </p:grpSpPr>
        <p:sp>
          <p:nvSpPr>
            <p:cNvPr id="177" name="Freeform 85">
              <a:extLst>
                <a:ext uri="{FF2B5EF4-FFF2-40B4-BE49-F238E27FC236}">
                  <a16:creationId xmlns="" xmlns:a16="http://schemas.microsoft.com/office/drawing/2014/main" id="{6D08C46E-8519-AE40-BD09-3DF449E8A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8" name="Freeform 87">
              <a:extLst>
                <a:ext uri="{FF2B5EF4-FFF2-40B4-BE49-F238E27FC236}">
                  <a16:creationId xmlns="" xmlns:a16="http://schemas.microsoft.com/office/drawing/2014/main" id="{303523BB-DA87-4643-B8B8-AD919466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89">
              <a:extLst>
                <a:ext uri="{FF2B5EF4-FFF2-40B4-BE49-F238E27FC236}">
                  <a16:creationId xmlns="" xmlns:a16="http://schemas.microsoft.com/office/drawing/2014/main" id="{1016D806-6645-9946-963C-003AB0A6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="" xmlns:a16="http://schemas.microsoft.com/office/drawing/2014/main" id="{DF97A69F-C49D-CC4A-B36D-F55C9DA1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1" name="Freeform 92">
              <a:extLst>
                <a:ext uri="{FF2B5EF4-FFF2-40B4-BE49-F238E27FC236}">
                  <a16:creationId xmlns="" xmlns:a16="http://schemas.microsoft.com/office/drawing/2014/main" id="{CCCF5E77-8D46-A846-8626-E6B3082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128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98">
              <a:extLst>
                <a:ext uri="{FF2B5EF4-FFF2-40B4-BE49-F238E27FC236}">
                  <a16:creationId xmlns="" xmlns:a16="http://schemas.microsoft.com/office/drawing/2014/main" id="{89A9256A-BA3E-B649-944B-044CDCD2E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104">
              <a:extLst>
                <a:ext uri="{FF2B5EF4-FFF2-40B4-BE49-F238E27FC236}">
                  <a16:creationId xmlns="" xmlns:a16="http://schemas.microsoft.com/office/drawing/2014/main" id="{F15C7311-54C9-4E42-BE9A-85C05C4F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106">
              <a:extLst>
                <a:ext uri="{FF2B5EF4-FFF2-40B4-BE49-F238E27FC236}">
                  <a16:creationId xmlns="" xmlns:a16="http://schemas.microsoft.com/office/drawing/2014/main" id="{3E49B968-1525-4643-8B10-B97EBF60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111">
              <a:extLst>
                <a:ext uri="{FF2B5EF4-FFF2-40B4-BE49-F238E27FC236}">
                  <a16:creationId xmlns="" xmlns:a16="http://schemas.microsoft.com/office/drawing/2014/main" id="{7D31C030-F766-D74B-B6EA-DDEBA01D5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2">
              <a:extLst>
                <a:ext uri="{FF2B5EF4-FFF2-40B4-BE49-F238E27FC236}">
                  <a16:creationId xmlns="" xmlns:a16="http://schemas.microsoft.com/office/drawing/2014/main" id="{42F54B0F-5946-A147-ADDE-3F4EE42A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794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7" name="Freeform 115">
              <a:extLst>
                <a:ext uri="{FF2B5EF4-FFF2-40B4-BE49-F238E27FC236}">
                  <a16:creationId xmlns="" xmlns:a16="http://schemas.microsoft.com/office/drawing/2014/main" id="{AF16B715-E6EB-FF4B-9CF4-38F800E0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8" name="Freeform 120">
              <a:extLst>
                <a:ext uri="{FF2B5EF4-FFF2-40B4-BE49-F238E27FC236}">
                  <a16:creationId xmlns="" xmlns:a16="http://schemas.microsoft.com/office/drawing/2014/main" id="{ACF2868F-6E49-4A43-BF4F-DB94A41C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028269"/>
              <a:ext cx="249506" cy="313233"/>
            </a:xfrm>
            <a:custGeom>
              <a:avLst/>
              <a:gdLst>
                <a:gd name="T0" fmla="*/ 0 w 1017"/>
                <a:gd name="T1" fmla="*/ 630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3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30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9" name="Freeform 121">
              <a:extLst>
                <a:ext uri="{FF2B5EF4-FFF2-40B4-BE49-F238E27FC236}">
                  <a16:creationId xmlns="" xmlns:a16="http://schemas.microsoft.com/office/drawing/2014/main" id="{30C3630A-F33B-A44E-9607-4E49FCE0D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65171"/>
              <a:ext cx="249506" cy="163097"/>
            </a:xfrm>
            <a:custGeom>
              <a:avLst/>
              <a:gdLst>
                <a:gd name="T0" fmla="*/ 31 w 1017"/>
                <a:gd name="T1" fmla="*/ 0 h 667"/>
                <a:gd name="T2" fmla="*/ 0 w 1017"/>
                <a:gd name="T3" fmla="*/ 19 h 667"/>
                <a:gd name="T4" fmla="*/ 0 w 1017"/>
                <a:gd name="T5" fmla="*/ 36 h 667"/>
                <a:gd name="T6" fmla="*/ 1016 w 1017"/>
                <a:gd name="T7" fmla="*/ 666 h 667"/>
                <a:gd name="T8" fmla="*/ 1016 w 1017"/>
                <a:gd name="T9" fmla="*/ 0 h 667"/>
                <a:gd name="T10" fmla="*/ 31 w 1017"/>
                <a:gd name="T1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7" h="667">
                  <a:moveTo>
                    <a:pt x="31" y="0"/>
                  </a:moveTo>
                  <a:lnTo>
                    <a:pt x="0" y="19"/>
                  </a:lnTo>
                  <a:lnTo>
                    <a:pt x="0" y="36"/>
                  </a:lnTo>
                  <a:lnTo>
                    <a:pt x="1016" y="666"/>
                  </a:lnTo>
                  <a:lnTo>
                    <a:pt x="1016" y="0"/>
                  </a:lnTo>
                  <a:lnTo>
                    <a:pt x="3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0" name="Freeform 126">
              <a:extLst>
                <a:ext uri="{FF2B5EF4-FFF2-40B4-BE49-F238E27FC236}">
                  <a16:creationId xmlns="" xmlns:a16="http://schemas.microsoft.com/office/drawing/2014/main" id="{F8AABCAC-7960-D44D-9659-955841DF5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1" name="Freeform 128">
              <a:extLst>
                <a:ext uri="{FF2B5EF4-FFF2-40B4-BE49-F238E27FC236}">
                  <a16:creationId xmlns="" xmlns:a16="http://schemas.microsoft.com/office/drawing/2014/main" id="{5B482CD6-1D61-9744-ACF1-3F04227D2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2" name="Freeform 129">
              <a:extLst>
                <a:ext uri="{FF2B5EF4-FFF2-40B4-BE49-F238E27FC236}">
                  <a16:creationId xmlns="" xmlns:a16="http://schemas.microsoft.com/office/drawing/2014/main" id="{B896AB49-AA35-B64F-8DA1-41F839CC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3" name="Freeform 130">
              <a:extLst>
                <a:ext uri="{FF2B5EF4-FFF2-40B4-BE49-F238E27FC236}">
                  <a16:creationId xmlns="" xmlns:a16="http://schemas.microsoft.com/office/drawing/2014/main" id="{D7A1D02B-41A6-1B41-8DB4-45D37083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324875"/>
              <a:ext cx="252747" cy="313233"/>
            </a:xfrm>
            <a:custGeom>
              <a:avLst/>
              <a:gdLst>
                <a:gd name="T0" fmla="*/ 0 w 1032"/>
                <a:gd name="T1" fmla="*/ 637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7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4" name="Freeform 131">
              <a:extLst>
                <a:ext uri="{FF2B5EF4-FFF2-40B4-BE49-F238E27FC236}">
                  <a16:creationId xmlns="" xmlns:a16="http://schemas.microsoft.com/office/drawing/2014/main" id="{522ADA0D-6205-8C49-9F52-089AE3D64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324875"/>
              <a:ext cx="249506" cy="313233"/>
            </a:xfrm>
            <a:custGeom>
              <a:avLst/>
              <a:gdLst>
                <a:gd name="T0" fmla="*/ 0 w 1017"/>
                <a:gd name="T1" fmla="*/ 629 h 1277"/>
                <a:gd name="T2" fmla="*/ 0 w 1017"/>
                <a:gd name="T3" fmla="*/ 646 h 1277"/>
                <a:gd name="T4" fmla="*/ 1016 w 1017"/>
                <a:gd name="T5" fmla="*/ 1276 h 1277"/>
                <a:gd name="T6" fmla="*/ 1016 w 1017"/>
                <a:gd name="T7" fmla="*/ 0 h 1277"/>
                <a:gd name="T8" fmla="*/ 0 w 1017"/>
                <a:gd name="T9" fmla="*/ 62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7">
                  <a:moveTo>
                    <a:pt x="0" y="629"/>
                  </a:moveTo>
                  <a:lnTo>
                    <a:pt x="0" y="646"/>
                  </a:lnTo>
                  <a:lnTo>
                    <a:pt x="1016" y="1276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5" name="Freeform 132">
              <a:extLst>
                <a:ext uri="{FF2B5EF4-FFF2-40B4-BE49-F238E27FC236}">
                  <a16:creationId xmlns="" xmlns:a16="http://schemas.microsoft.com/office/drawing/2014/main" id="{4EC527A7-903C-544D-B9FF-3483FF4A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6" name="Freeform 135">
              <a:extLst>
                <a:ext uri="{FF2B5EF4-FFF2-40B4-BE49-F238E27FC236}">
                  <a16:creationId xmlns="" xmlns:a16="http://schemas.microsoft.com/office/drawing/2014/main" id="{3E2340E0-A217-394E-B779-839E44DBF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028269"/>
              <a:ext cx="252747" cy="313233"/>
            </a:xfrm>
            <a:custGeom>
              <a:avLst/>
              <a:gdLst>
                <a:gd name="T0" fmla="*/ 0 w 1032"/>
                <a:gd name="T1" fmla="*/ 638 h 1277"/>
                <a:gd name="T2" fmla="*/ 1031 w 1032"/>
                <a:gd name="T3" fmla="*/ 1276 h 1277"/>
                <a:gd name="T4" fmla="*/ 1031 w 1032"/>
                <a:gd name="T5" fmla="*/ 0 h 1277"/>
                <a:gd name="T6" fmla="*/ 0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0" y="638"/>
                  </a:moveTo>
                  <a:lnTo>
                    <a:pt x="1031" y="1276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7" name="Freeform 136">
              <a:extLst>
                <a:ext uri="{FF2B5EF4-FFF2-40B4-BE49-F238E27FC236}">
                  <a16:creationId xmlns="" xmlns:a16="http://schemas.microsoft.com/office/drawing/2014/main" id="{BB29BE1D-508E-874B-9244-4CC0708E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8" name="Freeform 140">
              <a:extLst>
                <a:ext uri="{FF2B5EF4-FFF2-40B4-BE49-F238E27FC236}">
                  <a16:creationId xmlns="" xmlns:a16="http://schemas.microsoft.com/office/drawing/2014/main" id="{D97CE1DE-75E7-CB42-AEB8-DA05AB390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99" name="Freeform 141">
              <a:extLst>
                <a:ext uri="{FF2B5EF4-FFF2-40B4-BE49-F238E27FC236}">
                  <a16:creationId xmlns="" xmlns:a16="http://schemas.microsoft.com/office/drawing/2014/main" id="{93DEB4C8-31CD-DC42-8610-0A6B1B64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65172"/>
              <a:ext cx="252747" cy="164177"/>
            </a:xfrm>
            <a:custGeom>
              <a:avLst/>
              <a:gdLst>
                <a:gd name="T0" fmla="*/ 52 w 1032"/>
                <a:gd name="T1" fmla="*/ 0 h 671"/>
                <a:gd name="T2" fmla="*/ 0 w 1032"/>
                <a:gd name="T3" fmla="*/ 32 h 671"/>
                <a:gd name="T4" fmla="*/ 1031 w 1032"/>
                <a:gd name="T5" fmla="*/ 670 h 671"/>
                <a:gd name="T6" fmla="*/ 1031 w 1032"/>
                <a:gd name="T7" fmla="*/ 0 h 671"/>
                <a:gd name="T8" fmla="*/ 52 w 1032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2" h="671">
                  <a:moveTo>
                    <a:pt x="52" y="0"/>
                  </a:moveTo>
                  <a:lnTo>
                    <a:pt x="0" y="32"/>
                  </a:lnTo>
                  <a:lnTo>
                    <a:pt x="1031" y="670"/>
                  </a:lnTo>
                  <a:lnTo>
                    <a:pt x="1031" y="0"/>
                  </a:lnTo>
                  <a:lnTo>
                    <a:pt x="5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0" name="Freeform 143">
              <a:extLst>
                <a:ext uri="{FF2B5EF4-FFF2-40B4-BE49-F238E27FC236}">
                  <a16:creationId xmlns="" xmlns:a16="http://schemas.microsoft.com/office/drawing/2014/main" id="{27C572AD-843C-7542-B24F-37E01375E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1" name="Freeform 146">
              <a:extLst>
                <a:ext uri="{FF2B5EF4-FFF2-40B4-BE49-F238E27FC236}">
                  <a16:creationId xmlns="" xmlns:a16="http://schemas.microsoft.com/office/drawing/2014/main" id="{4F384D44-A0E8-124E-99B2-53B50C89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1178733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30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2" name="Freeform 147">
              <a:extLst>
                <a:ext uri="{FF2B5EF4-FFF2-40B4-BE49-F238E27FC236}">
                  <a16:creationId xmlns="" xmlns:a16="http://schemas.microsoft.com/office/drawing/2014/main" id="{FB4B6164-0552-7644-865D-75B108A4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3" name="Freeform 149">
              <a:extLst>
                <a:ext uri="{FF2B5EF4-FFF2-40B4-BE49-F238E27FC236}">
                  <a16:creationId xmlns="" xmlns:a16="http://schemas.microsoft.com/office/drawing/2014/main" id="{3DA04FC4-D7C0-E841-86F2-B4BA2A15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872732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4" name="Freeform 150">
              <a:extLst>
                <a:ext uri="{FF2B5EF4-FFF2-40B4-BE49-F238E27FC236}">
                  <a16:creationId xmlns="" xmlns:a16="http://schemas.microsoft.com/office/drawing/2014/main" id="{5406E08A-D966-0747-96D7-72580750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5" name="Freeform 156">
              <a:extLst>
                <a:ext uri="{FF2B5EF4-FFF2-40B4-BE49-F238E27FC236}">
                  <a16:creationId xmlns="" xmlns:a16="http://schemas.microsoft.com/office/drawing/2014/main" id="{FBB96F02-D960-6240-A6C0-1D968E74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="" xmlns:a16="http://schemas.microsoft.com/office/drawing/2014/main" id="{D703CE8C-9116-234B-8EA8-461691BC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7" name="Freeform 161">
              <a:extLst>
                <a:ext uri="{FF2B5EF4-FFF2-40B4-BE49-F238E27FC236}">
                  <a16:creationId xmlns="" xmlns:a16="http://schemas.microsoft.com/office/drawing/2014/main" id="{F3984B80-EBB0-124C-A5B3-191FAC93E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8" name="Freeform 162">
              <a:extLst>
                <a:ext uri="{FF2B5EF4-FFF2-40B4-BE49-F238E27FC236}">
                  <a16:creationId xmlns="" xmlns:a16="http://schemas.microsoft.com/office/drawing/2014/main" id="{BA46C42F-4F80-6049-98AA-FFA41A494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873813"/>
              <a:ext cx="249506" cy="308912"/>
            </a:xfrm>
            <a:custGeom>
              <a:avLst/>
              <a:gdLst>
                <a:gd name="T0" fmla="*/ 0 w 1017"/>
                <a:gd name="T1" fmla="*/ 1260 h 1261"/>
                <a:gd name="T2" fmla="*/ 1016 w 1017"/>
                <a:gd name="T3" fmla="*/ 630 h 1261"/>
                <a:gd name="T4" fmla="*/ 0 w 1017"/>
                <a:gd name="T5" fmla="*/ 0 h 1261"/>
                <a:gd name="T6" fmla="*/ 0 w 1017"/>
                <a:gd name="T7" fmla="*/ 126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1">
                  <a:moveTo>
                    <a:pt x="0" y="1260"/>
                  </a:moveTo>
                  <a:lnTo>
                    <a:pt x="1016" y="630"/>
                  </a:lnTo>
                  <a:lnTo>
                    <a:pt x="0" y="0"/>
                  </a:lnTo>
                  <a:lnTo>
                    <a:pt x="0" y="126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09" name="Freeform 163">
              <a:extLst>
                <a:ext uri="{FF2B5EF4-FFF2-40B4-BE49-F238E27FC236}">
                  <a16:creationId xmlns="" xmlns:a16="http://schemas.microsoft.com/office/drawing/2014/main" id="{5AE050A0-866A-C34C-9B4C-08F34573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865171"/>
              <a:ext cx="252747" cy="163097"/>
            </a:xfrm>
            <a:custGeom>
              <a:avLst/>
              <a:gdLst>
                <a:gd name="T0" fmla="*/ 0 w 1030"/>
                <a:gd name="T1" fmla="*/ 0 h 667"/>
                <a:gd name="T2" fmla="*/ 0 w 1030"/>
                <a:gd name="T3" fmla="*/ 666 h 667"/>
                <a:gd name="T4" fmla="*/ 1029 w 1030"/>
                <a:gd name="T5" fmla="*/ 28 h 667"/>
                <a:gd name="T6" fmla="*/ 985 w 1030"/>
                <a:gd name="T7" fmla="*/ 0 h 667"/>
                <a:gd name="T8" fmla="*/ 0 w 1030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67">
                  <a:moveTo>
                    <a:pt x="0" y="0"/>
                  </a:moveTo>
                  <a:lnTo>
                    <a:pt x="0" y="666"/>
                  </a:lnTo>
                  <a:lnTo>
                    <a:pt x="1029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0" name="Freeform 164">
              <a:extLst>
                <a:ext uri="{FF2B5EF4-FFF2-40B4-BE49-F238E27FC236}">
                  <a16:creationId xmlns="" xmlns:a16="http://schemas.microsoft.com/office/drawing/2014/main" id="{033405D8-29C5-5941-9AB0-A26F2281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1" name="Freeform 166">
              <a:extLst>
                <a:ext uri="{FF2B5EF4-FFF2-40B4-BE49-F238E27FC236}">
                  <a16:creationId xmlns="" xmlns:a16="http://schemas.microsoft.com/office/drawing/2014/main" id="{8EB974B0-3CDA-1743-B1E1-7FCA0F3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1176573"/>
              <a:ext cx="252747" cy="312152"/>
            </a:xfrm>
            <a:custGeom>
              <a:avLst/>
              <a:gdLst>
                <a:gd name="T0" fmla="*/ 1031 w 1032"/>
                <a:gd name="T1" fmla="*/ 638 h 1276"/>
                <a:gd name="T2" fmla="*/ 0 w 1032"/>
                <a:gd name="T3" fmla="*/ 1275 h 1276"/>
                <a:gd name="T4" fmla="*/ 0 w 1032"/>
                <a:gd name="T5" fmla="*/ 0 h 1276"/>
                <a:gd name="T6" fmla="*/ 1031 w 1032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1031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2" name="Freeform 167">
              <a:extLst>
                <a:ext uri="{FF2B5EF4-FFF2-40B4-BE49-F238E27FC236}">
                  <a16:creationId xmlns="" xmlns:a16="http://schemas.microsoft.com/office/drawing/2014/main" id="{B4D7A0D1-6EE2-3E4A-B4E1-00D87612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176573"/>
              <a:ext cx="252747" cy="312152"/>
            </a:xfrm>
            <a:custGeom>
              <a:avLst/>
              <a:gdLst>
                <a:gd name="T0" fmla="*/ 0 w 1031"/>
                <a:gd name="T1" fmla="*/ 638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8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3" name="Freeform 172">
              <a:extLst>
                <a:ext uri="{FF2B5EF4-FFF2-40B4-BE49-F238E27FC236}">
                  <a16:creationId xmlns="" xmlns:a16="http://schemas.microsoft.com/office/drawing/2014/main" id="{C1E8F0A0-6A12-2749-8454-DD26ABF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4" name="Freeform 173">
              <a:extLst>
                <a:ext uri="{FF2B5EF4-FFF2-40B4-BE49-F238E27FC236}">
                  <a16:creationId xmlns="" xmlns:a16="http://schemas.microsoft.com/office/drawing/2014/main" id="{C24921FC-9BEA-7242-8783-8048D9BFA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5" name="Freeform 178">
              <a:extLst>
                <a:ext uri="{FF2B5EF4-FFF2-40B4-BE49-F238E27FC236}">
                  <a16:creationId xmlns="" xmlns:a16="http://schemas.microsoft.com/office/drawing/2014/main" id="{65D9FDC3-4D34-F14A-A0AF-E8D32A843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6" name="Freeform 180">
              <a:extLst>
                <a:ext uri="{FF2B5EF4-FFF2-40B4-BE49-F238E27FC236}">
                  <a16:creationId xmlns="" xmlns:a16="http://schemas.microsoft.com/office/drawing/2014/main" id="{7AC6D9C8-E125-C848-872A-9218D29E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72732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7" name="Freeform 181">
              <a:extLst>
                <a:ext uri="{FF2B5EF4-FFF2-40B4-BE49-F238E27FC236}">
                  <a16:creationId xmlns="" xmlns:a16="http://schemas.microsoft.com/office/drawing/2014/main" id="{C2DB842A-3013-FF42-BEA1-FB10AD06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72732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8" name="Freeform 182">
              <a:extLst>
                <a:ext uri="{FF2B5EF4-FFF2-40B4-BE49-F238E27FC236}">
                  <a16:creationId xmlns="" xmlns:a16="http://schemas.microsoft.com/office/drawing/2014/main" id="{CEBC1B28-8135-1B48-8CC6-CC258743D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65171"/>
              <a:ext cx="252747" cy="163097"/>
            </a:xfrm>
            <a:custGeom>
              <a:avLst/>
              <a:gdLst>
                <a:gd name="T0" fmla="*/ 45 w 1031"/>
                <a:gd name="T1" fmla="*/ 0 h 667"/>
                <a:gd name="T2" fmla="*/ 0 w 1031"/>
                <a:gd name="T3" fmla="*/ 28 h 667"/>
                <a:gd name="T4" fmla="*/ 1030 w 1031"/>
                <a:gd name="T5" fmla="*/ 666 h 667"/>
                <a:gd name="T6" fmla="*/ 1030 w 1031"/>
                <a:gd name="T7" fmla="*/ 0 h 667"/>
                <a:gd name="T8" fmla="*/ 45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45" y="0"/>
                  </a:moveTo>
                  <a:lnTo>
                    <a:pt x="0" y="28"/>
                  </a:lnTo>
                  <a:lnTo>
                    <a:pt x="1030" y="666"/>
                  </a:lnTo>
                  <a:lnTo>
                    <a:pt x="1030" y="0"/>
                  </a:lnTo>
                  <a:lnTo>
                    <a:pt x="45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19" name="Freeform 184">
              <a:extLst>
                <a:ext uri="{FF2B5EF4-FFF2-40B4-BE49-F238E27FC236}">
                  <a16:creationId xmlns="" xmlns:a16="http://schemas.microsoft.com/office/drawing/2014/main" id="{0816C5F0-4660-0748-BB4B-8DC65B83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324875"/>
              <a:ext cx="252747" cy="313233"/>
            </a:xfrm>
            <a:custGeom>
              <a:avLst/>
              <a:gdLst>
                <a:gd name="T0" fmla="*/ 0 w 1031"/>
                <a:gd name="T1" fmla="*/ 637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7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0" name="Freeform 185">
              <a:extLst>
                <a:ext uri="{FF2B5EF4-FFF2-40B4-BE49-F238E27FC236}">
                  <a16:creationId xmlns="" xmlns:a16="http://schemas.microsoft.com/office/drawing/2014/main" id="{E0D77855-B868-544D-9DC9-959E7D22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176573"/>
              <a:ext cx="251667" cy="312152"/>
            </a:xfrm>
            <a:custGeom>
              <a:avLst/>
              <a:gdLst>
                <a:gd name="T0" fmla="*/ 0 w 1029"/>
                <a:gd name="T1" fmla="*/ 638 h 1276"/>
                <a:gd name="T2" fmla="*/ 1028 w 1029"/>
                <a:gd name="T3" fmla="*/ 1275 h 1276"/>
                <a:gd name="T4" fmla="*/ 1028 w 1029"/>
                <a:gd name="T5" fmla="*/ 0 h 1276"/>
                <a:gd name="T6" fmla="*/ 0 w 1029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0" y="638"/>
                  </a:moveTo>
                  <a:lnTo>
                    <a:pt x="1028" y="1275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1" name="Freeform 189">
              <a:extLst>
                <a:ext uri="{FF2B5EF4-FFF2-40B4-BE49-F238E27FC236}">
                  <a16:creationId xmlns="" xmlns:a16="http://schemas.microsoft.com/office/drawing/2014/main" id="{2448226D-D366-E647-9B61-08A0D914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2" name="Freeform 190">
              <a:extLst>
                <a:ext uri="{FF2B5EF4-FFF2-40B4-BE49-F238E27FC236}">
                  <a16:creationId xmlns="" xmlns:a16="http://schemas.microsoft.com/office/drawing/2014/main" id="{C9BC56BD-797E-C24F-AF64-CF8E12D99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028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="" xmlns:a16="http://schemas.microsoft.com/office/drawing/2014/main" id="{1C9E112F-7470-8242-BC6F-805BF2B0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176573"/>
              <a:ext cx="252747" cy="312152"/>
            </a:xfrm>
            <a:custGeom>
              <a:avLst/>
              <a:gdLst>
                <a:gd name="T0" fmla="*/ 0 w 1030"/>
                <a:gd name="T1" fmla="*/ 638 h 1276"/>
                <a:gd name="T2" fmla="*/ 1029 w 1030"/>
                <a:gd name="T3" fmla="*/ 1275 h 1276"/>
                <a:gd name="T4" fmla="*/ 1029 w 1030"/>
                <a:gd name="T5" fmla="*/ 0 h 1276"/>
                <a:gd name="T6" fmla="*/ 0 w 1030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0" y="638"/>
                  </a:moveTo>
                  <a:lnTo>
                    <a:pt x="1029" y="1275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="" xmlns:a16="http://schemas.microsoft.com/office/drawing/2014/main" id="{350818F6-BCC7-DA4B-B984-56D14181C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72732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5" name="Freeform 197">
              <a:extLst>
                <a:ext uri="{FF2B5EF4-FFF2-40B4-BE49-F238E27FC236}">
                  <a16:creationId xmlns="" xmlns:a16="http://schemas.microsoft.com/office/drawing/2014/main" id="{528C70F4-46E4-CA4D-8188-2F5F8A03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65172"/>
              <a:ext cx="252747" cy="164177"/>
            </a:xfrm>
            <a:custGeom>
              <a:avLst/>
              <a:gdLst>
                <a:gd name="T0" fmla="*/ 52 w 1031"/>
                <a:gd name="T1" fmla="*/ 0 h 671"/>
                <a:gd name="T2" fmla="*/ 0 w 1031"/>
                <a:gd name="T3" fmla="*/ 32 h 671"/>
                <a:gd name="T4" fmla="*/ 1030 w 1031"/>
                <a:gd name="T5" fmla="*/ 670 h 671"/>
                <a:gd name="T6" fmla="*/ 1030 w 1031"/>
                <a:gd name="T7" fmla="*/ 0 h 671"/>
                <a:gd name="T8" fmla="*/ 52 w 1031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1">
                  <a:moveTo>
                    <a:pt x="52" y="0"/>
                  </a:moveTo>
                  <a:lnTo>
                    <a:pt x="0" y="32"/>
                  </a:lnTo>
                  <a:lnTo>
                    <a:pt x="1030" y="670"/>
                  </a:lnTo>
                  <a:lnTo>
                    <a:pt x="1030" y="0"/>
                  </a:lnTo>
                  <a:lnTo>
                    <a:pt x="52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6" name="Freeform 199">
              <a:extLst>
                <a:ext uri="{FF2B5EF4-FFF2-40B4-BE49-F238E27FC236}">
                  <a16:creationId xmlns="" xmlns:a16="http://schemas.microsoft.com/office/drawing/2014/main" id="{8D1E5239-70E1-2D40-BFDC-2813F21F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028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7" name="Freeform 203">
              <a:extLst>
                <a:ext uri="{FF2B5EF4-FFF2-40B4-BE49-F238E27FC236}">
                  <a16:creationId xmlns="" xmlns:a16="http://schemas.microsoft.com/office/drawing/2014/main" id="{48DA28A9-65EE-7244-A2B1-B2CA23711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8" name="Freeform 204">
              <a:extLst>
                <a:ext uri="{FF2B5EF4-FFF2-40B4-BE49-F238E27FC236}">
                  <a16:creationId xmlns="" xmlns:a16="http://schemas.microsoft.com/office/drawing/2014/main" id="{EC552D28-77B5-C040-959B-A40F3A39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29" name="Freeform 206">
              <a:extLst>
                <a:ext uri="{FF2B5EF4-FFF2-40B4-BE49-F238E27FC236}">
                  <a16:creationId xmlns="" xmlns:a16="http://schemas.microsoft.com/office/drawing/2014/main" id="{FBC1CC2F-DF28-F04B-AF0A-C008675B4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0" name="Freeform 207">
              <a:extLst>
                <a:ext uri="{FF2B5EF4-FFF2-40B4-BE49-F238E27FC236}">
                  <a16:creationId xmlns="" xmlns:a16="http://schemas.microsoft.com/office/drawing/2014/main" id="{5F08BF06-45B7-194F-A9DA-346653067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1324875"/>
              <a:ext cx="252747" cy="313233"/>
            </a:xfrm>
            <a:custGeom>
              <a:avLst/>
              <a:gdLst>
                <a:gd name="T0" fmla="*/ 1030 w 1031"/>
                <a:gd name="T1" fmla="*/ 637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1" name="Freeform 213">
              <a:extLst>
                <a:ext uri="{FF2B5EF4-FFF2-40B4-BE49-F238E27FC236}">
                  <a16:creationId xmlns="" xmlns:a16="http://schemas.microsoft.com/office/drawing/2014/main" id="{DDDA1D65-4D6A-D845-B85A-282D7343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324875"/>
              <a:ext cx="251667" cy="313233"/>
            </a:xfrm>
            <a:custGeom>
              <a:avLst/>
              <a:gdLst>
                <a:gd name="T0" fmla="*/ 1028 w 1029"/>
                <a:gd name="T1" fmla="*/ 637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2" name="Freeform 216">
              <a:extLst>
                <a:ext uri="{FF2B5EF4-FFF2-40B4-BE49-F238E27FC236}">
                  <a16:creationId xmlns="" xmlns:a16="http://schemas.microsoft.com/office/drawing/2014/main" id="{74CFCC9F-A6B0-184F-B02D-6B43C354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1028269"/>
              <a:ext cx="251667" cy="313233"/>
            </a:xfrm>
            <a:custGeom>
              <a:avLst/>
              <a:gdLst>
                <a:gd name="T0" fmla="*/ 1028 w 1029"/>
                <a:gd name="T1" fmla="*/ 638 h 1277"/>
                <a:gd name="T2" fmla="*/ 0 w 1029"/>
                <a:gd name="T3" fmla="*/ 1276 h 1277"/>
                <a:gd name="T4" fmla="*/ 0 w 1029"/>
                <a:gd name="T5" fmla="*/ 0 h 1277"/>
                <a:gd name="T6" fmla="*/ 1028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1028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8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3" name="Freeform 221">
              <a:extLst>
                <a:ext uri="{FF2B5EF4-FFF2-40B4-BE49-F238E27FC236}">
                  <a16:creationId xmlns="" xmlns:a16="http://schemas.microsoft.com/office/drawing/2014/main" id="{056DA7E1-2B9C-034C-8DCB-1EB9CD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028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34" name="Freeform 222">
              <a:extLst>
                <a:ext uri="{FF2B5EF4-FFF2-40B4-BE49-F238E27FC236}">
                  <a16:creationId xmlns="" xmlns:a16="http://schemas.microsoft.com/office/drawing/2014/main" id="{AF21496F-8E62-D24F-AA21-9313D43E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865171"/>
              <a:ext cx="252747" cy="163097"/>
            </a:xfrm>
            <a:custGeom>
              <a:avLst/>
              <a:gdLst>
                <a:gd name="T0" fmla="*/ 0 w 1031"/>
                <a:gd name="T1" fmla="*/ 0 h 667"/>
                <a:gd name="T2" fmla="*/ 0 w 1031"/>
                <a:gd name="T3" fmla="*/ 666 h 667"/>
                <a:gd name="T4" fmla="*/ 1030 w 1031"/>
                <a:gd name="T5" fmla="*/ 28 h 667"/>
                <a:gd name="T6" fmla="*/ 985 w 1031"/>
                <a:gd name="T7" fmla="*/ 0 h 667"/>
                <a:gd name="T8" fmla="*/ 0 w 103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67">
                  <a:moveTo>
                    <a:pt x="0" y="0"/>
                  </a:moveTo>
                  <a:lnTo>
                    <a:pt x="0" y="666"/>
                  </a:lnTo>
                  <a:lnTo>
                    <a:pt x="1030" y="28"/>
                  </a:lnTo>
                  <a:lnTo>
                    <a:pt x="985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5" name="Freeform 223">
              <a:extLst>
                <a:ext uri="{FF2B5EF4-FFF2-40B4-BE49-F238E27FC236}">
                  <a16:creationId xmlns="" xmlns:a16="http://schemas.microsoft.com/office/drawing/2014/main" id="{470964F1-5440-B142-AADB-59912798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6" name="Freeform 224">
              <a:extLst>
                <a:ext uri="{FF2B5EF4-FFF2-40B4-BE49-F238E27FC236}">
                  <a16:creationId xmlns="" xmlns:a16="http://schemas.microsoft.com/office/drawing/2014/main" id="{8D263D75-E44E-6844-B21C-AADF62B6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865171"/>
              <a:ext cx="251667" cy="163097"/>
            </a:xfrm>
            <a:custGeom>
              <a:avLst/>
              <a:gdLst>
                <a:gd name="T0" fmla="*/ 0 w 1029"/>
                <a:gd name="T1" fmla="*/ 0 h 667"/>
                <a:gd name="T2" fmla="*/ 0 w 1029"/>
                <a:gd name="T3" fmla="*/ 666 h 667"/>
                <a:gd name="T4" fmla="*/ 1028 w 1029"/>
                <a:gd name="T5" fmla="*/ 28 h 667"/>
                <a:gd name="T6" fmla="*/ 983 w 1029"/>
                <a:gd name="T7" fmla="*/ 0 h 667"/>
                <a:gd name="T8" fmla="*/ 0 w 1029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67">
                  <a:moveTo>
                    <a:pt x="0" y="0"/>
                  </a:moveTo>
                  <a:lnTo>
                    <a:pt x="0" y="666"/>
                  </a:lnTo>
                  <a:lnTo>
                    <a:pt x="1028" y="28"/>
                  </a:lnTo>
                  <a:lnTo>
                    <a:pt x="983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7" name="Freeform 225">
              <a:extLst>
                <a:ext uri="{FF2B5EF4-FFF2-40B4-BE49-F238E27FC236}">
                  <a16:creationId xmlns="" xmlns:a16="http://schemas.microsoft.com/office/drawing/2014/main" id="{539E61FA-A0DB-A348-89EE-C9827FAF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87273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8" name="Freeform 227">
              <a:extLst>
                <a:ext uri="{FF2B5EF4-FFF2-40B4-BE49-F238E27FC236}">
                  <a16:creationId xmlns="" xmlns:a16="http://schemas.microsoft.com/office/drawing/2014/main" id="{4AA213F2-EC0F-2F47-9CC6-6C99C07A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382" y="1176573"/>
              <a:ext cx="252747" cy="312152"/>
            </a:xfrm>
            <a:custGeom>
              <a:avLst/>
              <a:gdLst>
                <a:gd name="T0" fmla="*/ 1030 w 1031"/>
                <a:gd name="T1" fmla="*/ 638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8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39" name="Freeform 228">
              <a:extLst>
                <a:ext uri="{FF2B5EF4-FFF2-40B4-BE49-F238E27FC236}">
                  <a16:creationId xmlns="" xmlns:a16="http://schemas.microsoft.com/office/drawing/2014/main" id="{5A50062C-F064-814C-8C2D-5ECBAD9A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865172"/>
              <a:ext cx="252747" cy="164177"/>
            </a:xfrm>
            <a:custGeom>
              <a:avLst/>
              <a:gdLst>
                <a:gd name="T0" fmla="*/ 0 w 1030"/>
                <a:gd name="T1" fmla="*/ 0 h 671"/>
                <a:gd name="T2" fmla="*/ 0 w 1030"/>
                <a:gd name="T3" fmla="*/ 670 h 671"/>
                <a:gd name="T4" fmla="*/ 1029 w 1030"/>
                <a:gd name="T5" fmla="*/ 32 h 671"/>
                <a:gd name="T6" fmla="*/ 977 w 1030"/>
                <a:gd name="T7" fmla="*/ 0 h 671"/>
                <a:gd name="T8" fmla="*/ 0 w 1030"/>
                <a:gd name="T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1">
                  <a:moveTo>
                    <a:pt x="0" y="0"/>
                  </a:moveTo>
                  <a:lnTo>
                    <a:pt x="0" y="670"/>
                  </a:lnTo>
                  <a:lnTo>
                    <a:pt x="1029" y="32"/>
                  </a:lnTo>
                  <a:lnTo>
                    <a:pt x="977" y="0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0" name="Freeform 230">
              <a:extLst>
                <a:ext uri="{FF2B5EF4-FFF2-40B4-BE49-F238E27FC236}">
                  <a16:creationId xmlns="" xmlns:a16="http://schemas.microsoft.com/office/drawing/2014/main" id="{496B76F3-B910-F84F-8777-027728C60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1324875"/>
              <a:ext cx="252747" cy="313233"/>
            </a:xfrm>
            <a:custGeom>
              <a:avLst/>
              <a:gdLst>
                <a:gd name="T0" fmla="*/ 1029 w 1030"/>
                <a:gd name="T1" fmla="*/ 637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7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7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1" name="Freeform 267">
              <a:extLst>
                <a:ext uri="{FF2B5EF4-FFF2-40B4-BE49-F238E27FC236}">
                  <a16:creationId xmlns="" xmlns:a16="http://schemas.microsoft.com/office/drawing/2014/main" id="{A571FC76-6B41-A94A-AD5B-626F294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2" name="Freeform 271">
              <a:extLst>
                <a:ext uri="{FF2B5EF4-FFF2-40B4-BE49-F238E27FC236}">
                  <a16:creationId xmlns="" xmlns:a16="http://schemas.microsoft.com/office/drawing/2014/main" id="{278960CC-EE15-E145-B132-2D37F490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03042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3" name="Freeform 272">
              <a:extLst>
                <a:ext uri="{FF2B5EF4-FFF2-40B4-BE49-F238E27FC236}">
                  <a16:creationId xmlns="" xmlns:a16="http://schemas.microsoft.com/office/drawing/2014/main" id="{476C09AB-8D45-804D-9B9C-8C3840CC7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65172"/>
              <a:ext cx="252747" cy="165257"/>
            </a:xfrm>
            <a:custGeom>
              <a:avLst/>
              <a:gdLst>
                <a:gd name="T0" fmla="*/ 56 w 1030"/>
                <a:gd name="T1" fmla="*/ 0 h 674"/>
                <a:gd name="T2" fmla="*/ 0 w 1030"/>
                <a:gd name="T3" fmla="*/ 35 h 674"/>
                <a:gd name="T4" fmla="*/ 1029 w 1030"/>
                <a:gd name="T5" fmla="*/ 673 h 674"/>
                <a:gd name="T6" fmla="*/ 1029 w 1030"/>
                <a:gd name="T7" fmla="*/ 0 h 674"/>
                <a:gd name="T8" fmla="*/ 56 w 1030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4">
                  <a:moveTo>
                    <a:pt x="56" y="0"/>
                  </a:moveTo>
                  <a:lnTo>
                    <a:pt x="0" y="35"/>
                  </a:lnTo>
                  <a:lnTo>
                    <a:pt x="1029" y="673"/>
                  </a:lnTo>
                  <a:lnTo>
                    <a:pt x="1029" y="0"/>
                  </a:lnTo>
                  <a:lnTo>
                    <a:pt x="5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4" name="Freeform 278">
              <a:extLst>
                <a:ext uri="{FF2B5EF4-FFF2-40B4-BE49-F238E27FC236}">
                  <a16:creationId xmlns="" xmlns:a16="http://schemas.microsoft.com/office/drawing/2014/main" id="{5870AFC7-07BF-5F4F-A1FA-1F972FC4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5" name="Freeform 279">
              <a:extLst>
                <a:ext uri="{FF2B5EF4-FFF2-40B4-BE49-F238E27FC236}">
                  <a16:creationId xmlns="" xmlns:a16="http://schemas.microsoft.com/office/drawing/2014/main" id="{B1A4589E-0F37-5049-9EC4-B3E545BA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65172"/>
              <a:ext cx="252747" cy="165257"/>
            </a:xfrm>
            <a:custGeom>
              <a:avLst/>
              <a:gdLst>
                <a:gd name="T0" fmla="*/ 57 w 1031"/>
                <a:gd name="T1" fmla="*/ 0 h 674"/>
                <a:gd name="T2" fmla="*/ 0 w 1031"/>
                <a:gd name="T3" fmla="*/ 35 h 674"/>
                <a:gd name="T4" fmla="*/ 1030 w 1031"/>
                <a:gd name="T5" fmla="*/ 673 h 674"/>
                <a:gd name="T6" fmla="*/ 1030 w 1031"/>
                <a:gd name="T7" fmla="*/ 0 h 674"/>
                <a:gd name="T8" fmla="*/ 57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57" y="0"/>
                  </a:moveTo>
                  <a:lnTo>
                    <a:pt x="0" y="35"/>
                  </a:lnTo>
                  <a:lnTo>
                    <a:pt x="1030" y="673"/>
                  </a:lnTo>
                  <a:lnTo>
                    <a:pt x="1030" y="0"/>
                  </a:lnTo>
                  <a:lnTo>
                    <a:pt x="5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6" name="Freeform 280">
              <a:extLst>
                <a:ext uri="{FF2B5EF4-FFF2-40B4-BE49-F238E27FC236}">
                  <a16:creationId xmlns="" xmlns:a16="http://schemas.microsoft.com/office/drawing/2014/main" id="{AD9B441C-FD37-6846-99B8-C81F87D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33426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7" name="Freeform 281">
              <a:extLst>
                <a:ext uri="{FF2B5EF4-FFF2-40B4-BE49-F238E27FC236}">
                  <a16:creationId xmlns="" xmlns:a16="http://schemas.microsoft.com/office/drawing/2014/main" id="{B8C7BA78-CF5D-534B-8277-EFAF2603C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334269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8" name="Freeform 282">
              <a:extLst>
                <a:ext uri="{FF2B5EF4-FFF2-40B4-BE49-F238E27FC236}">
                  <a16:creationId xmlns="" xmlns:a16="http://schemas.microsoft.com/office/drawing/2014/main" id="{BCBE51DA-5B62-6945-ADAA-3771A48DE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185965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49" name="Freeform 285">
              <a:extLst>
                <a:ext uri="{FF2B5EF4-FFF2-40B4-BE49-F238E27FC236}">
                  <a16:creationId xmlns="" xmlns:a16="http://schemas.microsoft.com/office/drawing/2014/main" id="{98266514-CB61-7044-9B2C-8F48568D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0" name="Freeform 286">
              <a:extLst>
                <a:ext uri="{FF2B5EF4-FFF2-40B4-BE49-F238E27FC236}">
                  <a16:creationId xmlns="" xmlns:a16="http://schemas.microsoft.com/office/drawing/2014/main" id="{75CE7984-1822-AD4C-97C3-7AA54638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030429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1" name="Freeform 289">
              <a:extLst>
                <a:ext uri="{FF2B5EF4-FFF2-40B4-BE49-F238E27FC236}">
                  <a16:creationId xmlns="" xmlns:a16="http://schemas.microsoft.com/office/drawing/2014/main" id="{CD717BC6-D70B-CD4D-A52D-067AC0FE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73813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2" name="Freeform 290">
              <a:extLst>
                <a:ext uri="{FF2B5EF4-FFF2-40B4-BE49-F238E27FC236}">
                  <a16:creationId xmlns="" xmlns:a16="http://schemas.microsoft.com/office/drawing/2014/main" id="{D7D2EBA0-76D6-CA40-A3B6-BC1229B3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65172"/>
              <a:ext cx="252747" cy="166337"/>
            </a:xfrm>
            <a:custGeom>
              <a:avLst/>
              <a:gdLst>
                <a:gd name="T0" fmla="*/ 63 w 1031"/>
                <a:gd name="T1" fmla="*/ 0 h 678"/>
                <a:gd name="T2" fmla="*/ 0 w 1031"/>
                <a:gd name="T3" fmla="*/ 39 h 678"/>
                <a:gd name="T4" fmla="*/ 1030 w 1031"/>
                <a:gd name="T5" fmla="*/ 677 h 678"/>
                <a:gd name="T6" fmla="*/ 1030 w 1031"/>
                <a:gd name="T7" fmla="*/ 0 h 678"/>
                <a:gd name="T8" fmla="*/ 63 w 1031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8">
                  <a:moveTo>
                    <a:pt x="63" y="0"/>
                  </a:moveTo>
                  <a:lnTo>
                    <a:pt x="0" y="39"/>
                  </a:lnTo>
                  <a:lnTo>
                    <a:pt x="1030" y="677"/>
                  </a:lnTo>
                  <a:lnTo>
                    <a:pt x="1030" y="0"/>
                  </a:lnTo>
                  <a:lnTo>
                    <a:pt x="6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3" name="Freeform 292">
              <a:extLst>
                <a:ext uri="{FF2B5EF4-FFF2-40B4-BE49-F238E27FC236}">
                  <a16:creationId xmlns="" xmlns:a16="http://schemas.microsoft.com/office/drawing/2014/main" id="{5CBF5349-A889-784F-BFFC-D6D069B4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4" name="Freeform 297">
              <a:extLst>
                <a:ext uri="{FF2B5EF4-FFF2-40B4-BE49-F238E27FC236}">
                  <a16:creationId xmlns="" xmlns:a16="http://schemas.microsoft.com/office/drawing/2014/main" id="{6CAE890D-ADAF-1040-8149-7BFCA196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1185965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5" name="Freeform 298">
              <a:extLst>
                <a:ext uri="{FF2B5EF4-FFF2-40B4-BE49-F238E27FC236}">
                  <a16:creationId xmlns="" xmlns:a16="http://schemas.microsoft.com/office/drawing/2014/main" id="{A12F8F45-9D12-C243-8E65-2F02812E1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6" name="Freeform 300">
              <a:extLst>
                <a:ext uri="{FF2B5EF4-FFF2-40B4-BE49-F238E27FC236}">
                  <a16:creationId xmlns="" xmlns:a16="http://schemas.microsoft.com/office/drawing/2014/main" id="{038D9DD0-9901-D441-89A6-F21A8949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874892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7" name="Freeform 301">
              <a:extLst>
                <a:ext uri="{FF2B5EF4-FFF2-40B4-BE49-F238E27FC236}">
                  <a16:creationId xmlns="" xmlns:a16="http://schemas.microsoft.com/office/drawing/2014/main" id="{0FA896DD-2B6E-594F-B32E-204F8D0D9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8" name="Freeform 307">
              <a:extLst>
                <a:ext uri="{FF2B5EF4-FFF2-40B4-BE49-F238E27FC236}">
                  <a16:creationId xmlns="" xmlns:a16="http://schemas.microsoft.com/office/drawing/2014/main" id="{D62799F8-4B78-0449-9C8F-C1735646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33426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59" name="Freeform 309">
              <a:extLst>
                <a:ext uri="{FF2B5EF4-FFF2-40B4-BE49-F238E27FC236}">
                  <a16:creationId xmlns="" xmlns:a16="http://schemas.microsoft.com/office/drawing/2014/main" id="{547D539E-15A2-254E-929A-1C976EFA5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1030429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 dirty="0"/>
            </a:p>
          </p:txBody>
        </p:sp>
        <p:sp>
          <p:nvSpPr>
            <p:cNvPr id="260" name="Freeform 312">
              <a:extLst>
                <a:ext uri="{FF2B5EF4-FFF2-40B4-BE49-F238E27FC236}">
                  <a16:creationId xmlns="" xmlns:a16="http://schemas.microsoft.com/office/drawing/2014/main" id="{7E86BB91-30CC-B142-B845-264F259C9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207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4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4" y="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1" name="Freeform 313">
              <a:extLst>
                <a:ext uri="{FF2B5EF4-FFF2-40B4-BE49-F238E27FC236}">
                  <a16:creationId xmlns="" xmlns:a16="http://schemas.microsoft.com/office/drawing/2014/main" id="{5FF937CA-9406-1644-BB8E-E94DBCF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541" y="873813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2" name="Freeform 314">
              <a:extLst>
                <a:ext uri="{FF2B5EF4-FFF2-40B4-BE49-F238E27FC236}">
                  <a16:creationId xmlns="" xmlns:a16="http://schemas.microsoft.com/office/drawing/2014/main" id="{FA9B5254-65A0-F14D-8F9F-003EE441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620" y="865172"/>
              <a:ext cx="252747" cy="165257"/>
            </a:xfrm>
            <a:custGeom>
              <a:avLst/>
              <a:gdLst>
                <a:gd name="T0" fmla="*/ 0 w 1031"/>
                <a:gd name="T1" fmla="*/ 0 h 674"/>
                <a:gd name="T2" fmla="*/ 0 w 1031"/>
                <a:gd name="T3" fmla="*/ 673 h 674"/>
                <a:gd name="T4" fmla="*/ 1030 w 1031"/>
                <a:gd name="T5" fmla="*/ 35 h 674"/>
                <a:gd name="T6" fmla="*/ 973 w 1031"/>
                <a:gd name="T7" fmla="*/ 0 h 674"/>
                <a:gd name="T8" fmla="*/ 0 w 1031"/>
                <a:gd name="T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674">
                  <a:moveTo>
                    <a:pt x="0" y="0"/>
                  </a:moveTo>
                  <a:lnTo>
                    <a:pt x="0" y="673"/>
                  </a:lnTo>
                  <a:lnTo>
                    <a:pt x="1030" y="35"/>
                  </a:lnTo>
                  <a:lnTo>
                    <a:pt x="973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3" name="Freeform 315">
              <a:extLst>
                <a:ext uri="{FF2B5EF4-FFF2-40B4-BE49-F238E27FC236}">
                  <a16:creationId xmlns="" xmlns:a16="http://schemas.microsoft.com/office/drawing/2014/main" id="{AA556EE6-619A-9941-B12F-33265004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9954" y="873813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4" name="Freeform 317">
              <a:extLst>
                <a:ext uri="{FF2B5EF4-FFF2-40B4-BE49-F238E27FC236}">
                  <a16:creationId xmlns="" xmlns:a16="http://schemas.microsoft.com/office/drawing/2014/main" id="{64ABFCA9-7E88-5D44-B1B0-11D5A84B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4367" y="1185965"/>
              <a:ext cx="252747" cy="313233"/>
            </a:xfrm>
            <a:custGeom>
              <a:avLst/>
              <a:gdLst>
                <a:gd name="T0" fmla="*/ 1030 w 1031"/>
                <a:gd name="T1" fmla="*/ 638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5" name="Freeform 318">
              <a:extLst>
                <a:ext uri="{FF2B5EF4-FFF2-40B4-BE49-F238E27FC236}">
                  <a16:creationId xmlns="" xmlns:a16="http://schemas.microsoft.com/office/drawing/2014/main" id="{0D80C4A8-85EE-1742-879F-D7C770128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7381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6" name="Freeform 322">
              <a:extLst>
                <a:ext uri="{FF2B5EF4-FFF2-40B4-BE49-F238E27FC236}">
                  <a16:creationId xmlns="" xmlns:a16="http://schemas.microsoft.com/office/drawing/2014/main" id="{D9A75395-E103-2E4F-9BE4-CDE0E3501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185965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7" name="Freeform 325">
              <a:extLst>
                <a:ext uri="{FF2B5EF4-FFF2-40B4-BE49-F238E27FC236}">
                  <a16:creationId xmlns="" xmlns:a16="http://schemas.microsoft.com/office/drawing/2014/main" id="{7510DC5B-CEC1-D049-B1A1-8BA3B13AC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03042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8" name="Freeform 326">
              <a:extLst>
                <a:ext uri="{FF2B5EF4-FFF2-40B4-BE49-F238E27FC236}">
                  <a16:creationId xmlns="" xmlns:a16="http://schemas.microsoft.com/office/drawing/2014/main" id="{07EF3C9C-D15B-5E49-ADAA-0A665116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865172"/>
              <a:ext cx="252747" cy="166337"/>
            </a:xfrm>
            <a:custGeom>
              <a:avLst/>
              <a:gdLst>
                <a:gd name="T0" fmla="*/ 0 w 1030"/>
                <a:gd name="T1" fmla="*/ 0 h 678"/>
                <a:gd name="T2" fmla="*/ 0 w 1030"/>
                <a:gd name="T3" fmla="*/ 677 h 678"/>
                <a:gd name="T4" fmla="*/ 1029 w 1030"/>
                <a:gd name="T5" fmla="*/ 39 h 678"/>
                <a:gd name="T6" fmla="*/ 967 w 1030"/>
                <a:gd name="T7" fmla="*/ 0 h 678"/>
                <a:gd name="T8" fmla="*/ 0 w 1030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678">
                  <a:moveTo>
                    <a:pt x="0" y="0"/>
                  </a:moveTo>
                  <a:lnTo>
                    <a:pt x="0" y="677"/>
                  </a:lnTo>
                  <a:lnTo>
                    <a:pt x="1029" y="39"/>
                  </a:lnTo>
                  <a:lnTo>
                    <a:pt x="967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269" name="Freeform 328">
              <a:extLst>
                <a:ext uri="{FF2B5EF4-FFF2-40B4-BE49-F238E27FC236}">
                  <a16:creationId xmlns="" xmlns:a16="http://schemas.microsoft.com/office/drawing/2014/main" id="{070B68A8-BD5F-5748-AD28-792E83D3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113" y="1334269"/>
              <a:ext cx="252747" cy="313233"/>
            </a:xfrm>
            <a:custGeom>
              <a:avLst/>
              <a:gdLst>
                <a:gd name="T0" fmla="*/ 1029 w 1030"/>
                <a:gd name="T1" fmla="*/ 638 h 1277"/>
                <a:gd name="T2" fmla="*/ 0 w 1030"/>
                <a:gd name="T3" fmla="*/ 1276 h 1277"/>
                <a:gd name="T4" fmla="*/ 0 w 1030"/>
                <a:gd name="T5" fmla="*/ 0 h 1277"/>
                <a:gd name="T6" fmla="*/ 1029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1029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919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553140" y="4497169"/>
            <a:ext cx="5573642" cy="646331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https://en.wikipedia.org/wiki/OpenGL_ES#/media/File:OpenGL_ES_logo_(Nov14).svg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https://en.wikipedia.org/wiki/OpenGL_ES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2226" name="Picture 2" descr="OpenGL 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160" y="1676500"/>
            <a:ext cx="3652532" cy="1146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14829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03352" y="2688591"/>
            <a:ext cx="3453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Change the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colour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of the 3D objects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3352" y="1969337"/>
            <a:ext cx="4860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Create Android app that render multiple 3D objects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3352" y="2328964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Make the 3D objects move</a:t>
            </a: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7994" y="1911759"/>
            <a:ext cx="1505861" cy="116955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The</a:t>
            </a:r>
          </a:p>
          <a:p>
            <a:pPr algn="ctr"/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Goals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="" xmlns:a16="http://schemas.microsoft.com/office/drawing/2014/main" id="{63984CEA-7BE3-8545-92F6-6D496FF7CEEB}"/>
              </a:ext>
            </a:extLst>
          </p:cNvPr>
          <p:cNvSpPr/>
          <p:nvPr/>
        </p:nvSpPr>
        <p:spPr>
          <a:xfrm rot="5400000">
            <a:off x="3730756" y="2769749"/>
            <a:ext cx="213038" cy="1836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="" xmlns:a16="http://schemas.microsoft.com/office/drawing/2014/main" id="{89D4C33C-8A1F-FC41-9595-50A6BF436815}"/>
              </a:ext>
            </a:extLst>
          </p:cNvPr>
          <p:cNvSpPr/>
          <p:nvPr/>
        </p:nvSpPr>
        <p:spPr>
          <a:xfrm rot="5400000">
            <a:off x="3730756" y="2046788"/>
            <a:ext cx="213038" cy="183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="" xmlns:a16="http://schemas.microsoft.com/office/drawing/2014/main" id="{02094944-5EB6-3F4A-A696-10B4FB645E9D}"/>
              </a:ext>
            </a:extLst>
          </p:cNvPr>
          <p:cNvSpPr/>
          <p:nvPr/>
        </p:nvSpPr>
        <p:spPr>
          <a:xfrm rot="5400000">
            <a:off x="3730756" y="2406415"/>
            <a:ext cx="213038" cy="18365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="" xmlns:a16="http://schemas.microsoft.com/office/drawing/2014/main" id="{70147FF4-043E-E949-B15E-F7729146822D}"/>
              </a:ext>
            </a:extLst>
          </p:cNvPr>
          <p:cNvSpPr/>
          <p:nvPr/>
        </p:nvSpPr>
        <p:spPr>
          <a:xfrm rot="10800000">
            <a:off x="1786923" y="1033273"/>
            <a:ext cx="1469074" cy="80271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076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SO C++ 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243" y="123825"/>
            <a:ext cx="4349750" cy="487979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45108" y="1311682"/>
            <a:ext cx="7989292" cy="3223578"/>
          </a:xfrm>
          <a:prstGeom prst="roundRect">
            <a:avLst/>
          </a:prstGeom>
          <a:solidFill>
            <a:schemeClr val="bg2">
              <a:alpha val="72157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sz="1600" b="1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advantages 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Can be used for low-level programming, such as scripting for drivers and kernels and it also supports functions of high level programming languages, such as scripting for software applications etc 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C and C++ are near universal to every computing platform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Many C libraries to support games development</a:t>
            </a:r>
          </a:p>
          <a:p>
            <a:pPr algn="just">
              <a:lnSpc>
                <a:spcPts val="2200"/>
              </a:lnSpc>
            </a:pPr>
            <a:r>
              <a:rPr lang="en-US" sz="1600" b="1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 disadvantages 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  <a:p>
            <a:pPr algn="just">
              <a:lnSpc>
                <a:spcPts val="22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By choosing to use C++, you are not being “more native” to Android than using a managed language such as </a:t>
            </a:r>
            <a:r>
              <a:rPr lang="en-US" sz="1600" dirty="0" err="1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Kotlin</a:t>
            </a:r>
            <a:r>
              <a:rPr lang="en-US" sz="1600" dirty="0" smtClean="0">
                <a:solidFill>
                  <a:schemeClr val="accent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or Java.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accent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33" y="219075"/>
            <a:ext cx="4378635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500" b="1" spc="113" dirty="0" smtClean="0">
                <a:solidFill>
                  <a:schemeClr val="accent1"/>
                </a:solidFill>
                <a:latin typeface="Montserrat Bold"/>
                <a:ea typeface="Nunito Bold" charset="0"/>
                <a:cs typeface="Nunito Bold" charset="0"/>
              </a:rPr>
              <a:t>Why C++?</a:t>
            </a:r>
            <a:endParaRPr lang="en-US" sz="6500" b="1" spc="113" dirty="0">
              <a:solidFill>
                <a:schemeClr val="accent1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0340" y="4668619"/>
            <a:ext cx="5122043" cy="461665"/>
          </a:xfrm>
          <a:prstGeom prst="rect">
            <a:avLst/>
          </a:prstGeom>
          <a:solidFill>
            <a:srgbClr val="FF9966">
              <a:alpha val="72157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https://en.wikipedia.org/wiki/C%2B%2B#/media/File:ISO_C%2B%2B_Logo.svg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59765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572000" y="1347859"/>
            <a:ext cx="4319752" cy="10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Result of the Research</a:t>
            </a:r>
            <a:endParaRPr lang="en-US" sz="32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93020" y="2989585"/>
            <a:ext cx="3607145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Rendering 3D Objects in C++ using OpenGL ES </a:t>
            </a:r>
            <a:endParaRPr lang="en-US" sz="1125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8" name="Picture Placeholder 17">
            <a:extLst>
              <a:ext uri="{FF2B5EF4-FFF2-40B4-BE49-F238E27FC236}">
                <a16:creationId xmlns="" xmlns:a16="http://schemas.microsoft.com/office/drawing/2014/main" id="{688E1EA4-CB15-6E4E-BC0B-8A22EC6302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260270" y="552450"/>
            <a:ext cx="3189201" cy="3743325"/>
          </a:xfrm>
        </p:spPr>
      </p:pic>
      <p:sp>
        <p:nvSpPr>
          <p:cNvPr id="7" name="TextBox 6"/>
          <p:cNvSpPr txBox="1"/>
          <p:nvPr/>
        </p:nvSpPr>
        <p:spPr>
          <a:xfrm>
            <a:off x="2850164" y="4639123"/>
            <a:ext cx="6289158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https://en.wikipedia.org/wiki/Android_(operating_system)#/media/File:Android_robot_2014.svg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21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153892" y="107128"/>
            <a:ext cx="44080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Visual Studio 2017</a:t>
            </a:r>
            <a:endParaRPr lang="en-US" sz="35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5257127" y="2398126"/>
            <a:ext cx="3333897" cy="1478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According to Visual Studio developer community,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ES 2 application template has been removed…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5257128" y="1899350"/>
            <a:ext cx="2625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113" dirty="0" smtClean="0">
                <a:solidFill>
                  <a:schemeClr val="tx2"/>
                </a:solidFill>
                <a:latin typeface="Montserrat Bold"/>
                <a:ea typeface="Nunito Bold" charset="0"/>
                <a:cs typeface="Nunito Bold" charset="0"/>
              </a:rPr>
              <a:t>No OpenGLES2 …</a:t>
            </a:r>
            <a:endParaRPr lang="en-US" sz="2000" b="1" spc="113" dirty="0">
              <a:solidFill>
                <a:schemeClr val="tx2"/>
              </a:solidFill>
              <a:latin typeface="Montserrat Bold"/>
              <a:ea typeface="Nunito Bold" charset="0"/>
              <a:cs typeface="Nunito Bold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27A84E23-6B70-984C-BC53-9868A9BB8DAC}"/>
              </a:ext>
            </a:extLst>
          </p:cNvPr>
          <p:cNvGrpSpPr/>
          <p:nvPr/>
        </p:nvGrpSpPr>
        <p:grpSpPr>
          <a:xfrm rot="13280512">
            <a:off x="6118040" y="-1014024"/>
            <a:ext cx="4339322" cy="2704998"/>
            <a:chOff x="1869557" y="2557941"/>
            <a:chExt cx="2518825" cy="1570157"/>
          </a:xfrm>
        </p:grpSpPr>
        <p:sp>
          <p:nvSpPr>
            <p:cNvPr id="128" name="Freeform 1">
              <a:extLst>
                <a:ext uri="{FF2B5EF4-FFF2-40B4-BE49-F238E27FC236}">
                  <a16:creationId xmlns="" xmlns:a16="http://schemas.microsoft.com/office/drawing/2014/main" id="{8E8B6011-DE4A-8B45-A35B-1513FE02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870093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29" name="Freeform 2">
              <a:extLst>
                <a:ext uri="{FF2B5EF4-FFF2-40B4-BE49-F238E27FC236}">
                  <a16:creationId xmlns="" xmlns:a16="http://schemas.microsoft.com/office/drawing/2014/main" id="{FB181224-526B-DE4E-AF2E-AF29A2AE7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495479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0" name="Freeform 3">
              <a:extLst>
                <a:ext uri="{FF2B5EF4-FFF2-40B4-BE49-F238E27FC236}">
                  <a16:creationId xmlns="" xmlns:a16="http://schemas.microsoft.com/office/drawing/2014/main" id="{D3D88297-88E0-B042-A3CC-E9878F774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1" name="Freeform 4">
              <a:extLst>
                <a:ext uri="{FF2B5EF4-FFF2-40B4-BE49-F238E27FC236}">
                  <a16:creationId xmlns="" xmlns:a16="http://schemas.microsoft.com/office/drawing/2014/main" id="{A3FBE48E-0115-1849-BC4D-741947B2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651016"/>
              <a:ext cx="252747" cy="313233"/>
            </a:xfrm>
            <a:custGeom>
              <a:avLst/>
              <a:gdLst>
                <a:gd name="T0" fmla="*/ 0 w 1030"/>
                <a:gd name="T1" fmla="*/ 639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9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2" name="Freeform 6">
              <a:extLst>
                <a:ext uri="{FF2B5EF4-FFF2-40B4-BE49-F238E27FC236}">
                  <a16:creationId xmlns="" xmlns:a16="http://schemas.microsoft.com/office/drawing/2014/main" id="{1BCCC84F-410C-4A42-B640-B7F822BE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035023"/>
              <a:ext cx="252747" cy="312152"/>
            </a:xfrm>
            <a:custGeom>
              <a:avLst/>
              <a:gdLst>
                <a:gd name="T0" fmla="*/ 0 w 1030"/>
                <a:gd name="T1" fmla="*/ 638 h 1275"/>
                <a:gd name="T2" fmla="*/ 1029 w 1030"/>
                <a:gd name="T3" fmla="*/ 1274 h 1275"/>
                <a:gd name="T4" fmla="*/ 1029 w 1030"/>
                <a:gd name="T5" fmla="*/ 0 h 1275"/>
                <a:gd name="T6" fmla="*/ 0 w 1030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0" y="638"/>
                  </a:moveTo>
                  <a:lnTo>
                    <a:pt x="1029" y="1274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="" xmlns:a16="http://schemas.microsoft.com/office/drawing/2014/main" id="{BDADBAB0-AB11-1148-B640-FAEEA4FE7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191639"/>
              <a:ext cx="252747" cy="312153"/>
            </a:xfrm>
            <a:custGeom>
              <a:avLst/>
              <a:gdLst>
                <a:gd name="T0" fmla="*/ 0 w 1032"/>
                <a:gd name="T1" fmla="*/ 636 h 1275"/>
                <a:gd name="T2" fmla="*/ 1031 w 1032"/>
                <a:gd name="T3" fmla="*/ 1274 h 1275"/>
                <a:gd name="T4" fmla="*/ 1031 w 1032"/>
                <a:gd name="T5" fmla="*/ 0 h 1275"/>
                <a:gd name="T6" fmla="*/ 0 w 1032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5">
                  <a:moveTo>
                    <a:pt x="0" y="636"/>
                  </a:moveTo>
                  <a:lnTo>
                    <a:pt x="1031" y="1274"/>
                  </a:lnTo>
                  <a:lnTo>
                    <a:pt x="1031" y="0"/>
                  </a:lnTo>
                  <a:lnTo>
                    <a:pt x="0" y="636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4" name="Freeform 8">
              <a:extLst>
                <a:ext uri="{FF2B5EF4-FFF2-40B4-BE49-F238E27FC236}">
                  <a16:creationId xmlns="" xmlns:a16="http://schemas.microsoft.com/office/drawing/2014/main" id="{85CE1603-EE0F-A14F-838D-738CAEC0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5" name="Freeform 9">
              <a:extLst>
                <a:ext uri="{FF2B5EF4-FFF2-40B4-BE49-F238E27FC236}">
                  <a16:creationId xmlns="" xmlns:a16="http://schemas.microsoft.com/office/drawing/2014/main" id="{15FBF2EE-DB84-2943-AD56-335A5C772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557941"/>
              <a:ext cx="249506" cy="312152"/>
            </a:xfrm>
            <a:custGeom>
              <a:avLst/>
              <a:gdLst>
                <a:gd name="T0" fmla="*/ 0 w 1017"/>
                <a:gd name="T1" fmla="*/ 629 h 1276"/>
                <a:gd name="T2" fmla="*/ 0 w 1017"/>
                <a:gd name="T3" fmla="*/ 646 h 1276"/>
                <a:gd name="T4" fmla="*/ 1016 w 1017"/>
                <a:gd name="T5" fmla="*/ 1275 h 1276"/>
                <a:gd name="T6" fmla="*/ 1016 w 1017"/>
                <a:gd name="T7" fmla="*/ 0 h 1276"/>
                <a:gd name="T8" fmla="*/ 0 w 1017"/>
                <a:gd name="T9" fmla="*/ 629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6">
                  <a:moveTo>
                    <a:pt x="0" y="629"/>
                  </a:moveTo>
                  <a:lnTo>
                    <a:pt x="0" y="646"/>
                  </a:lnTo>
                  <a:lnTo>
                    <a:pt x="1016" y="1275"/>
                  </a:lnTo>
                  <a:lnTo>
                    <a:pt x="1016" y="0"/>
                  </a:lnTo>
                  <a:lnTo>
                    <a:pt x="0" y="62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6" name="Freeform 11">
              <a:extLst>
                <a:ext uri="{FF2B5EF4-FFF2-40B4-BE49-F238E27FC236}">
                  <a16:creationId xmlns="" xmlns:a16="http://schemas.microsoft.com/office/drawing/2014/main" id="{B3FF936A-5348-5440-A15F-642B8678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878406"/>
              <a:ext cx="252747" cy="313233"/>
            </a:xfrm>
            <a:custGeom>
              <a:avLst/>
              <a:gdLst>
                <a:gd name="T0" fmla="*/ 0 w 1032"/>
                <a:gd name="T1" fmla="*/ 639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9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7" name="Freeform 12">
              <a:extLst>
                <a:ext uri="{FF2B5EF4-FFF2-40B4-BE49-F238E27FC236}">
                  <a16:creationId xmlns="" xmlns:a16="http://schemas.microsoft.com/office/drawing/2014/main" id="{E8BBFF18-2D97-7044-BF6A-90C88B6AD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495479"/>
              <a:ext cx="252747" cy="313233"/>
            </a:xfrm>
            <a:custGeom>
              <a:avLst/>
              <a:gdLst>
                <a:gd name="T0" fmla="*/ 0 w 1032"/>
                <a:gd name="T1" fmla="*/ 638 h 1278"/>
                <a:gd name="T2" fmla="*/ 1031 w 1032"/>
                <a:gd name="T3" fmla="*/ 1277 h 1278"/>
                <a:gd name="T4" fmla="*/ 1031 w 1032"/>
                <a:gd name="T5" fmla="*/ 0 h 1278"/>
                <a:gd name="T6" fmla="*/ 0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0" y="638"/>
                  </a:moveTo>
                  <a:lnTo>
                    <a:pt x="1031" y="1277"/>
                  </a:lnTo>
                  <a:lnTo>
                    <a:pt x="1031" y="0"/>
                  </a:lnTo>
                  <a:lnTo>
                    <a:pt x="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8" name="Freeform 13">
              <a:extLst>
                <a:ext uri="{FF2B5EF4-FFF2-40B4-BE49-F238E27FC236}">
                  <a16:creationId xmlns="" xmlns:a16="http://schemas.microsoft.com/office/drawing/2014/main" id="{C6590E6E-40DB-E641-9824-8842A806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3175013"/>
              <a:ext cx="249506" cy="312153"/>
            </a:xfrm>
            <a:custGeom>
              <a:avLst/>
              <a:gdLst>
                <a:gd name="T0" fmla="*/ 0 w 1017"/>
                <a:gd name="T1" fmla="*/ 628 h 1275"/>
                <a:gd name="T2" fmla="*/ 0 w 1017"/>
                <a:gd name="T3" fmla="*/ 645 h 1275"/>
                <a:gd name="T4" fmla="*/ 1016 w 1017"/>
                <a:gd name="T5" fmla="*/ 1274 h 1275"/>
                <a:gd name="T6" fmla="*/ 1016 w 1017"/>
                <a:gd name="T7" fmla="*/ 0 h 1275"/>
                <a:gd name="T8" fmla="*/ 0 w 1017"/>
                <a:gd name="T9" fmla="*/ 62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5">
                  <a:moveTo>
                    <a:pt x="0" y="628"/>
                  </a:moveTo>
                  <a:lnTo>
                    <a:pt x="0" y="645"/>
                  </a:lnTo>
                  <a:lnTo>
                    <a:pt x="1016" y="1274"/>
                  </a:lnTo>
                  <a:lnTo>
                    <a:pt x="1016" y="0"/>
                  </a:lnTo>
                  <a:lnTo>
                    <a:pt x="0" y="62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39" name="Freeform 14">
              <a:extLst>
                <a:ext uri="{FF2B5EF4-FFF2-40B4-BE49-F238E27FC236}">
                  <a16:creationId xmlns="" xmlns:a16="http://schemas.microsoft.com/office/drawing/2014/main" id="{7968134C-1EDC-A243-B6AD-CC9EFFE8D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338863"/>
              <a:ext cx="252747" cy="313233"/>
            </a:xfrm>
            <a:custGeom>
              <a:avLst/>
              <a:gdLst>
                <a:gd name="T0" fmla="*/ 0 w 1030"/>
                <a:gd name="T1" fmla="*/ 638 h 1277"/>
                <a:gd name="T2" fmla="*/ 1029 w 1030"/>
                <a:gd name="T3" fmla="*/ 1276 h 1277"/>
                <a:gd name="T4" fmla="*/ 1029 w 1030"/>
                <a:gd name="T5" fmla="*/ 0 h 1277"/>
                <a:gd name="T6" fmla="*/ 0 w 1030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7">
                  <a:moveTo>
                    <a:pt x="0" y="638"/>
                  </a:moveTo>
                  <a:lnTo>
                    <a:pt x="1029" y="1276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0" name="Freeform 15">
              <a:extLst>
                <a:ext uri="{FF2B5EF4-FFF2-40B4-BE49-F238E27FC236}">
                  <a16:creationId xmlns="" xmlns:a16="http://schemas.microsoft.com/office/drawing/2014/main" id="{BA2D50DC-2001-9E49-B433-ABEA84338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1" name="Freeform 16">
              <a:extLst>
                <a:ext uri="{FF2B5EF4-FFF2-40B4-BE49-F238E27FC236}">
                  <a16:creationId xmlns="" xmlns:a16="http://schemas.microsoft.com/office/drawing/2014/main" id="{B66604FF-FC32-6449-AFC7-CA4B61888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721790"/>
              <a:ext cx="252747" cy="313233"/>
            </a:xfrm>
            <a:custGeom>
              <a:avLst/>
              <a:gdLst>
                <a:gd name="T0" fmla="*/ 0 w 1030"/>
                <a:gd name="T1" fmla="*/ 638 h 1278"/>
                <a:gd name="T2" fmla="*/ 1029 w 1030"/>
                <a:gd name="T3" fmla="*/ 1277 h 1278"/>
                <a:gd name="T4" fmla="*/ 1029 w 1030"/>
                <a:gd name="T5" fmla="*/ 0 h 1278"/>
                <a:gd name="T6" fmla="*/ 0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0" y="638"/>
                  </a:moveTo>
                  <a:lnTo>
                    <a:pt x="1029" y="1277"/>
                  </a:lnTo>
                  <a:lnTo>
                    <a:pt x="1029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2" name="Freeform 17">
              <a:extLst>
                <a:ext uri="{FF2B5EF4-FFF2-40B4-BE49-F238E27FC236}">
                  <a16:creationId xmlns="" xmlns:a16="http://schemas.microsoft.com/office/drawing/2014/main" id="{A5B6F85A-9D68-2F48-B318-BD5A6E82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3183326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3" name="Freeform 18">
              <a:extLst>
                <a:ext uri="{FF2B5EF4-FFF2-40B4-BE49-F238E27FC236}">
                  <a16:creationId xmlns="" xmlns:a16="http://schemas.microsoft.com/office/drawing/2014/main" id="{196A8399-383C-7E44-B36F-ACB056D92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861780"/>
              <a:ext cx="249506" cy="313233"/>
            </a:xfrm>
            <a:custGeom>
              <a:avLst/>
              <a:gdLst>
                <a:gd name="T0" fmla="*/ 0 w 1017"/>
                <a:gd name="T1" fmla="*/ 630 h 1278"/>
                <a:gd name="T2" fmla="*/ 0 w 1017"/>
                <a:gd name="T3" fmla="*/ 647 h 1278"/>
                <a:gd name="T4" fmla="*/ 1016 w 1017"/>
                <a:gd name="T5" fmla="*/ 1277 h 1278"/>
                <a:gd name="T6" fmla="*/ 1016 w 1017"/>
                <a:gd name="T7" fmla="*/ 0 h 1278"/>
                <a:gd name="T8" fmla="*/ 0 w 1017"/>
                <a:gd name="T9" fmla="*/ 63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1278">
                  <a:moveTo>
                    <a:pt x="0" y="630"/>
                  </a:moveTo>
                  <a:lnTo>
                    <a:pt x="0" y="647"/>
                  </a:lnTo>
                  <a:lnTo>
                    <a:pt x="1016" y="1277"/>
                  </a:lnTo>
                  <a:lnTo>
                    <a:pt x="1016" y="0"/>
                  </a:lnTo>
                  <a:lnTo>
                    <a:pt x="0" y="63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4" name="Freeform 19">
              <a:extLst>
                <a:ext uri="{FF2B5EF4-FFF2-40B4-BE49-F238E27FC236}">
                  <a16:creationId xmlns="" xmlns:a16="http://schemas.microsoft.com/office/drawing/2014/main" id="{08485959-6054-C840-BC6D-F8300C2E9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566254"/>
              <a:ext cx="252747" cy="312152"/>
            </a:xfrm>
            <a:custGeom>
              <a:avLst/>
              <a:gdLst>
                <a:gd name="T0" fmla="*/ 0 w 1032"/>
                <a:gd name="T1" fmla="*/ 637 h 1276"/>
                <a:gd name="T2" fmla="*/ 1031 w 1032"/>
                <a:gd name="T3" fmla="*/ 1275 h 1276"/>
                <a:gd name="T4" fmla="*/ 1031 w 1032"/>
                <a:gd name="T5" fmla="*/ 0 h 1276"/>
                <a:gd name="T6" fmla="*/ 0 w 1032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6">
                  <a:moveTo>
                    <a:pt x="0" y="637"/>
                  </a:moveTo>
                  <a:lnTo>
                    <a:pt x="1031" y="1275"/>
                  </a:lnTo>
                  <a:lnTo>
                    <a:pt x="1031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="" xmlns:a16="http://schemas.microsoft.com/office/drawing/2014/main" id="{17A73533-182F-D940-97B9-B4168890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730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="" xmlns:a16="http://schemas.microsoft.com/office/drawing/2014/main" id="{5DB29250-0E37-D443-AA9B-87C2D583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495479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7" name="Freeform 23">
              <a:extLst>
                <a:ext uri="{FF2B5EF4-FFF2-40B4-BE49-F238E27FC236}">
                  <a16:creationId xmlns="" xmlns:a16="http://schemas.microsoft.com/office/drawing/2014/main" id="{0AF18DB7-FFF0-104A-8937-0967452CC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870093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48" name="Freeform 24">
              <a:extLst>
                <a:ext uri="{FF2B5EF4-FFF2-40B4-BE49-F238E27FC236}">
                  <a16:creationId xmlns="" xmlns:a16="http://schemas.microsoft.com/office/drawing/2014/main" id="{D29E88A2-EE3C-7B41-90A8-7DE6177D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49" name="Freeform 25">
              <a:extLst>
                <a:ext uri="{FF2B5EF4-FFF2-40B4-BE49-F238E27FC236}">
                  <a16:creationId xmlns="" xmlns:a16="http://schemas.microsoft.com/office/drawing/2014/main" id="{09C8448E-F1F2-6446-BE10-9D0F9BA6A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574567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0" name="Freeform 26">
              <a:extLst>
                <a:ext uri="{FF2B5EF4-FFF2-40B4-BE49-F238E27FC236}">
                  <a16:creationId xmlns="" xmlns:a16="http://schemas.microsoft.com/office/drawing/2014/main" id="{D4F27853-3B07-FD47-8345-7504CBDC0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495479"/>
              <a:ext cx="252747" cy="313233"/>
            </a:xfrm>
            <a:custGeom>
              <a:avLst/>
              <a:gdLst>
                <a:gd name="T0" fmla="*/ 1029 w 1030"/>
                <a:gd name="T1" fmla="*/ 638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1" name="Freeform 27">
              <a:extLst>
                <a:ext uri="{FF2B5EF4-FFF2-40B4-BE49-F238E27FC236}">
                  <a16:creationId xmlns="" xmlns:a16="http://schemas.microsoft.com/office/drawing/2014/main" id="{D8AF8C49-5261-764D-AF7A-09B32375A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3183326"/>
              <a:ext cx="252747" cy="312153"/>
            </a:xfrm>
            <a:custGeom>
              <a:avLst/>
              <a:gdLst>
                <a:gd name="T0" fmla="*/ 1030 w 1031"/>
                <a:gd name="T1" fmla="*/ 636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2" name="Freeform 28">
              <a:extLst>
                <a:ext uri="{FF2B5EF4-FFF2-40B4-BE49-F238E27FC236}">
                  <a16:creationId xmlns="" xmlns:a16="http://schemas.microsoft.com/office/drawing/2014/main" id="{742AB168-11C8-464D-89D3-5A40367B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651016"/>
              <a:ext cx="252747" cy="313233"/>
            </a:xfrm>
            <a:custGeom>
              <a:avLst/>
              <a:gdLst>
                <a:gd name="T0" fmla="*/ 1031 w 1032"/>
                <a:gd name="T1" fmla="*/ 639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3" name="Freeform 29">
              <a:extLst>
                <a:ext uri="{FF2B5EF4-FFF2-40B4-BE49-F238E27FC236}">
                  <a16:creationId xmlns="" xmlns:a16="http://schemas.microsoft.com/office/drawing/2014/main" id="{B67D8032-B69E-204F-A667-95F3F101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4" name="Freeform 30">
              <a:extLst>
                <a:ext uri="{FF2B5EF4-FFF2-40B4-BE49-F238E27FC236}">
                  <a16:creationId xmlns="" xmlns:a16="http://schemas.microsoft.com/office/drawing/2014/main" id="{4CC6E3A6-4023-CF4D-9F2F-F84A14B7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3338863"/>
              <a:ext cx="252747" cy="313233"/>
            </a:xfrm>
            <a:custGeom>
              <a:avLst/>
              <a:gdLst>
                <a:gd name="T0" fmla="*/ 1031 w 1032"/>
                <a:gd name="T1" fmla="*/ 638 h 1277"/>
                <a:gd name="T2" fmla="*/ 0 w 1032"/>
                <a:gd name="T3" fmla="*/ 1276 h 1277"/>
                <a:gd name="T4" fmla="*/ 0 w 1032"/>
                <a:gd name="T5" fmla="*/ 0 h 1277"/>
                <a:gd name="T6" fmla="*/ 1031 w 1032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7">
                  <a:moveTo>
                    <a:pt x="1031" y="638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5" name="Freeform 31">
              <a:extLst>
                <a:ext uri="{FF2B5EF4-FFF2-40B4-BE49-F238E27FC236}">
                  <a16:creationId xmlns="" xmlns:a16="http://schemas.microsoft.com/office/drawing/2014/main" id="{AD9F8BC3-A211-784A-BAF5-0D3C9180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42" y="2721790"/>
              <a:ext cx="252747" cy="313233"/>
            </a:xfrm>
            <a:custGeom>
              <a:avLst/>
              <a:gdLst>
                <a:gd name="T0" fmla="*/ 1031 w 1032"/>
                <a:gd name="T1" fmla="*/ 638 h 1278"/>
                <a:gd name="T2" fmla="*/ 0 w 1032"/>
                <a:gd name="T3" fmla="*/ 1277 h 1278"/>
                <a:gd name="T4" fmla="*/ 0 w 1032"/>
                <a:gd name="T5" fmla="*/ 0 h 1278"/>
                <a:gd name="T6" fmla="*/ 1031 w 1032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1278">
                  <a:moveTo>
                    <a:pt x="1031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1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56" name="Freeform 32">
              <a:extLst>
                <a:ext uri="{FF2B5EF4-FFF2-40B4-BE49-F238E27FC236}">
                  <a16:creationId xmlns="" xmlns:a16="http://schemas.microsoft.com/office/drawing/2014/main" id="{610C018A-72FD-9241-997D-B12116A6D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191639"/>
              <a:ext cx="252747" cy="312153"/>
            </a:xfrm>
            <a:custGeom>
              <a:avLst/>
              <a:gdLst>
                <a:gd name="T0" fmla="*/ 1029 w 1030"/>
                <a:gd name="T1" fmla="*/ 636 h 1275"/>
                <a:gd name="T2" fmla="*/ 0 w 1030"/>
                <a:gd name="T3" fmla="*/ 1274 h 1275"/>
                <a:gd name="T4" fmla="*/ 0 w 1030"/>
                <a:gd name="T5" fmla="*/ 0 h 1275"/>
                <a:gd name="T6" fmla="*/ 1029 w 1030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5">
                  <a:moveTo>
                    <a:pt x="1029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9" y="63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7" name="Freeform 33">
              <a:extLst>
                <a:ext uri="{FF2B5EF4-FFF2-40B4-BE49-F238E27FC236}">
                  <a16:creationId xmlns="" xmlns:a16="http://schemas.microsoft.com/office/drawing/2014/main" id="{501FE739-541D-C343-9EFE-0317D96B2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3807632"/>
              <a:ext cx="252747" cy="312153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8" name="Freeform 34">
              <a:extLst>
                <a:ext uri="{FF2B5EF4-FFF2-40B4-BE49-F238E27FC236}">
                  <a16:creationId xmlns="" xmlns:a16="http://schemas.microsoft.com/office/drawing/2014/main" id="{506BD0AD-7C83-7B4B-9912-9BFC0BE6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557" y="2708405"/>
              <a:ext cx="249506" cy="308912"/>
            </a:xfrm>
            <a:custGeom>
              <a:avLst/>
              <a:gdLst>
                <a:gd name="T0" fmla="*/ 0 w 1017"/>
                <a:gd name="T1" fmla="*/ 1259 h 1260"/>
                <a:gd name="T2" fmla="*/ 1016 w 1017"/>
                <a:gd name="T3" fmla="*/ 629 h 1260"/>
                <a:gd name="T4" fmla="*/ 0 w 1017"/>
                <a:gd name="T5" fmla="*/ 0 h 1260"/>
                <a:gd name="T6" fmla="*/ 0 w 1017"/>
                <a:gd name="T7" fmla="*/ 1259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7" h="1260">
                  <a:moveTo>
                    <a:pt x="0" y="1259"/>
                  </a:moveTo>
                  <a:lnTo>
                    <a:pt x="1016" y="629"/>
                  </a:lnTo>
                  <a:lnTo>
                    <a:pt x="0" y="0"/>
                  </a:lnTo>
                  <a:lnTo>
                    <a:pt x="0" y="12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59" name="Freeform 35">
              <a:extLst>
                <a:ext uri="{FF2B5EF4-FFF2-40B4-BE49-F238E27FC236}">
                  <a16:creationId xmlns="" xmlns:a16="http://schemas.microsoft.com/office/drawing/2014/main" id="{897A55F6-437C-EA4F-8A0E-8D58BBDCC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983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0" name="Freeform 37">
              <a:extLst>
                <a:ext uri="{FF2B5EF4-FFF2-40B4-BE49-F238E27FC236}">
                  <a16:creationId xmlns="" xmlns:a16="http://schemas.microsoft.com/office/drawing/2014/main" id="{B62F4399-56C9-3E4F-932E-05B17F221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476" y="2566254"/>
              <a:ext cx="252747" cy="312152"/>
            </a:xfrm>
            <a:custGeom>
              <a:avLst/>
              <a:gdLst>
                <a:gd name="T0" fmla="*/ 1029 w 1030"/>
                <a:gd name="T1" fmla="*/ 637 h 1276"/>
                <a:gd name="T2" fmla="*/ 0 w 1030"/>
                <a:gd name="T3" fmla="*/ 1275 h 1276"/>
                <a:gd name="T4" fmla="*/ 0 w 1030"/>
                <a:gd name="T5" fmla="*/ 0 h 1276"/>
                <a:gd name="T6" fmla="*/ 1029 w 1030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6">
                  <a:moveTo>
                    <a:pt x="1029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9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1" name="Freeform 38">
              <a:extLst>
                <a:ext uri="{FF2B5EF4-FFF2-40B4-BE49-F238E27FC236}">
                  <a16:creationId xmlns="" xmlns:a16="http://schemas.microsoft.com/office/drawing/2014/main" id="{2F2C9CB9-FBA1-5B4A-878F-96B18EAB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889" y="2878406"/>
              <a:ext cx="252747" cy="313233"/>
            </a:xfrm>
            <a:custGeom>
              <a:avLst/>
              <a:gdLst>
                <a:gd name="T0" fmla="*/ 1029 w 1030"/>
                <a:gd name="T1" fmla="*/ 639 h 1278"/>
                <a:gd name="T2" fmla="*/ 0 w 1030"/>
                <a:gd name="T3" fmla="*/ 1277 h 1278"/>
                <a:gd name="T4" fmla="*/ 0 w 1030"/>
                <a:gd name="T5" fmla="*/ 0 h 1278"/>
                <a:gd name="T6" fmla="*/ 1029 w 1030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0" h="1278">
                  <a:moveTo>
                    <a:pt x="1029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9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2" name="Freeform 39">
              <a:extLst>
                <a:ext uri="{FF2B5EF4-FFF2-40B4-BE49-F238E27FC236}">
                  <a16:creationId xmlns="" xmlns:a16="http://schemas.microsoft.com/office/drawing/2014/main" id="{139649D3-69D1-494A-BA11-BEA5C986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503792"/>
              <a:ext cx="252747" cy="313233"/>
            </a:xfrm>
            <a:custGeom>
              <a:avLst/>
              <a:gdLst>
                <a:gd name="T0" fmla="*/ 0 w 1031"/>
                <a:gd name="T1" fmla="*/ 638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8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3" name="Freeform 42">
              <a:extLst>
                <a:ext uri="{FF2B5EF4-FFF2-40B4-BE49-F238E27FC236}">
                  <a16:creationId xmlns="" xmlns:a16="http://schemas.microsoft.com/office/drawing/2014/main" id="{DA77F0B6-9ABE-EA4E-800C-A58635B42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651016"/>
              <a:ext cx="251667" cy="313233"/>
            </a:xfrm>
            <a:custGeom>
              <a:avLst/>
              <a:gdLst>
                <a:gd name="T0" fmla="*/ 0 w 1029"/>
                <a:gd name="T1" fmla="*/ 639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9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="" xmlns:a16="http://schemas.microsoft.com/office/drawing/2014/main" id="{B3E911E3-3165-0C41-95C9-6C03EFC9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347176"/>
              <a:ext cx="252747" cy="313233"/>
            </a:xfrm>
            <a:custGeom>
              <a:avLst/>
              <a:gdLst>
                <a:gd name="T0" fmla="*/ 0 w 1031"/>
                <a:gd name="T1" fmla="*/ 638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8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="" xmlns:a16="http://schemas.microsoft.com/office/drawing/2014/main" id="{7981FA4D-84DB-7440-996B-4A955E59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815945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="" xmlns:a16="http://schemas.microsoft.com/office/drawing/2014/main" id="{F055156B-95F5-434A-B054-37551A45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035023"/>
              <a:ext cx="251667" cy="312152"/>
            </a:xfrm>
            <a:custGeom>
              <a:avLst/>
              <a:gdLst>
                <a:gd name="T0" fmla="*/ 0 w 1029"/>
                <a:gd name="T1" fmla="*/ 638 h 1275"/>
                <a:gd name="T2" fmla="*/ 1028 w 1029"/>
                <a:gd name="T3" fmla="*/ 1274 h 1275"/>
                <a:gd name="T4" fmla="*/ 1028 w 1029"/>
                <a:gd name="T5" fmla="*/ 0 h 1275"/>
                <a:gd name="T6" fmla="*/ 0 w 1029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0" y="638"/>
                  </a:moveTo>
                  <a:lnTo>
                    <a:pt x="1028" y="1274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7" name="Freeform 49">
              <a:extLst>
                <a:ext uri="{FF2B5EF4-FFF2-40B4-BE49-F238E27FC236}">
                  <a16:creationId xmlns="" xmlns:a16="http://schemas.microsoft.com/office/drawing/2014/main" id="{E90E6DA9-348D-3A4B-856C-52BA5BE7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68" name="Freeform 50">
              <a:extLst>
                <a:ext uri="{FF2B5EF4-FFF2-40B4-BE49-F238E27FC236}">
                  <a16:creationId xmlns="" xmlns:a16="http://schemas.microsoft.com/office/drawing/2014/main" id="{EBBDF504-E025-1244-843C-FCD1CBDB2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566254"/>
              <a:ext cx="252747" cy="312152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69" name="Freeform 53">
              <a:extLst>
                <a:ext uri="{FF2B5EF4-FFF2-40B4-BE49-F238E27FC236}">
                  <a16:creationId xmlns="" xmlns:a16="http://schemas.microsoft.com/office/drawing/2014/main" id="{1EB9B003-3788-0942-AF67-B43AE3C9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807632"/>
              <a:ext cx="252747" cy="312153"/>
            </a:xfrm>
            <a:custGeom>
              <a:avLst/>
              <a:gdLst>
                <a:gd name="T0" fmla="*/ 0 w 1031"/>
                <a:gd name="T1" fmla="*/ 637 h 1276"/>
                <a:gd name="T2" fmla="*/ 1030 w 1031"/>
                <a:gd name="T3" fmla="*/ 1275 h 1276"/>
                <a:gd name="T4" fmla="*/ 1030 w 1031"/>
                <a:gd name="T5" fmla="*/ 0 h 1276"/>
                <a:gd name="T6" fmla="*/ 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0" y="637"/>
                  </a:moveTo>
                  <a:lnTo>
                    <a:pt x="1030" y="1275"/>
                  </a:lnTo>
                  <a:lnTo>
                    <a:pt x="1030" y="0"/>
                  </a:lnTo>
                  <a:lnTo>
                    <a:pt x="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="" xmlns:a16="http://schemas.microsoft.com/office/drawing/2014/main" id="{C1FBFC99-D349-B043-A671-7E75B9012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035023"/>
              <a:ext cx="252747" cy="312152"/>
            </a:xfrm>
            <a:custGeom>
              <a:avLst/>
              <a:gdLst>
                <a:gd name="T0" fmla="*/ 0 w 1031"/>
                <a:gd name="T1" fmla="*/ 638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8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1" name="Freeform 57">
              <a:extLst>
                <a:ext uri="{FF2B5EF4-FFF2-40B4-BE49-F238E27FC236}">
                  <a16:creationId xmlns="" xmlns:a16="http://schemas.microsoft.com/office/drawing/2014/main" id="{17B489EC-3225-304F-BADE-BCE9B7D4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338863"/>
              <a:ext cx="251667" cy="313233"/>
            </a:xfrm>
            <a:custGeom>
              <a:avLst/>
              <a:gdLst>
                <a:gd name="T0" fmla="*/ 0 w 1029"/>
                <a:gd name="T1" fmla="*/ 638 h 1277"/>
                <a:gd name="T2" fmla="*/ 1028 w 1029"/>
                <a:gd name="T3" fmla="*/ 1276 h 1277"/>
                <a:gd name="T4" fmla="*/ 1028 w 1029"/>
                <a:gd name="T5" fmla="*/ 0 h 1277"/>
                <a:gd name="T6" fmla="*/ 0 w 1029"/>
                <a:gd name="T7" fmla="*/ 638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7">
                  <a:moveTo>
                    <a:pt x="0" y="638"/>
                  </a:moveTo>
                  <a:lnTo>
                    <a:pt x="1028" y="1276"/>
                  </a:lnTo>
                  <a:lnTo>
                    <a:pt x="1028" y="0"/>
                  </a:lnTo>
                  <a:lnTo>
                    <a:pt x="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="" xmlns:a16="http://schemas.microsoft.com/office/drawing/2014/main" id="{E5382C14-333A-FD4B-AC37-A9D8D672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="" xmlns:a16="http://schemas.microsoft.com/office/drawing/2014/main" id="{2A2426F9-8A16-734B-A15A-2231AA876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075" y="3191639"/>
              <a:ext cx="252747" cy="312153"/>
            </a:xfrm>
            <a:custGeom>
              <a:avLst/>
              <a:gdLst>
                <a:gd name="T0" fmla="*/ 0 w 1031"/>
                <a:gd name="T1" fmla="*/ 636 h 1275"/>
                <a:gd name="T2" fmla="*/ 1030 w 1031"/>
                <a:gd name="T3" fmla="*/ 1274 h 1275"/>
                <a:gd name="T4" fmla="*/ 1030 w 1031"/>
                <a:gd name="T5" fmla="*/ 0 h 1275"/>
                <a:gd name="T6" fmla="*/ 0 w 1031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0" y="636"/>
                  </a:moveTo>
                  <a:lnTo>
                    <a:pt x="1030" y="1274"/>
                  </a:lnTo>
                  <a:lnTo>
                    <a:pt x="1030" y="0"/>
                  </a:lnTo>
                  <a:lnTo>
                    <a:pt x="0" y="63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="" xmlns:a16="http://schemas.microsoft.com/office/drawing/2014/main" id="{337C6434-0E63-844A-BB21-028BAE95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878406"/>
              <a:ext cx="252747" cy="313233"/>
            </a:xfrm>
            <a:custGeom>
              <a:avLst/>
              <a:gdLst>
                <a:gd name="T0" fmla="*/ 0 w 1031"/>
                <a:gd name="T1" fmla="*/ 639 h 1278"/>
                <a:gd name="T2" fmla="*/ 1030 w 1031"/>
                <a:gd name="T3" fmla="*/ 1277 h 1278"/>
                <a:gd name="T4" fmla="*/ 1030 w 1031"/>
                <a:gd name="T5" fmla="*/ 0 h 1278"/>
                <a:gd name="T6" fmla="*/ 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0" y="639"/>
                  </a:moveTo>
                  <a:lnTo>
                    <a:pt x="1030" y="1277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5" name="Freeform 64">
              <a:extLst>
                <a:ext uri="{FF2B5EF4-FFF2-40B4-BE49-F238E27FC236}">
                  <a16:creationId xmlns="" xmlns:a16="http://schemas.microsoft.com/office/drawing/2014/main" id="{2246811B-B15E-B84C-9F93-AD91852A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3659329"/>
              <a:ext cx="252747" cy="313233"/>
            </a:xfrm>
            <a:custGeom>
              <a:avLst/>
              <a:gdLst>
                <a:gd name="T0" fmla="*/ 0 w 1031"/>
                <a:gd name="T1" fmla="*/ 639 h 1277"/>
                <a:gd name="T2" fmla="*/ 1030 w 1031"/>
                <a:gd name="T3" fmla="*/ 1276 h 1277"/>
                <a:gd name="T4" fmla="*/ 1030 w 1031"/>
                <a:gd name="T5" fmla="*/ 0 h 1277"/>
                <a:gd name="T6" fmla="*/ 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0" y="639"/>
                  </a:moveTo>
                  <a:lnTo>
                    <a:pt x="1030" y="1276"/>
                  </a:lnTo>
                  <a:lnTo>
                    <a:pt x="1030" y="0"/>
                  </a:lnTo>
                  <a:lnTo>
                    <a:pt x="0" y="63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6" name="Freeform 65">
              <a:extLst>
                <a:ext uri="{FF2B5EF4-FFF2-40B4-BE49-F238E27FC236}">
                  <a16:creationId xmlns="" xmlns:a16="http://schemas.microsoft.com/office/drawing/2014/main" id="{B1D3B817-31D8-2448-A3AE-4B434F9B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7" name="Freeform 66">
              <a:extLst>
                <a:ext uri="{FF2B5EF4-FFF2-40B4-BE49-F238E27FC236}">
                  <a16:creationId xmlns="" xmlns:a16="http://schemas.microsoft.com/office/drawing/2014/main" id="{6A05D0A8-14B4-9249-A34A-CB74D7D50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659329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78" name="Freeform 67">
              <a:extLst>
                <a:ext uri="{FF2B5EF4-FFF2-40B4-BE49-F238E27FC236}">
                  <a16:creationId xmlns="" xmlns:a16="http://schemas.microsoft.com/office/drawing/2014/main" id="{F5D55A3D-AB28-9B4A-991A-9078220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878406"/>
              <a:ext cx="252747" cy="313233"/>
            </a:xfrm>
            <a:custGeom>
              <a:avLst/>
              <a:gdLst>
                <a:gd name="T0" fmla="*/ 1030 w 1031"/>
                <a:gd name="T1" fmla="*/ 639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79" name="Freeform 68">
              <a:extLst>
                <a:ext uri="{FF2B5EF4-FFF2-40B4-BE49-F238E27FC236}">
                  <a16:creationId xmlns="" xmlns:a16="http://schemas.microsoft.com/office/drawing/2014/main" id="{98754594-9C77-6048-AF13-D6107D91C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878406"/>
              <a:ext cx="251667" cy="313233"/>
            </a:xfrm>
            <a:custGeom>
              <a:avLst/>
              <a:gdLst>
                <a:gd name="T0" fmla="*/ 1028 w 1029"/>
                <a:gd name="T1" fmla="*/ 639 h 1278"/>
                <a:gd name="T2" fmla="*/ 0 w 1029"/>
                <a:gd name="T3" fmla="*/ 1277 h 1278"/>
                <a:gd name="T4" fmla="*/ 0 w 1029"/>
                <a:gd name="T5" fmla="*/ 0 h 1278"/>
                <a:gd name="T6" fmla="*/ 1028 w 1029"/>
                <a:gd name="T7" fmla="*/ 639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8">
                  <a:moveTo>
                    <a:pt x="1028" y="639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28" y="6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0" name="Freeform 70">
              <a:extLst>
                <a:ext uri="{FF2B5EF4-FFF2-40B4-BE49-F238E27FC236}">
                  <a16:creationId xmlns="" xmlns:a16="http://schemas.microsoft.com/office/drawing/2014/main" id="{F4A1F07F-EAB9-2846-B3A0-1E7E14C3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968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>
                <a:solidFill>
                  <a:schemeClr val="accent4"/>
                </a:solidFill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="" xmlns:a16="http://schemas.microsoft.com/office/drawing/2014/main" id="{68C701B5-F956-5147-8D34-B1E861AC0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3191639"/>
              <a:ext cx="251667" cy="312153"/>
            </a:xfrm>
            <a:custGeom>
              <a:avLst/>
              <a:gdLst>
                <a:gd name="T0" fmla="*/ 1028 w 1029"/>
                <a:gd name="T1" fmla="*/ 636 h 1275"/>
                <a:gd name="T2" fmla="*/ 0 w 1029"/>
                <a:gd name="T3" fmla="*/ 1274 h 1275"/>
                <a:gd name="T4" fmla="*/ 0 w 1029"/>
                <a:gd name="T5" fmla="*/ 0 h 1275"/>
                <a:gd name="T6" fmla="*/ 1028 w 1029"/>
                <a:gd name="T7" fmla="*/ 636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5">
                  <a:moveTo>
                    <a:pt x="1028" y="636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28" y="63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2" name="Freeform 77">
              <a:extLst>
                <a:ext uri="{FF2B5EF4-FFF2-40B4-BE49-F238E27FC236}">
                  <a16:creationId xmlns="" xmlns:a16="http://schemas.microsoft.com/office/drawing/2014/main" id="{39C56AEE-9374-1A48-9E38-03BC7FA2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651016"/>
              <a:ext cx="252747" cy="313233"/>
            </a:xfrm>
            <a:custGeom>
              <a:avLst/>
              <a:gdLst>
                <a:gd name="T0" fmla="*/ 1030 w 1031"/>
                <a:gd name="T1" fmla="*/ 639 h 1277"/>
                <a:gd name="T2" fmla="*/ 0 w 1031"/>
                <a:gd name="T3" fmla="*/ 1276 h 1277"/>
                <a:gd name="T4" fmla="*/ 0 w 1031"/>
                <a:gd name="T5" fmla="*/ 0 h 1277"/>
                <a:gd name="T6" fmla="*/ 1030 w 1031"/>
                <a:gd name="T7" fmla="*/ 639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7">
                  <a:moveTo>
                    <a:pt x="1030" y="639"/>
                  </a:moveTo>
                  <a:lnTo>
                    <a:pt x="0" y="1276"/>
                  </a:lnTo>
                  <a:lnTo>
                    <a:pt x="0" y="0"/>
                  </a:lnTo>
                  <a:lnTo>
                    <a:pt x="1030" y="63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="" xmlns:a16="http://schemas.microsoft.com/office/drawing/2014/main" id="{68C63642-AA42-5F47-8CF2-99E92ED9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2721790"/>
              <a:ext cx="252747" cy="313233"/>
            </a:xfrm>
            <a:custGeom>
              <a:avLst/>
              <a:gdLst>
                <a:gd name="T0" fmla="*/ 1030 w 1031"/>
                <a:gd name="T1" fmla="*/ 638 h 1278"/>
                <a:gd name="T2" fmla="*/ 0 w 1031"/>
                <a:gd name="T3" fmla="*/ 1277 h 1278"/>
                <a:gd name="T4" fmla="*/ 0 w 1031"/>
                <a:gd name="T5" fmla="*/ 0 h 1278"/>
                <a:gd name="T6" fmla="*/ 1030 w 1031"/>
                <a:gd name="T7" fmla="*/ 638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8">
                  <a:moveTo>
                    <a:pt x="1030" y="638"/>
                  </a:moveTo>
                  <a:lnTo>
                    <a:pt x="0" y="1277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4" name="Freeform 82">
              <a:extLst>
                <a:ext uri="{FF2B5EF4-FFF2-40B4-BE49-F238E27FC236}">
                  <a16:creationId xmlns="" xmlns:a16="http://schemas.microsoft.com/office/drawing/2014/main" id="{A88F424C-C2E1-924D-9579-0ED55BA04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302" y="2566254"/>
              <a:ext cx="252747" cy="312152"/>
            </a:xfrm>
            <a:custGeom>
              <a:avLst/>
              <a:gdLst>
                <a:gd name="T0" fmla="*/ 1030 w 1031"/>
                <a:gd name="T1" fmla="*/ 637 h 1276"/>
                <a:gd name="T2" fmla="*/ 0 w 1031"/>
                <a:gd name="T3" fmla="*/ 1275 h 1276"/>
                <a:gd name="T4" fmla="*/ 0 w 1031"/>
                <a:gd name="T5" fmla="*/ 0 h 1276"/>
                <a:gd name="T6" fmla="*/ 1030 w 1031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6">
                  <a:moveTo>
                    <a:pt x="1030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30" y="637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5" name="Freeform 93">
              <a:extLst>
                <a:ext uri="{FF2B5EF4-FFF2-40B4-BE49-F238E27FC236}">
                  <a16:creationId xmlns="" xmlns:a16="http://schemas.microsoft.com/office/drawing/2014/main" id="{AFB9FDA8-CA88-504E-9550-884A7479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715" y="2566254"/>
              <a:ext cx="251667" cy="312152"/>
            </a:xfrm>
            <a:custGeom>
              <a:avLst/>
              <a:gdLst>
                <a:gd name="T0" fmla="*/ 1028 w 1029"/>
                <a:gd name="T1" fmla="*/ 637 h 1276"/>
                <a:gd name="T2" fmla="*/ 0 w 1029"/>
                <a:gd name="T3" fmla="*/ 1275 h 1276"/>
                <a:gd name="T4" fmla="*/ 0 w 1029"/>
                <a:gd name="T5" fmla="*/ 0 h 1276"/>
                <a:gd name="T6" fmla="*/ 1028 w 1029"/>
                <a:gd name="T7" fmla="*/ 637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9" h="1276">
                  <a:moveTo>
                    <a:pt x="1028" y="637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028" y="637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  <p:sp>
          <p:nvSpPr>
            <p:cNvPr id="186" name="Freeform 114">
              <a:extLst>
                <a:ext uri="{FF2B5EF4-FFF2-40B4-BE49-F238E27FC236}">
                  <a16:creationId xmlns="" xmlns:a16="http://schemas.microsoft.com/office/drawing/2014/main" id="{DA2E8D59-431B-C941-B1EC-99AA23ED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556" y="3035023"/>
              <a:ext cx="252747" cy="312152"/>
            </a:xfrm>
            <a:custGeom>
              <a:avLst/>
              <a:gdLst>
                <a:gd name="T0" fmla="*/ 1030 w 1031"/>
                <a:gd name="T1" fmla="*/ 638 h 1275"/>
                <a:gd name="T2" fmla="*/ 0 w 1031"/>
                <a:gd name="T3" fmla="*/ 1274 h 1275"/>
                <a:gd name="T4" fmla="*/ 0 w 1031"/>
                <a:gd name="T5" fmla="*/ 0 h 1275"/>
                <a:gd name="T6" fmla="*/ 1030 w 1031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1" h="1275">
                  <a:moveTo>
                    <a:pt x="1030" y="638"/>
                  </a:moveTo>
                  <a:lnTo>
                    <a:pt x="0" y="1274"/>
                  </a:lnTo>
                  <a:lnTo>
                    <a:pt x="0" y="0"/>
                  </a:lnTo>
                  <a:lnTo>
                    <a:pt x="1030" y="63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919"/>
            </a:p>
          </p:txBody>
        </p:sp>
      </p:grp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6" y="716515"/>
            <a:ext cx="5042161" cy="307684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153892" y="3877057"/>
            <a:ext cx="86153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There are many development files designed to implement </a:t>
            </a:r>
            <a:r>
              <a:rPr lang="en-US" sz="1600" dirty="0" err="1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openGL</a:t>
            </a:r>
            <a:r>
              <a:rPr lang="en-US" sz="1600" dirty="0" smtClean="0">
                <a:solidFill>
                  <a:schemeClr val="tx2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2 and 3 to Windows and still I can’t make it works. There are always errors when compiling the program.   </a:t>
            </a:r>
          </a:p>
          <a:p>
            <a:pPr>
              <a:lnSpc>
                <a:spcPts val="2200"/>
              </a:lnSpc>
            </a:pPr>
            <a:endParaRPr lang="en-US" sz="1600" dirty="0">
              <a:solidFill>
                <a:schemeClr val="tx2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63207" y="4632722"/>
            <a:ext cx="8280793" cy="510778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Source :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</a:rPr>
              <a:t>https://developercommunity.visualstudio.com/content/problem/31899/where-is-the-visual-c-opengles-2-application-andro.html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6678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Color Scheme - Manuel">
      <a:dk1>
        <a:srgbClr val="999999"/>
      </a:dk1>
      <a:lt1>
        <a:srgbClr val="FFFFFF"/>
      </a:lt1>
      <a:dk2>
        <a:srgbClr val="232C34"/>
      </a:dk2>
      <a:lt2>
        <a:srgbClr val="FFFFFF"/>
      </a:lt2>
      <a:accent1>
        <a:srgbClr val="383C58"/>
      </a:accent1>
      <a:accent2>
        <a:srgbClr val="486794"/>
      </a:accent2>
      <a:accent3>
        <a:srgbClr val="C4604C"/>
      </a:accent3>
      <a:accent4>
        <a:srgbClr val="F3AC58"/>
      </a:accent4>
      <a:accent5>
        <a:srgbClr val="767689"/>
      </a:accent5>
      <a:accent6>
        <a:srgbClr val="8095B5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30116</TotalTime>
  <Words>598</Words>
  <Application>Microsoft Office PowerPoint</Application>
  <PresentationFormat>On-screen Show (16:9)</PresentationFormat>
  <Paragraphs>84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Designed by Slidesmash</dc:title>
  <dc:creator>Designed by Slidesmash</dc:creator>
  <cp:lastModifiedBy>Hanur</cp:lastModifiedBy>
  <cp:revision>6016</cp:revision>
  <dcterms:created xsi:type="dcterms:W3CDTF">2014-11-12T21:47:38Z</dcterms:created>
  <dcterms:modified xsi:type="dcterms:W3CDTF">2019-05-15T03:44:56Z</dcterms:modified>
</cp:coreProperties>
</file>