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920" cy="37789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8920" cy="2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8920" cy="1213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8920" cy="4489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F5ECDC7-DFF4-483D-A004-E3019A4DAA05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520000" y="1350000"/>
            <a:ext cx="5038920" cy="188892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360000" y="2835000"/>
            <a:ext cx="935892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MCB Case Study – Engineering Lead (Data)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60000" y="3915000"/>
            <a:ext cx="9358920" cy="14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Nirantar Seewooruttun - 25</a:t>
            </a:r>
            <a:r>
              <a:rPr b="0" lang="en-GB" sz="2200" spc="-1" strike="noStrike" baseline="14000000">
                <a:solidFill>
                  <a:srgbClr val="ffffff"/>
                </a:solidFill>
                <a:latin typeface="Source Sans Pro"/>
                <a:ea typeface="DejaVu Sans"/>
              </a:rPr>
              <a:t>th</a:t>
            </a:r>
            <a:r>
              <a:rPr b="0" lang="en-GB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 Nov 2021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3 – DWH Data check for KPIs for one country – Australia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Data extract as per data warehouse : (Data warehouse initialized as from Yr. 2010)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*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DW_FACT_WDIDATA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'AUS'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;</a:t>
            </a:r>
            <a:endParaRPr b="0" lang="en-GB" sz="95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0" y="2340000"/>
            <a:ext cx="10078560" cy="2498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4 – Power BI reporting for Australia on : “</a:t>
            </a:r>
            <a:r>
              <a:rPr b="1" lang="en-GB" sz="2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Agricultural Land (sq. km)” KPI for current year = 2012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2320" y="1260000"/>
            <a:ext cx="10078560" cy="3858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5 – Reference Tables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REF_KPILIST → Configuration table for list of reporting KPIs. Only this list of KPI will goto reporting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REF_LogScripts → Scripts of all DB procedures are logged in this log table.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REF_PARAMETERS → Initializes the year from which to pull fact data on the data warehouse.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REF_REPORTING_COUNTRIES → Initializes the list of countries for reporting. Can be modified to include more countries.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6 - Data warehouse tables layout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8638920" cy="4338360"/>
          </a:xfrm>
          <a:prstGeom prst="rect">
            <a:avLst/>
          </a:prstGeom>
          <a:ln w="10800">
            <a:noFill/>
          </a:ln>
        </p:spPr>
      </p:pic>
      <p:sp>
        <p:nvSpPr>
          <p:cNvPr id="186" name=""/>
          <p:cNvSpPr/>
          <p:nvPr/>
        </p:nvSpPr>
        <p:spPr>
          <a:xfrm>
            <a:off x="6840000" y="720000"/>
            <a:ext cx="2338920" cy="898920"/>
          </a:xfrm>
          <a:prstGeom prst="wedgeRoundRectCallout">
            <a:avLst>
              <a:gd name="adj1" fmla="val -35189"/>
              <a:gd name="adj2" fmla="val 76148"/>
              <a:gd name="adj3" fmla="val 16667"/>
            </a:avLst>
          </a:prstGeom>
          <a:solidFill>
            <a:srgbClr val="dee6e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2 dimensions and</a:t>
            </a:r>
            <a:br/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1 fact table, 4 staging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And 4 reference tables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7 – Log Table</a:t>
            </a:r>
            <a:endParaRPr b="0" lang="en-GB" sz="27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73520" y="1440000"/>
            <a:ext cx="6665400" cy="3778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Contents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BI Architecture Diagram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ETL Process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Power BI Report Layout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Q&amp;A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Codebase access links</a:t>
            </a:r>
            <a:endParaRPr b="0" lang="en-GB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Appendix 1 to 7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580000" y="4140000"/>
            <a:ext cx="4318920" cy="107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383d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Assumptions: 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1. Reporting will be conducted on WDI Data 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from 2010 onwards.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BI Architecture Diagram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20000" y="180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WDICountry.csv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620000" y="234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WDIData.csv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 rot="21590400">
            <a:off x="180360" y="1258560"/>
            <a:ext cx="2698920" cy="35496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Default files path →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C:\sampledata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620000" y="288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YearList.csv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60000" y="3420000"/>
            <a:ext cx="251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CPI2020_GlobalTablesTS_210125.csv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060000" y="1620000"/>
            <a:ext cx="1798920" cy="251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3420000" y="1260000"/>
            <a:ext cx="107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Staging Area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240000" y="180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STG_WDICOUNTRY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240000" y="234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STG_WDIDATA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240000" y="288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STG_YEARS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240000" y="342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STG_CPIDATA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880000" y="198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2880000" y="252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2880000" y="306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880000" y="360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220000" y="1620000"/>
            <a:ext cx="1798920" cy="251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5580000" y="1260000"/>
            <a:ext cx="107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DWH Area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060000" y="4248000"/>
            <a:ext cx="39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Reference Tables – control loading of the data warehouse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5400000" y="180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DW_DIM_COUNTRY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400000" y="342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DW_FACT_WDIDATA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400000" y="2340000"/>
            <a:ext cx="125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DW_DIM_TIME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4500000" y="1980000"/>
            <a:ext cx="90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 flipV="1">
            <a:off x="4500000" y="2520000"/>
            <a:ext cx="900000" cy="54000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4500000" y="2520000"/>
            <a:ext cx="900000" cy="1080000"/>
          </a:xfrm>
          <a:prstGeom prst="line">
            <a:avLst/>
          </a:prstGeom>
          <a:ln w="10800">
            <a:solidFill>
              <a:srgbClr val="35526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4500000" y="3600000"/>
            <a:ext cx="900000" cy="360"/>
          </a:xfrm>
          <a:prstGeom prst="line">
            <a:avLst/>
          </a:prstGeom>
          <a:ln w="10800">
            <a:solidFill>
              <a:srgbClr val="35526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920000" y="2340000"/>
            <a:ext cx="1798920" cy="107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POWER BI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7020000" y="2880000"/>
            <a:ext cx="900000" cy="360"/>
          </a:xfrm>
          <a:prstGeom prst="line">
            <a:avLst/>
          </a:prstGeom>
          <a:ln w="108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280000" y="1980000"/>
            <a:ext cx="1078920" cy="35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Reporting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68000" y="4680000"/>
            <a:ext cx="5925240" cy="6109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Notes: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Microsoft YaHei"/>
              </a:rPr>
              <a:t>→ </a:t>
            </a:r>
            <a:r>
              <a:rPr b="0" lang="en-GB" sz="13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Developed locally on SQLServer Express edition. Local schema name : </a:t>
            </a:r>
            <a:r>
              <a:rPr b="1" lang="en-GB" sz="13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DBO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</a:t>
            </a:r>
            <a:br/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2 views :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VW_CPIDATA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and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VW_WDIDATA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are used to extract data from staging area for DWH.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WDIDATA.csv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was first unpivoted on years then pivoted on KPIs for reporting.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ETL Process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rot="21590400">
            <a:off x="180360" y="1258560"/>
            <a:ext cx="2698920" cy="35496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Default files path →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C:\sampledata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2684880" cy="1312920"/>
          </a:xfrm>
          <a:prstGeom prst="rect">
            <a:avLst/>
          </a:prstGeom>
          <a:ln w="1080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22920" y="3246120"/>
            <a:ext cx="1656000" cy="712800"/>
          </a:xfrm>
          <a:prstGeom prst="rect">
            <a:avLst/>
          </a:prstGeom>
          <a:ln w="1080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950200" y="1763640"/>
            <a:ext cx="2808720" cy="3275280"/>
          </a:xfrm>
          <a:prstGeom prst="rect">
            <a:avLst/>
          </a:prstGeom>
          <a:ln w="10800">
            <a:noFill/>
          </a:ln>
        </p:spPr>
      </p:pic>
      <p:sp>
        <p:nvSpPr>
          <p:cNvPr id="162" name=""/>
          <p:cNvSpPr/>
          <p:nvPr/>
        </p:nvSpPr>
        <p:spPr>
          <a:xfrm>
            <a:off x="5580000" y="1620000"/>
            <a:ext cx="4318920" cy="341892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EXECUTE </a:t>
            </a:r>
            <a:r>
              <a:rPr b="1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SP_MAIN </a:t>
            </a: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steps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SP_IMPORT_SOURCE_DATA : 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Pulls source files from C:\sampledata\ folder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And loads data to staging tables.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SP_DIMENSION_LOAD : Loads data from staging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tables to dimension tables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SP_FACT_LOAD : Loads data from staging fact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tables in final fact table.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-------------------------------------------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REF_LogScripts table logs all scripts executed on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the data warehouse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Power BI Report Layout</a:t>
            </a:r>
            <a:endParaRPr b="0" lang="en-GB" sz="27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80000" y="1548360"/>
            <a:ext cx="7693560" cy="2950560"/>
          </a:xfrm>
          <a:prstGeom prst="rect">
            <a:avLst/>
          </a:prstGeom>
          <a:ln w="1080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7920000" y="1980000"/>
            <a:ext cx="1381680" cy="25189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2700000" y="1440000"/>
            <a:ext cx="467892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GB" sz="2700" spc="-1" strike="noStrike">
                <a:solidFill>
                  <a:srgbClr val="2c3e50"/>
                </a:solidFill>
                <a:latin typeface="Source Sans Pro Black"/>
                <a:ea typeface="DejaVu Sans"/>
              </a:rPr>
              <a:t>Questions</a:t>
            </a:r>
            <a:endParaRPr b="0" lang="en-GB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Codebase Access links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2800" y="1889640"/>
            <a:ext cx="99054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Backup Sample data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https://drive.google.com/file/d/1VWOya_LqnpVCqKHusGZXmGQAcJOYCniG/view?usp=sharing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Backup SQL Server Database link: 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https://drive.google.com/file/d/14p87g9kVZGMRZiS7Y_DVbpvLkcV4dj47/view?usp=sharing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Codebase repository on GITHUB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https://github.com/hanuseew/MCBAssignment.git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1 – Test cases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List of countries in countries source data. → Finland manually added in SP_DIMENSION_IMPORT for the countries dimension : DW_DIM_COUNTRY </a:t>
            </a:r>
            <a:endParaRPr b="0" lang="en-GB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20000" y="2217240"/>
            <a:ext cx="5580720" cy="3046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2 – Source Data check for KPIs for one country - Australia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Data extract as per the source file: </a:t>
            </a:r>
            <a:endParaRPr b="0" lang="en-GB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CountryName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IndicatorCode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IndicatorName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 YR2010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YR2011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YR2012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YR2013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YR2014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YR2015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YR2016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YR2017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YR2018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YR2019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YR2020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STG_WDIDATA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'AUS'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and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IN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(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'ER.FSH.PROD.MT'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'AG.LND.AGRI.K2'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'IC.REG.DURS'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'IC.BUS.NREG'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'SL.AGR.EMPL.ZS'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'SL.EMP.SELF.ZS'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);</a:t>
            </a:r>
            <a:endParaRPr b="0" lang="en-GB" sz="95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980000" y="2520000"/>
            <a:ext cx="7841520" cy="1451160"/>
          </a:xfrm>
          <a:prstGeom prst="rect">
            <a:avLst/>
          </a:prstGeom>
          <a:ln w="1080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1980000" y="3972240"/>
            <a:ext cx="7468920" cy="1243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2021-11-25T20:59:27Z</dcterms:created>
  <dc:creator/>
  <dc:description/>
  <dc:language>en-GB</dc:language>
  <cp:lastModifiedBy/>
  <dcterms:modified xsi:type="dcterms:W3CDTF">2021-11-25T22:38:35Z</dcterms:modified>
  <cp:revision>48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