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4BDA-12F6-ADEA-5A5D-8F87B551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8BD8-E515-7C90-4F40-B283556D2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C703-3CEE-FC8F-ED29-54E55100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41A1-CBEC-0DD7-FD85-1C1C1B43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B8B9-64B3-AD1C-D970-60FDB87B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78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127C-82F2-3D45-D5D0-4AE3BB1D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D37A-1D41-FF87-9DED-B66044B2B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7E25-C786-32CB-5822-7A4DCE87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A47F-8D67-30CA-17FA-C18776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3159-A570-C131-1434-520B413E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935BE-1DD4-6461-9886-E87BEF54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0F5E3-39ED-A805-ADD0-4A939F8A5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17C2-525B-63E8-9F5F-E4FA31EE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A611-625E-91E4-E059-9A11AF07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0B4D-F856-DC6F-321B-0811E167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57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CDA-A100-A9B5-AF32-B09E9D8D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EB5F-6D69-1844-4EFA-B7E1F88C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CDD3-C950-77B8-8626-C2D6BBC2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F6B3-7FAA-5420-47C7-223F4653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A9ED-9C3B-34DB-234C-23DFF560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0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5C11-8584-8E59-1827-8C9B9024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F4E5-018B-CED6-7280-04732560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7614-F7FD-7463-44E9-1058F736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A45D-2805-C665-7A69-2550C2CD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983F-4CDF-E07F-9750-6CC7AAC5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70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4B3-5666-A4AB-C1B3-5DB2D49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035C-243B-ECFD-F3C7-56C8BF770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4C36D-B672-2406-E646-85643DA6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AABD3-9DDF-3A77-419E-5FC628FF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818A3-5494-E180-8073-4CE3034B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9B8E-140F-0A62-4A96-ADE644C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238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40C5-A3DD-82E7-94D5-6E4AA477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2AEC-E589-8BB7-A3DC-27B97DF0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9EC9E-0732-0801-8005-6E69B71A3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96B22-73B2-5545-98F2-3393AC60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6325-6DEA-6CF4-A6D1-E8586BA63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B8207-DEB2-34F0-D42B-C7FD5E0C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624F1-BBFC-1370-D36A-C7FC3378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21A36-581D-2DAB-526F-8811AA2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37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26B9-7EE2-8207-DD40-993D131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DDC77-78E7-3E7C-D762-E369888A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21E19-CED1-5949-47BF-6D6EC448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57504-6554-83EF-F198-B3F7E8D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086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CDEF9-A98A-A92C-BA15-060B78AF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04DBE-C88A-71DA-E3BD-F7CAA3C6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8C2C5-10A0-54B0-7D27-BD3E5945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79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8196-365B-DF04-A8E2-C7C5361D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3A75-DC65-32BF-4B7F-901666B9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EFB35-57B6-A61F-D808-9051AC34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25EE-FEFB-7CF5-2D6B-0A8D3DDD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B858-3361-5C2A-4FFE-43DED52C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CCAA-2DBD-07C1-48A6-B5C93612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40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D33E-BD73-F91E-6B0C-73E3671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01F89-BCDD-79EC-5A62-E9BF1B53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652C2-7A67-6541-C33F-BE50EC003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33136-0D85-3F08-331A-D3255CDF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10F05-72D4-9ABD-C718-F8CFB6B3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C9F48-0DD8-67BD-5063-47A799CD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02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59D7E-2979-6839-607E-0A226CDC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090E-15A0-32CA-58EF-89580A94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F3F0-22EF-1EDF-578E-1D5826318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1DA35-055E-4EC1-BD21-AC135D7F051A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1B11-7121-0CCC-3790-6DB9888AB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B8FB-A835-917E-B936-BD05BD8F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48B66-BCCA-4FB5-82EB-B3B128C31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26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5B69-194A-2C28-C5B0-905CC38B0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Cartomantica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C2BD-02ED-2CF0-0A91-5DC1D2804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07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Cartomantica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Hanuš Valenta</dc:creator>
  <cp:lastModifiedBy>Hanuš Valenta</cp:lastModifiedBy>
  <cp:revision>1</cp:revision>
  <dcterms:created xsi:type="dcterms:W3CDTF">2024-12-10T00:40:33Z</dcterms:created>
  <dcterms:modified xsi:type="dcterms:W3CDTF">2024-12-10T00:41:28Z</dcterms:modified>
</cp:coreProperties>
</file>