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8" r:id="rId3"/>
    <p:sldId id="262" r:id="rId4"/>
    <p:sldId id="263" r:id="rId5"/>
    <p:sldId id="259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  <p:bold r:id="rId9"/>
    </p:embeddedFont>
    <p:embeddedFont>
      <p:font typeface="Antonio" panose="020B0604020202020204" charset="0"/>
      <p:regular r:id="rId10"/>
      <p:bold r:id="rId11"/>
    </p:embeddedFont>
    <p:embeddedFont>
      <p:font typeface="Bebas Neue" panose="020B0606020202050201" pitchFamily="34" charset="0"/>
      <p:regular r:id="rId12"/>
    </p:embeddedFont>
    <p:embeddedFont>
      <p:font typeface="Nunito Light" pitchFamily="2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B06CA7-1209-4BEC-84D6-C76997DE6889}">
  <a:tblStyle styleId="{11B06CA7-1209-4BEC-84D6-C76997DE6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CCF9EA-1656-4F97-9BD1-BFA9524DA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BCF57218-F54B-5B26-5B43-1E1E4045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>
            <a:extLst>
              <a:ext uri="{FF2B5EF4-FFF2-40B4-BE49-F238E27FC236}">
                <a16:creationId xmlns:a16="http://schemas.microsoft.com/office/drawing/2014/main" id="{39EA0827-EF3A-60A8-ED86-7167071CF8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>
            <a:extLst>
              <a:ext uri="{FF2B5EF4-FFF2-40B4-BE49-F238E27FC236}">
                <a16:creationId xmlns:a16="http://schemas.microsoft.com/office/drawing/2014/main" id="{3016063B-72E9-2D7B-14F6-B3DF7FE54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5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4050" y="175"/>
            <a:ext cx="9173700" cy="5143200"/>
            <a:chOff x="-14050" y="175"/>
            <a:chExt cx="9173700" cy="51432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" name="Google Shape;12;p2"/>
            <p:cNvCxnSpPr>
              <a:stCxn id="10" idx="3"/>
              <a:endCxn id="11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10500" y="1099763"/>
            <a:ext cx="61230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10500" y="3567938"/>
            <a:ext cx="612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7"/>
          <p:cNvGrpSpPr/>
          <p:nvPr/>
        </p:nvGrpSpPr>
        <p:grpSpPr>
          <a:xfrm>
            <a:off x="-8175" y="0"/>
            <a:ext cx="9154200" cy="5157500"/>
            <a:chOff x="-8175" y="0"/>
            <a:chExt cx="9154200" cy="5157500"/>
          </a:xfrm>
        </p:grpSpPr>
        <p:cxnSp>
          <p:nvCxnSpPr>
            <p:cNvPr id="82" name="Google Shape;82;p7"/>
            <p:cNvCxnSpPr/>
            <p:nvPr/>
          </p:nvCxnSpPr>
          <p:spPr>
            <a:xfrm>
              <a:off x="-8175" y="10177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-8175" y="205867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-8175" y="30996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7"/>
            <p:cNvCxnSpPr/>
            <p:nvPr/>
          </p:nvCxnSpPr>
          <p:spPr>
            <a:xfrm>
              <a:off x="-8175" y="4120150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" name="Google Shape;86;p7"/>
            <p:cNvGrpSpPr/>
            <p:nvPr/>
          </p:nvGrpSpPr>
          <p:grpSpPr>
            <a:xfrm>
              <a:off x="-8025" y="0"/>
              <a:ext cx="9152150" cy="5157500"/>
              <a:chOff x="-8025" y="0"/>
              <a:chExt cx="9152150" cy="5157500"/>
            </a:xfrm>
          </p:grpSpPr>
          <p:grpSp>
            <p:nvGrpSpPr>
              <p:cNvPr id="87" name="Google Shape;87;p7"/>
              <p:cNvGrpSpPr/>
              <p:nvPr/>
            </p:nvGrpSpPr>
            <p:grpSpPr>
              <a:xfrm>
                <a:off x="-8025" y="14000"/>
                <a:ext cx="9152025" cy="5143500"/>
                <a:chOff x="-8025" y="14000"/>
                <a:chExt cx="9152025" cy="5143500"/>
              </a:xfrm>
            </p:grpSpPr>
            <p:cxnSp>
              <p:nvCxnSpPr>
                <p:cNvPr id="88" name="Google Shape;88;p7"/>
                <p:cNvCxnSpPr/>
                <p:nvPr/>
              </p:nvCxnSpPr>
              <p:spPr>
                <a:xfrm>
                  <a:off x="182238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7"/>
                <p:cNvCxnSpPr/>
                <p:nvPr/>
              </p:nvCxnSpPr>
              <p:spPr>
                <a:xfrm>
                  <a:off x="548319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7"/>
                <p:cNvCxnSpPr/>
                <p:nvPr/>
              </p:nvCxnSpPr>
              <p:spPr>
                <a:xfrm>
                  <a:off x="731359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7"/>
                <p:cNvCxnSpPr/>
                <p:nvPr/>
              </p:nvCxnSpPr>
              <p:spPr>
                <a:xfrm>
                  <a:off x="-802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7"/>
                <p:cNvCxnSpPr/>
                <p:nvPr/>
              </p:nvCxnSpPr>
              <p:spPr>
                <a:xfrm>
                  <a:off x="914400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7"/>
                <p:cNvCxnSpPr/>
                <p:nvPr/>
              </p:nvCxnSpPr>
              <p:spPr>
                <a:xfrm>
                  <a:off x="365278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4" name="Google Shape;94;p7"/>
              <p:cNvCxnSpPr/>
              <p:nvPr/>
            </p:nvCxnSpPr>
            <p:spPr>
              <a:xfrm rot="10800000">
                <a:off x="4568075" y="5674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7"/>
              <p:cNvCxnSpPr/>
              <p:nvPr/>
            </p:nvCxnSpPr>
            <p:spPr>
              <a:xfrm rot="10800000">
                <a:off x="4568075" y="-45760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ubTitle" idx="1"/>
          </p:nvPr>
        </p:nvSpPr>
        <p:spPr>
          <a:xfrm>
            <a:off x="720000" y="1487525"/>
            <a:ext cx="42948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-14050" y="175"/>
            <a:ext cx="9173700" cy="5143200"/>
            <a:chOff x="-14050" y="175"/>
            <a:chExt cx="9173700" cy="5143200"/>
          </a:xfrm>
        </p:grpSpPr>
        <p:sp>
          <p:nvSpPr>
            <p:cNvPr id="107" name="Google Shape;107;p9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9"/>
            <p:cNvCxnSpPr>
              <a:stCxn id="107" idx="3"/>
              <a:endCxn id="108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9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9"/>
          <p:cNvGrpSpPr/>
          <p:nvPr/>
        </p:nvGrpSpPr>
        <p:grpSpPr>
          <a:xfrm>
            <a:off x="-14050" y="175"/>
            <a:ext cx="9173700" cy="5143200"/>
            <a:chOff x="-14050" y="175"/>
            <a:chExt cx="9173700" cy="5143200"/>
          </a:xfrm>
        </p:grpSpPr>
        <p:sp>
          <p:nvSpPr>
            <p:cNvPr id="112" name="Google Shape;112;p9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9"/>
            <p:cNvCxnSpPr>
              <a:stCxn id="112" idx="3"/>
              <a:endCxn id="113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9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292900" y="1388438"/>
            <a:ext cx="4558200" cy="15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2292900" y="3083963"/>
            <a:ext cx="4558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-8175" y="0"/>
            <a:ext cx="9154200" cy="5157500"/>
            <a:chOff x="-8175" y="0"/>
            <a:chExt cx="9154200" cy="5157500"/>
          </a:xfrm>
        </p:grpSpPr>
        <p:cxnSp>
          <p:nvCxnSpPr>
            <p:cNvPr id="132" name="Google Shape;132;p13"/>
            <p:cNvCxnSpPr/>
            <p:nvPr/>
          </p:nvCxnSpPr>
          <p:spPr>
            <a:xfrm>
              <a:off x="-8175" y="10177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3"/>
            <p:cNvCxnSpPr/>
            <p:nvPr/>
          </p:nvCxnSpPr>
          <p:spPr>
            <a:xfrm>
              <a:off x="-8175" y="205867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3"/>
            <p:cNvCxnSpPr/>
            <p:nvPr/>
          </p:nvCxnSpPr>
          <p:spPr>
            <a:xfrm>
              <a:off x="-8175" y="30996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3"/>
            <p:cNvCxnSpPr/>
            <p:nvPr/>
          </p:nvCxnSpPr>
          <p:spPr>
            <a:xfrm>
              <a:off x="-8175" y="4120150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13"/>
            <p:cNvGrpSpPr/>
            <p:nvPr/>
          </p:nvGrpSpPr>
          <p:grpSpPr>
            <a:xfrm>
              <a:off x="-8025" y="0"/>
              <a:ext cx="9152150" cy="5157500"/>
              <a:chOff x="-8025" y="0"/>
              <a:chExt cx="9152150" cy="5157500"/>
            </a:xfrm>
          </p:grpSpPr>
          <p:grpSp>
            <p:nvGrpSpPr>
              <p:cNvPr id="137" name="Google Shape;137;p13"/>
              <p:cNvGrpSpPr/>
              <p:nvPr/>
            </p:nvGrpSpPr>
            <p:grpSpPr>
              <a:xfrm>
                <a:off x="-8025" y="14000"/>
                <a:ext cx="9152025" cy="5143500"/>
                <a:chOff x="-8025" y="14000"/>
                <a:chExt cx="9152025" cy="5143500"/>
              </a:xfrm>
            </p:grpSpPr>
            <p:cxnSp>
              <p:nvCxnSpPr>
                <p:cNvPr id="138" name="Google Shape;138;p13"/>
                <p:cNvCxnSpPr/>
                <p:nvPr/>
              </p:nvCxnSpPr>
              <p:spPr>
                <a:xfrm>
                  <a:off x="182238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3"/>
                <p:cNvCxnSpPr/>
                <p:nvPr/>
              </p:nvCxnSpPr>
              <p:spPr>
                <a:xfrm>
                  <a:off x="548319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3"/>
                <p:cNvCxnSpPr/>
                <p:nvPr/>
              </p:nvCxnSpPr>
              <p:spPr>
                <a:xfrm>
                  <a:off x="731359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3"/>
                <p:cNvCxnSpPr/>
                <p:nvPr/>
              </p:nvCxnSpPr>
              <p:spPr>
                <a:xfrm>
                  <a:off x="-802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142;p13"/>
                <p:cNvCxnSpPr/>
                <p:nvPr/>
              </p:nvCxnSpPr>
              <p:spPr>
                <a:xfrm>
                  <a:off x="914400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13"/>
                <p:cNvCxnSpPr/>
                <p:nvPr/>
              </p:nvCxnSpPr>
              <p:spPr>
                <a:xfrm>
                  <a:off x="365278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4" name="Google Shape;144;p13"/>
              <p:cNvCxnSpPr/>
              <p:nvPr/>
            </p:nvCxnSpPr>
            <p:spPr>
              <a:xfrm rot="10800000">
                <a:off x="4568075" y="5674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3"/>
              <p:cNvCxnSpPr/>
              <p:nvPr/>
            </p:nvCxnSpPr>
            <p:spPr>
              <a:xfrm rot="10800000">
                <a:off x="4568075" y="-45760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6704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3" hasCustomPrompt="1"/>
          </p:nvPr>
        </p:nvSpPr>
        <p:spPr>
          <a:xfrm>
            <a:off x="3895775" y="1486705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699652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5" hasCustomPrompt="1"/>
          </p:nvPr>
        </p:nvSpPr>
        <p:spPr>
          <a:xfrm>
            <a:off x="3895775" y="2699655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912603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7" hasCustomPrompt="1"/>
          </p:nvPr>
        </p:nvSpPr>
        <p:spPr>
          <a:xfrm>
            <a:off x="3895775" y="3912605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1616775" y="14867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8"/>
          </p:nvPr>
        </p:nvSpPr>
        <p:spPr>
          <a:xfrm>
            <a:off x="1616775" y="2699656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9"/>
          </p:nvPr>
        </p:nvSpPr>
        <p:spPr>
          <a:xfrm>
            <a:off x="1616775" y="3912599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3"/>
          </p:nvPr>
        </p:nvSpPr>
        <p:spPr>
          <a:xfrm>
            <a:off x="4764375" y="14867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4"/>
          </p:nvPr>
        </p:nvSpPr>
        <p:spPr>
          <a:xfrm>
            <a:off x="4764375" y="269965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5"/>
          </p:nvPr>
        </p:nvSpPr>
        <p:spPr>
          <a:xfrm>
            <a:off x="4764375" y="39126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7"/>
          <p:cNvGrpSpPr/>
          <p:nvPr/>
        </p:nvGrpSpPr>
        <p:grpSpPr>
          <a:xfrm>
            <a:off x="-14050" y="175"/>
            <a:ext cx="4577676" cy="5143200"/>
            <a:chOff x="-14050" y="175"/>
            <a:chExt cx="9173700" cy="5143200"/>
          </a:xfrm>
        </p:grpSpPr>
        <p:sp>
          <p:nvSpPr>
            <p:cNvPr id="397" name="Google Shape;397;p27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9" name="Google Shape;399;p27"/>
            <p:cNvCxnSpPr>
              <a:stCxn id="397" idx="3"/>
              <a:endCxn id="398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27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1" name="Google Shape;401;p27"/>
          <p:cNvGrpSpPr/>
          <p:nvPr/>
        </p:nvGrpSpPr>
        <p:grpSpPr>
          <a:xfrm>
            <a:off x="4563625" y="175"/>
            <a:ext cx="4577676" cy="5143200"/>
            <a:chOff x="-14050" y="175"/>
            <a:chExt cx="9173700" cy="5143200"/>
          </a:xfrm>
        </p:grpSpPr>
        <p:sp>
          <p:nvSpPr>
            <p:cNvPr id="402" name="Google Shape;402;p27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4" name="Google Shape;404;p27"/>
            <p:cNvCxnSpPr>
              <a:stCxn id="402" idx="3"/>
              <a:endCxn id="403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7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28"/>
          <p:cNvCxnSpPr/>
          <p:nvPr/>
        </p:nvCxnSpPr>
        <p:spPr>
          <a:xfrm rot="10800000">
            <a:off x="4568075" y="567450"/>
            <a:ext cx="0" cy="9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28"/>
          <p:cNvCxnSpPr/>
          <p:nvPr/>
        </p:nvCxnSpPr>
        <p:spPr>
          <a:xfrm rot="10800000">
            <a:off x="4568075" y="-4576050"/>
            <a:ext cx="0" cy="9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9" name="Google Shape;409;p28"/>
          <p:cNvGrpSpPr/>
          <p:nvPr/>
        </p:nvGrpSpPr>
        <p:grpSpPr>
          <a:xfrm>
            <a:off x="-8025" y="14000"/>
            <a:ext cx="9152150" cy="5143500"/>
            <a:chOff x="-8025" y="14000"/>
            <a:chExt cx="9152150" cy="5143500"/>
          </a:xfrm>
        </p:grpSpPr>
        <p:cxnSp>
          <p:nvCxnSpPr>
            <p:cNvPr id="410" name="Google Shape;410;p28"/>
            <p:cNvCxnSpPr/>
            <p:nvPr/>
          </p:nvCxnSpPr>
          <p:spPr>
            <a:xfrm>
              <a:off x="4567988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8"/>
            <p:cNvCxnSpPr/>
            <p:nvPr/>
          </p:nvCxnSpPr>
          <p:spPr>
            <a:xfrm>
              <a:off x="6855994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8"/>
            <p:cNvCxnSpPr/>
            <p:nvPr/>
          </p:nvCxnSpPr>
          <p:spPr>
            <a:xfrm>
              <a:off x="-8025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8"/>
            <p:cNvCxnSpPr/>
            <p:nvPr/>
          </p:nvCxnSpPr>
          <p:spPr>
            <a:xfrm>
              <a:off x="9144000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79981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8"/>
            <p:cNvCxnSpPr/>
            <p:nvPr/>
          </p:nvCxnSpPr>
          <p:spPr>
            <a:xfrm rot="10800000">
              <a:off x="4568075" y="-2004300"/>
              <a:ext cx="0" cy="915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8"/>
            <p:cNvCxnSpPr/>
            <p:nvPr/>
          </p:nvCxnSpPr>
          <p:spPr>
            <a:xfrm rot="10800000">
              <a:off x="4568075" y="-3290175"/>
              <a:ext cx="0" cy="915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8"/>
            <p:cNvCxnSpPr/>
            <p:nvPr/>
          </p:nvCxnSpPr>
          <p:spPr>
            <a:xfrm rot="10800000">
              <a:off x="4568075" y="-718425"/>
              <a:ext cx="0" cy="915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>
            <a:spLocks noGrp="1"/>
          </p:cNvSpPr>
          <p:nvPr>
            <p:ph type="ctrTitle"/>
          </p:nvPr>
        </p:nvSpPr>
        <p:spPr>
          <a:xfrm>
            <a:off x="1510547" y="436612"/>
            <a:ext cx="61230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Cartomantica</a:t>
            </a:r>
            <a:endParaRPr b="0" dirty="0">
              <a:solidFill>
                <a:schemeClr val="lt2"/>
              </a:solidFill>
            </a:endParaRPr>
          </a:p>
        </p:txBody>
      </p:sp>
      <p:sp>
        <p:nvSpPr>
          <p:cNvPr id="429" name="Google Shape;429;p32"/>
          <p:cNvSpPr txBox="1">
            <a:spLocks noGrp="1"/>
          </p:cNvSpPr>
          <p:nvPr>
            <p:ph type="subTitle" idx="1"/>
          </p:nvPr>
        </p:nvSpPr>
        <p:spPr>
          <a:xfrm>
            <a:off x="1510500" y="3087031"/>
            <a:ext cx="612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Valenta, Novotný</a:t>
            </a:r>
            <a:endParaRPr dirty="0"/>
          </a:p>
        </p:txBody>
      </p:sp>
      <p:cxnSp>
        <p:nvCxnSpPr>
          <p:cNvPr id="430" name="Google Shape;430;p32"/>
          <p:cNvCxnSpPr/>
          <p:nvPr/>
        </p:nvCxnSpPr>
        <p:spPr>
          <a:xfrm rot="10800000">
            <a:off x="3187500" y="2777573"/>
            <a:ext cx="276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Využité technologie</a:t>
            </a:r>
            <a:endParaRPr b="0" dirty="0">
              <a:solidFill>
                <a:schemeClr val="lt2"/>
              </a:solidFill>
            </a:endParaRPr>
          </a:p>
        </p:txBody>
      </p:sp>
      <p:sp>
        <p:nvSpPr>
          <p:cNvPr id="451" name="Google Shape;451;p34"/>
          <p:cNvSpPr txBox="1">
            <a:spLocks noGrp="1"/>
          </p:cNvSpPr>
          <p:nvPr>
            <p:ph type="subTitle" idx="1"/>
          </p:nvPr>
        </p:nvSpPr>
        <p:spPr>
          <a:xfrm>
            <a:off x="1616775" y="14867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HTML</a:t>
            </a:r>
            <a:endParaRPr dirty="0"/>
          </a:p>
        </p:txBody>
      </p:sp>
      <p:sp>
        <p:nvSpPr>
          <p:cNvPr id="452" name="Google Shape;452;p34"/>
          <p:cNvSpPr txBox="1">
            <a:spLocks noGrp="1"/>
          </p:cNvSpPr>
          <p:nvPr>
            <p:ph type="subTitle" idx="8"/>
          </p:nvPr>
        </p:nvSpPr>
        <p:spPr>
          <a:xfrm>
            <a:off x="1616775" y="2699656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CSS</a:t>
            </a:r>
            <a:endParaRPr dirty="0"/>
          </a:p>
        </p:txBody>
      </p:sp>
      <p:sp>
        <p:nvSpPr>
          <p:cNvPr id="453" name="Google Shape;453;p34"/>
          <p:cNvSpPr txBox="1">
            <a:spLocks noGrp="1"/>
          </p:cNvSpPr>
          <p:nvPr>
            <p:ph type="subTitle" idx="9"/>
          </p:nvPr>
        </p:nvSpPr>
        <p:spPr>
          <a:xfrm>
            <a:off x="1616775" y="3912599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Javascript</a:t>
            </a:r>
            <a:endParaRPr dirty="0"/>
          </a:p>
        </p:txBody>
      </p:sp>
      <p:sp>
        <p:nvSpPr>
          <p:cNvPr id="454" name="Google Shape;454;p34"/>
          <p:cNvSpPr txBox="1">
            <a:spLocks noGrp="1"/>
          </p:cNvSpPr>
          <p:nvPr>
            <p:ph type="subTitle" idx="13"/>
          </p:nvPr>
        </p:nvSpPr>
        <p:spPr>
          <a:xfrm>
            <a:off x="4764375" y="14867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Node.js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4"/>
          </p:nvPr>
        </p:nvSpPr>
        <p:spPr>
          <a:xfrm>
            <a:off x="4764375" y="269965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Electron</a:t>
            </a:r>
            <a:endParaRPr dirty="0"/>
          </a:p>
        </p:txBody>
      </p:sp>
      <p:cxnSp>
        <p:nvCxnSpPr>
          <p:cNvPr id="457" name="Google Shape;457;p34"/>
          <p:cNvCxnSpPr/>
          <p:nvPr/>
        </p:nvCxnSpPr>
        <p:spPr>
          <a:xfrm>
            <a:off x="1454700" y="1596038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4"/>
          <p:cNvCxnSpPr/>
          <p:nvPr/>
        </p:nvCxnSpPr>
        <p:spPr>
          <a:xfrm>
            <a:off x="1454700" y="2809013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4"/>
          <p:cNvCxnSpPr/>
          <p:nvPr/>
        </p:nvCxnSpPr>
        <p:spPr>
          <a:xfrm>
            <a:off x="1454700" y="4021988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4"/>
          <p:cNvCxnSpPr/>
          <p:nvPr/>
        </p:nvCxnSpPr>
        <p:spPr>
          <a:xfrm>
            <a:off x="4630475" y="1596038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4"/>
          <p:cNvCxnSpPr/>
          <p:nvPr/>
        </p:nvCxnSpPr>
        <p:spPr>
          <a:xfrm>
            <a:off x="4630475" y="2809013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08B9EA2E-7F52-47CA-5621-6E2C5A6D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86700"/>
            <a:ext cx="622715" cy="622715"/>
          </a:xfrm>
          <a:prstGeom prst="rect">
            <a:avLst/>
          </a:prstGeom>
        </p:spPr>
      </p:pic>
      <p:pic>
        <p:nvPicPr>
          <p:cNvPr id="9" name="Picture 8" descr="A black and white square with letters&#10;&#10;Description automatically generated">
            <a:extLst>
              <a:ext uri="{FF2B5EF4-FFF2-40B4-BE49-F238E27FC236}">
                <a16:creationId xmlns:a16="http://schemas.microsoft.com/office/drawing/2014/main" id="{34BC8711-DDE0-3E52-F4D1-F987C3B10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0" y="2665559"/>
            <a:ext cx="690900" cy="690900"/>
          </a:xfrm>
          <a:prstGeom prst="rect">
            <a:avLst/>
          </a:prstGeom>
        </p:spPr>
      </p:pic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1EE61CA8-D798-10AD-4167-B809C2D5B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00" y="3847466"/>
            <a:ext cx="690900" cy="690900"/>
          </a:xfrm>
          <a:prstGeom prst="rect">
            <a:avLst/>
          </a:prstGeom>
        </p:spPr>
      </p:pic>
      <p:pic>
        <p:nvPicPr>
          <p:cNvPr id="17" name="Picture 16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75D9C239-B664-A249-C6A1-09A352C19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5604" y="1370317"/>
            <a:ext cx="853142" cy="853142"/>
          </a:xfrm>
          <a:prstGeom prst="rect">
            <a:avLst/>
          </a:prstGeom>
        </p:spPr>
      </p:pic>
      <p:pic>
        <p:nvPicPr>
          <p:cNvPr id="25" name="Picture 24" descr="A black and white circle with a black circle with a black circle with a black circle with a black circle with a black circle with a black circle with a black circle with a black circle with a&#10;&#10;Description automatically generated">
            <a:extLst>
              <a:ext uri="{FF2B5EF4-FFF2-40B4-BE49-F238E27FC236}">
                <a16:creationId xmlns:a16="http://schemas.microsoft.com/office/drawing/2014/main" id="{6F6349FA-3D71-9F3D-CC42-1BF9086FC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7476" y="2705164"/>
            <a:ext cx="609397" cy="609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lt2"/>
                </a:solidFill>
              </a:rPr>
              <a:t>Rozdělení práce</a:t>
            </a:r>
            <a:endParaRPr b="0" dirty="0">
              <a:solidFill>
                <a:schemeClr val="lt2"/>
              </a:solidFill>
            </a:endParaRPr>
          </a:p>
        </p:txBody>
      </p:sp>
      <p:sp>
        <p:nvSpPr>
          <p:cNvPr id="489" name="Google Shape;489;p38"/>
          <p:cNvSpPr txBox="1">
            <a:spLocks noGrp="1"/>
          </p:cNvSpPr>
          <p:nvPr>
            <p:ph type="subTitle" idx="1"/>
          </p:nvPr>
        </p:nvSpPr>
        <p:spPr>
          <a:xfrm>
            <a:off x="720000" y="2036165"/>
            <a:ext cx="38520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Node.js Three.js a Electron setup se scénou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UI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Spawn system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Edit (pouze přes keybinds)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Save/Import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Daytime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Export</a:t>
            </a:r>
            <a:endParaRPr dirty="0"/>
          </a:p>
        </p:txBody>
      </p:sp>
      <p:sp>
        <p:nvSpPr>
          <p:cNvPr id="2" name="Google Shape;489;p38">
            <a:extLst>
              <a:ext uri="{FF2B5EF4-FFF2-40B4-BE49-F238E27FC236}">
                <a16:creationId xmlns:a16="http://schemas.microsoft.com/office/drawing/2014/main" id="{09BAB172-FEF7-FD26-C944-11934B0A6C2C}"/>
              </a:ext>
            </a:extLst>
          </p:cNvPr>
          <p:cNvSpPr txBox="1">
            <a:spLocks/>
          </p:cNvSpPr>
          <p:nvPr/>
        </p:nvSpPr>
        <p:spPr>
          <a:xfrm>
            <a:off x="4572000" y="2036165"/>
            <a:ext cx="4294800" cy="18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17500">
              <a:spcBef>
                <a:spcPts val="1000"/>
              </a:spcBef>
              <a:buSzPts val="1400"/>
            </a:pPr>
            <a:r>
              <a:rPr lang="cs-CZ" dirty="0"/>
              <a:t>Fix importování gltf modelů</a:t>
            </a:r>
          </a:p>
          <a:p>
            <a:pPr indent="-317500">
              <a:spcBef>
                <a:spcPts val="1000"/>
              </a:spcBef>
              <a:buSzPts val="1400"/>
            </a:pPr>
            <a:r>
              <a:rPr lang="cs-CZ" dirty="0"/>
              <a:t>Ground texture</a:t>
            </a:r>
          </a:p>
          <a:p>
            <a:pPr indent="-317500">
              <a:spcBef>
                <a:spcPts val="1000"/>
              </a:spcBef>
              <a:buSzPts val="1400"/>
            </a:pPr>
            <a:r>
              <a:rPr lang="cs-CZ" dirty="0"/>
              <a:t>Path tools</a:t>
            </a:r>
            <a:endParaRPr lang="en-US" dirty="0"/>
          </a:p>
        </p:txBody>
      </p:sp>
      <p:sp>
        <p:nvSpPr>
          <p:cNvPr id="3" name="Google Shape;489;p38">
            <a:extLst>
              <a:ext uri="{FF2B5EF4-FFF2-40B4-BE49-F238E27FC236}">
                <a16:creationId xmlns:a16="http://schemas.microsoft.com/office/drawing/2014/main" id="{7CE8E998-3D5B-FC8A-11AE-F8CC04C8D6D1}"/>
              </a:ext>
            </a:extLst>
          </p:cNvPr>
          <p:cNvSpPr txBox="1">
            <a:spLocks/>
          </p:cNvSpPr>
          <p:nvPr/>
        </p:nvSpPr>
        <p:spPr>
          <a:xfrm>
            <a:off x="720000" y="1457471"/>
            <a:ext cx="10376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cs-CZ" b="1" dirty="0"/>
              <a:t>Valenta</a:t>
            </a:r>
            <a:endParaRPr lang="en-US" b="1" dirty="0"/>
          </a:p>
        </p:txBody>
      </p:sp>
      <p:sp>
        <p:nvSpPr>
          <p:cNvPr id="4" name="Google Shape;489;p38">
            <a:extLst>
              <a:ext uri="{FF2B5EF4-FFF2-40B4-BE49-F238E27FC236}">
                <a16:creationId xmlns:a16="http://schemas.microsoft.com/office/drawing/2014/main" id="{1C714BF0-9EDF-DA4E-1B03-9971A08EE6A1}"/>
              </a:ext>
            </a:extLst>
          </p:cNvPr>
          <p:cNvSpPr txBox="1">
            <a:spLocks/>
          </p:cNvSpPr>
          <p:nvPr/>
        </p:nvSpPr>
        <p:spPr>
          <a:xfrm>
            <a:off x="4572000" y="1457471"/>
            <a:ext cx="10376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cs-CZ" b="1" dirty="0"/>
              <a:t>Novotný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BD548E40-1C70-1EF1-EFC1-97976FC54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>
            <a:extLst>
              <a:ext uri="{FF2B5EF4-FFF2-40B4-BE49-F238E27FC236}">
                <a16:creationId xmlns:a16="http://schemas.microsoft.com/office/drawing/2014/main" id="{06500929-799A-CF37-3437-EB8606756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lt2"/>
                </a:solidFill>
              </a:rPr>
              <a:t>Využití</a:t>
            </a:r>
            <a:endParaRPr b="0" dirty="0">
              <a:solidFill>
                <a:schemeClr val="lt2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2F1A11-3FF4-C7D5-2BFF-DBBA348B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108817"/>
            <a:ext cx="2991787" cy="925866"/>
          </a:xfrm>
        </p:spPr>
        <p:txBody>
          <a:bodyPr/>
          <a:lstStyle/>
          <a:p>
            <a:r>
              <a:rPr lang="en-US" dirty="0" err="1"/>
              <a:t>Rozbor</a:t>
            </a:r>
            <a:r>
              <a:rPr lang="en-US" dirty="0"/>
              <a:t> pr</a:t>
            </a:r>
            <a:r>
              <a:rPr lang="cs-CZ" dirty="0"/>
              <a:t>áce</a:t>
            </a:r>
          </a:p>
          <a:p>
            <a:r>
              <a:rPr lang="cs-CZ" dirty="0"/>
              <a:t>Náročnost</a:t>
            </a:r>
          </a:p>
          <a:p>
            <a:r>
              <a:rPr lang="cs-CZ" dirty="0"/>
              <a:t>Přínos</a:t>
            </a:r>
          </a:p>
          <a:p>
            <a:r>
              <a:rPr lang="cs-CZ" dirty="0"/>
              <a:t>Práce v týmu</a:t>
            </a:r>
          </a:p>
        </p:txBody>
      </p:sp>
      <p:pic>
        <p:nvPicPr>
          <p:cNvPr id="10" name="Picture 9" descr="A black and white image of a kite&#10;&#10;Description automatically generated">
            <a:extLst>
              <a:ext uri="{FF2B5EF4-FFF2-40B4-BE49-F238E27FC236}">
                <a16:creationId xmlns:a16="http://schemas.microsoft.com/office/drawing/2014/main" id="{1B11C14E-A651-700E-107A-38CD104F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67" y="1044920"/>
            <a:ext cx="3786292" cy="30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3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>
            <a:spLocks noGrp="1"/>
          </p:cNvSpPr>
          <p:nvPr>
            <p:ph type="title"/>
          </p:nvPr>
        </p:nvSpPr>
        <p:spPr>
          <a:xfrm>
            <a:off x="658770" y="1388450"/>
            <a:ext cx="7826460" cy="15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Děkuji za pozornost</a:t>
            </a:r>
            <a:endParaRPr dirty="0"/>
          </a:p>
        </p:txBody>
      </p:sp>
      <p:cxnSp>
        <p:nvCxnSpPr>
          <p:cNvPr id="469" name="Google Shape;469;p35"/>
          <p:cNvCxnSpPr/>
          <p:nvPr/>
        </p:nvCxnSpPr>
        <p:spPr>
          <a:xfrm rot="10800000">
            <a:off x="3167250" y="2956250"/>
            <a:ext cx="280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ffective Project Retrospective by Slidesgo">
  <a:themeElements>
    <a:clrScheme name="Simple Light">
      <a:dk1>
        <a:srgbClr val="FFFFFF"/>
      </a:dk1>
      <a:lt1>
        <a:srgbClr val="000000"/>
      </a:lt1>
      <a:dk2>
        <a:srgbClr val="353434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Antonio</vt:lpstr>
      <vt:lpstr>Nunito Light</vt:lpstr>
      <vt:lpstr>Anaheim</vt:lpstr>
      <vt:lpstr>Bebas Neue</vt:lpstr>
      <vt:lpstr>Roboto</vt:lpstr>
      <vt:lpstr>Effective Project Retrospective by Slidesgo</vt:lpstr>
      <vt:lpstr>Cartomantica</vt:lpstr>
      <vt:lpstr>Využité technologie</vt:lpstr>
      <vt:lpstr>Rozdělení práce</vt:lpstr>
      <vt:lpstr>Využití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Hanuš Valenta</cp:lastModifiedBy>
  <cp:revision>21</cp:revision>
  <dcterms:modified xsi:type="dcterms:W3CDTF">2024-12-10T21:21:08Z</dcterms:modified>
</cp:coreProperties>
</file>