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4E44D2-C360-C1C5-2116-B4572AC4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5A2E512-FB78-2420-B9A8-86A27204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CF762B-0831-4772-95F7-7B82BBD1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378ED5-0316-7E1E-0781-C21B017A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354A82-1819-608F-F356-7D39301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209706-AA52-DDB6-4320-08CE4D8F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FB1D43F-1C5A-A09B-5C5C-9B5CA78A1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640B13-8392-10D1-6FF0-48046F4E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D7DA6E-793C-1FBA-2BD9-03216DAB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A3614-F5AB-63C5-8006-D222110F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188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F379BF4-EC52-174F-5405-882434420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E7C9E7-C7AD-3683-4C54-4D4BC72CB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15B9F5-89A0-96DE-221C-A6A01A83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DEDC86-C27F-F5B5-39CA-10F95B49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537D1C-C234-9013-0AD4-D81EC7BD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43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C777C5-59ED-F8D0-38BD-8D1235AC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C20EE0-8810-E093-B9BD-99FE1201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204433-8C48-95C5-35DD-2D488878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801F1B-E7B6-06C7-CE69-2B75396D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74493B-65B7-EFAF-8EAC-C557FBED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16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F5D50A-5595-D93A-D0C1-B493B2C9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BAD39C-3ADC-A186-030B-000AFE46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5CA622-19F4-F399-939F-880D788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92B321-357F-B637-E5F7-183A5145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280B65-C656-45AF-2E75-BF8CB186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951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4F5CC6-0F91-91F2-2C08-8BC06911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D9A62A-FFF5-9BE8-B185-F0756A6CE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88E0792-7D1E-E6D2-8609-BE6D9BB8A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BA4B820-81B0-D94C-4161-584F1DE9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164AFF-5C3A-E3D8-81D9-8E345511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99F3DD7-58B3-8963-A602-21B1A80F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365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B593C1-B039-454B-2B36-6E4CF9B0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B69893C-669E-5FD4-F5BE-C1841DF0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5E6FECE-D801-E670-FDAE-2A397C7FB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A1F5032-8C8E-0D35-9A5F-2A48AF9D0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CC22A8E-B01E-13A5-758D-80D5FF1FF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BC52194-5BE5-7BB1-C560-3E163A4D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CF00D48-C21E-0FF1-E7A2-BACE19D8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20A20A4-A025-9C74-DD67-A4878B7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476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1F5E7E-12AC-7BFA-72C7-2AF74B56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49D8E8E-8060-8DF7-2AB7-5F179795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12C24C6-B618-0EB6-AD10-B8DA0C64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DC71D6-79B4-BEAF-EC63-A566902F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35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9650D54-446C-C5CF-CD90-B9F5E8CD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A312417-D14E-AC61-813B-1787841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3F9E0C2-AB18-02C1-87AA-24A2E121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93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BCAF07-F0F4-D026-3C15-0412B8EB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B8F2EB-286F-E0E5-59BC-521C8F58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E521E0-324A-181D-7BB0-0BCD49C7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B0C98DA-46F7-4F47-4701-5DADF5DB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CA247F7-5EF4-951C-ACDB-02DE43AA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B5B78B4-5E3E-F5A5-E33F-C2CCFFEC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02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981C09-ACC8-3B22-D72F-6F6E7FC9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B1C5F1-43DD-E6F2-661E-21EE1757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58255E4-6057-1EE9-16E2-AD4376782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71B2FD-4DEE-D7F0-1DD6-8052C4F0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EB8FBC2-A28A-B881-1482-87198C9C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B2984BF-7B14-0E41-6A4F-E6F75578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33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4363065-02BF-11E9-8FB2-6816979C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2C5B28-DB54-BC04-336D-A293B389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C9F290-CFDF-7CD0-9077-46F4039F3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AF9D44-048F-405D-169B-80A3F21AC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9D49F4-2BF7-8733-982D-FD16273EF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24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D6095F-8855-44C0-0E94-F87E68414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EEBD8B-A122-78C7-44BB-2D14FD320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839198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Širokoúhlá obrazovka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Hanuš Valenta</dc:creator>
  <cp:lastModifiedBy>Hanuš Valenta</cp:lastModifiedBy>
  <cp:revision>1</cp:revision>
  <dcterms:created xsi:type="dcterms:W3CDTF">2024-06-03T08:17:09Z</dcterms:created>
  <dcterms:modified xsi:type="dcterms:W3CDTF">2024-06-03T08:17:33Z</dcterms:modified>
</cp:coreProperties>
</file>