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6"/>
    <p:restoredTop sz="94674"/>
  </p:normalViewPr>
  <p:slideViewPr>
    <p:cSldViewPr snapToGrid="0">
      <p:cViewPr varScale="1">
        <p:scale>
          <a:sx n="107" d="100"/>
          <a:sy n="107" d="100"/>
        </p:scale>
        <p:origin x="9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4E44D2-C360-C1C5-2116-B4572AC4D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5A2E512-FB78-2420-B9A8-86A27204C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ACF762B-0831-4772-95F7-7B82BBD1E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7CA9-7CC1-A141-8A8D-064DF959DA0F}" type="datetimeFigureOut">
              <a:rPr lang="cs-CZ" smtClean="0"/>
              <a:t>03.06.2024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F378ED5-0316-7E1E-0781-C21B017A4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8354A82-1819-608F-F356-7D39301D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927E-5366-3A4B-8E9D-1A2FAED8EC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19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209706-AA52-DDB6-4320-08CE4D8F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FB1D43F-1C5A-A09B-5C5C-9B5CA78A1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1640B13-8392-10D1-6FF0-48046F4EF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7CA9-7CC1-A141-8A8D-064DF959DA0F}" type="datetimeFigureOut">
              <a:rPr lang="cs-CZ" smtClean="0"/>
              <a:t>03.06.2024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1D7DA6E-793C-1FBA-2BD9-03216DAB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E2A3614-F5AB-63C5-8006-D222110F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927E-5366-3A4B-8E9D-1A2FAED8EC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188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EF379BF4-EC52-174F-5405-882434420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3E7C9E7-C7AD-3683-4C54-4D4BC72CB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B15B9F5-89A0-96DE-221C-A6A01A83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7CA9-7CC1-A141-8A8D-064DF959DA0F}" type="datetimeFigureOut">
              <a:rPr lang="cs-CZ" smtClean="0"/>
              <a:t>03.06.2024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ADEDC86-C27F-F5B5-39CA-10F95B49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4537D1C-C234-9013-0AD4-D81EC7BD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927E-5366-3A4B-8E9D-1A2FAED8EC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043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C777C5-59ED-F8D0-38BD-8D1235AC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FC20EE0-8810-E093-B9BD-99FE12016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C204433-8C48-95C5-35DD-2D488878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7CA9-7CC1-A141-8A8D-064DF959DA0F}" type="datetimeFigureOut">
              <a:rPr lang="cs-CZ" smtClean="0"/>
              <a:t>03.06.2024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7801F1B-E7B6-06C7-CE69-2B75396D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674493B-65B7-EFAF-8EAC-C557FBED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927E-5366-3A4B-8E9D-1A2FAED8EC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166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F5D50A-5595-D93A-D0C1-B493B2C9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ABAD39C-3ADC-A186-030B-000AFE467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B5CA622-19F4-F399-939F-880D7881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7CA9-7CC1-A141-8A8D-064DF959DA0F}" type="datetimeFigureOut">
              <a:rPr lang="cs-CZ" smtClean="0"/>
              <a:t>03.06.2024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992B321-357F-B637-E5F7-183A5145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0280B65-C656-45AF-2E75-BF8CB186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927E-5366-3A4B-8E9D-1A2FAED8EC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951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4F5CC6-0F91-91F2-2C08-8BC06911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BD9A62A-FFF5-9BE8-B185-F0756A6CE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88E0792-7D1E-E6D2-8609-BE6D9BB8A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BA4B820-81B0-D94C-4161-584F1DE9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7CA9-7CC1-A141-8A8D-064DF959DA0F}" type="datetimeFigureOut">
              <a:rPr lang="cs-CZ" smtClean="0"/>
              <a:t>03.06.2024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7164AFF-5C3A-E3D8-81D9-8E345511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99F3DD7-58B3-8963-A602-21B1A80F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927E-5366-3A4B-8E9D-1A2FAED8EC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365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B593C1-B039-454B-2B36-6E4CF9B0E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B69893C-669E-5FD4-F5BE-C1841DF0F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5E6FECE-D801-E670-FDAE-2A397C7FB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A1F5032-8C8E-0D35-9A5F-2A48AF9D0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BCC22A8E-B01E-13A5-758D-80D5FF1FF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2BC52194-5BE5-7BB1-C560-3E163A4D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7CA9-7CC1-A141-8A8D-064DF959DA0F}" type="datetimeFigureOut">
              <a:rPr lang="cs-CZ" smtClean="0"/>
              <a:t>03.06.2024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DCF00D48-C21E-0FF1-E7A2-BACE19D8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720A20A4-A025-9C74-DD67-A4878B7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927E-5366-3A4B-8E9D-1A2FAED8EC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476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1F5E7E-12AC-7BFA-72C7-2AF74B56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949D8E8E-8060-8DF7-2AB7-5F1797958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7CA9-7CC1-A141-8A8D-064DF959DA0F}" type="datetimeFigureOut">
              <a:rPr lang="cs-CZ" smtClean="0"/>
              <a:t>03.06.2024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12C24C6-B618-0EB6-AD10-B8DA0C64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1DC71D6-79B4-BEAF-EC63-A566902F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927E-5366-3A4B-8E9D-1A2FAED8EC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357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79650D54-446C-C5CF-CD90-B9F5E8CDF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7CA9-7CC1-A141-8A8D-064DF959DA0F}" type="datetimeFigureOut">
              <a:rPr lang="cs-CZ" smtClean="0"/>
              <a:t>03.06.2024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4A312417-D14E-AC61-813B-17878413E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3F9E0C2-AB18-02C1-87AA-24A2E121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927E-5366-3A4B-8E9D-1A2FAED8EC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293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BCAF07-F0F4-D026-3C15-0412B8EB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B8F2EB-286F-E0E5-59BC-521C8F584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4E521E0-324A-181D-7BB0-0BCD49C76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B0C98DA-46F7-4F47-4701-5DADF5DB4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7CA9-7CC1-A141-8A8D-064DF959DA0F}" type="datetimeFigureOut">
              <a:rPr lang="cs-CZ" smtClean="0"/>
              <a:t>03.06.2024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CA247F7-5EF4-951C-ACDB-02DE43AA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B5B78B4-5E3E-F5A5-E33F-C2CCFFEC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927E-5366-3A4B-8E9D-1A2FAED8EC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027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981C09-ACC8-3B22-D72F-6F6E7FC9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2B1C5F1-43DD-E6F2-661E-21EE17576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58255E4-6057-1EE9-16E2-AD4376782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B71B2FD-4DEE-D7F0-1DD6-8052C4F0F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7CA9-7CC1-A141-8A8D-064DF959DA0F}" type="datetimeFigureOut">
              <a:rPr lang="cs-CZ" smtClean="0"/>
              <a:t>03.06.2024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EB8FBC2-A28A-B881-1482-87198C9C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B2984BF-7B14-0E41-6A4F-E6F75578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927E-5366-3A4B-8E9D-1A2FAED8EC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337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34363065-02BF-11E9-8FB2-6816979C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52C5B28-DB54-BC04-336D-A293B389C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3C9F290-CFDF-7CD0-9077-46F4039F3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B7CA9-7CC1-A141-8A8D-064DF959DA0F}" type="datetimeFigureOut">
              <a:rPr lang="cs-CZ" smtClean="0"/>
              <a:t>03.06.2024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FAF9D44-048F-405D-169B-80A3F21AC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D9D49F4-2BF7-8733-982D-FD16273EF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6927E-5366-3A4B-8E9D-1A2FAED8EC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247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3c43-109-81-86-55.ngrok-free.ap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D6095F-8855-44C0-0E94-F87E68414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5460"/>
            <a:ext cx="9144000" cy="2387600"/>
          </a:xfrm>
        </p:spPr>
        <p:txBody>
          <a:bodyPr/>
          <a:lstStyle/>
          <a:p>
            <a:r>
              <a:rPr lang="cs-CZ"/>
              <a:t>Klauzurní práce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1EEBD8B-A122-78C7-44BB-2D14FD320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1627"/>
            <a:ext cx="9144000" cy="1655762"/>
          </a:xfrm>
        </p:spPr>
        <p:txBody>
          <a:bodyPr/>
          <a:lstStyle/>
          <a:p>
            <a:r>
              <a:rPr lang="cs-CZ"/>
              <a:t>Hanuš Valenta</a:t>
            </a:r>
            <a:endParaRPr lang="cs-CZ" dirty="0"/>
          </a:p>
        </p:txBody>
      </p:sp>
      <p:pic>
        <p:nvPicPr>
          <p:cNvPr id="6" name="Obrázek 5" descr="Obsah obrázku symbol, logo, Písmo, Grafika&#10;&#10;Popis byl vytvořen automaticky">
            <a:extLst>
              <a:ext uri="{FF2B5EF4-FFF2-40B4-BE49-F238E27FC236}">
                <a16:creationId xmlns:a16="http://schemas.microsoft.com/office/drawing/2014/main" id="{8ECED97B-65C1-2F0E-A6E1-C20ACD4B9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650" y="622300"/>
            <a:ext cx="28067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9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85CE91-AFA3-5F21-B763-AF2C0A7F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technologie</a:t>
            </a:r>
          </a:p>
        </p:txBody>
      </p:sp>
      <p:pic>
        <p:nvPicPr>
          <p:cNvPr id="5" name="Zástupný obsah 4" descr="Obsah obrázku Grafika, symbol, Obdélník, design&#10;&#10;Popis byl vytvořen automaticky">
            <a:extLst>
              <a:ext uri="{FF2B5EF4-FFF2-40B4-BE49-F238E27FC236}">
                <a16:creationId xmlns:a16="http://schemas.microsoft.com/office/drawing/2014/main" id="{9DD3BA4D-50CD-EAAF-DEDD-6141082E5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8962" y="4213070"/>
            <a:ext cx="1905000" cy="1905000"/>
          </a:xfrm>
        </p:spPr>
      </p:pic>
      <p:pic>
        <p:nvPicPr>
          <p:cNvPr id="7" name="Obrázek 6" descr="Obsah obrázku Grafika, design&#10;&#10;Popis byl vytvořen automaticky">
            <a:extLst>
              <a:ext uri="{FF2B5EF4-FFF2-40B4-BE49-F238E27FC236}">
                <a16:creationId xmlns:a16="http://schemas.microsoft.com/office/drawing/2014/main" id="{D5D24605-E1B4-1796-5B24-64F23D258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094" y="2026273"/>
            <a:ext cx="1905000" cy="1905000"/>
          </a:xfrm>
          <a:prstGeom prst="rect">
            <a:avLst/>
          </a:prstGeom>
        </p:spPr>
      </p:pic>
      <p:pic>
        <p:nvPicPr>
          <p:cNvPr id="9" name="Obrázek 8" descr="Obsah obrázku Písmo, žlutá, Grafika, logo&#10;&#10;Popis byl vytvořen automaticky">
            <a:extLst>
              <a:ext uri="{FF2B5EF4-FFF2-40B4-BE49-F238E27FC236}">
                <a16:creationId xmlns:a16="http://schemas.microsoft.com/office/drawing/2014/main" id="{9090AD1A-1B12-2BBA-4C30-406471640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962" y="2026273"/>
            <a:ext cx="1905000" cy="1905000"/>
          </a:xfrm>
          <a:prstGeom prst="rect">
            <a:avLst/>
          </a:prstGeom>
        </p:spPr>
      </p:pic>
      <p:pic>
        <p:nvPicPr>
          <p:cNvPr id="11" name="Obrázek 10" descr="Obsah obrázku symbol, Grafika, Písmo, logo&#10;&#10;Popis byl vytvořen automaticky">
            <a:extLst>
              <a:ext uri="{FF2B5EF4-FFF2-40B4-BE49-F238E27FC236}">
                <a16:creationId xmlns:a16="http://schemas.microsoft.com/office/drawing/2014/main" id="{13C4B75A-9BCD-A06A-438B-11939C1AE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962" y="4214694"/>
            <a:ext cx="1905000" cy="1905000"/>
          </a:xfrm>
          <a:prstGeom prst="rect">
            <a:avLst/>
          </a:prstGeom>
        </p:spPr>
      </p:pic>
      <p:pic>
        <p:nvPicPr>
          <p:cNvPr id="13" name="Obrázek 12" descr="Obsah obrázku Grafika, Barevnost, grafický design, kreativita&#10;&#10;Popis byl vytvořen automaticky">
            <a:extLst>
              <a:ext uri="{FF2B5EF4-FFF2-40B4-BE49-F238E27FC236}">
                <a16:creationId xmlns:a16="http://schemas.microsoft.com/office/drawing/2014/main" id="{F24534F3-749A-0672-1B2B-F024530CFD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1228" y="393127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0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7AA8DA-E7AC-6670-65B1-D8810DE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Web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8030BFE-D4E9-58E9-B4D3-F8E770421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Živý odkaz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1557522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</Words>
  <Application>Microsoft Office PowerPoint</Application>
  <PresentationFormat>Širokoúhlá obrazovka</PresentationFormat>
  <Paragraphs>5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Motiv Office</vt:lpstr>
      <vt:lpstr>Klauzurní práce</vt:lpstr>
      <vt:lpstr>Použité technologie</vt:lpstr>
      <vt:lpstr>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Hanuš Valenta</dc:creator>
  <cp:lastModifiedBy>Hanuš Valenta</cp:lastModifiedBy>
  <cp:revision>3</cp:revision>
  <dcterms:created xsi:type="dcterms:W3CDTF">2024-06-03T08:17:09Z</dcterms:created>
  <dcterms:modified xsi:type="dcterms:W3CDTF">2024-06-03T15:05:11Z</dcterms:modified>
</cp:coreProperties>
</file>