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6" r:id="rId6"/>
    <p:sldId id="268" r:id="rId7"/>
    <p:sldId id="269" r:id="rId8"/>
    <p:sldId id="270" r:id="rId9"/>
    <p:sldId id="259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Antonio" panose="020B0604020202020204" charset="0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Nunito Light" pitchFamily="2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06CA7-1209-4BEC-84D6-C76997DE6889}">
  <a:tblStyle styleId="{11B06CA7-1209-4BEC-84D6-C76997DE6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CCF9EA-1656-4F97-9BD1-BFA9524DA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BCF57218-F54B-5B26-5B43-1E1E4045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39EA0827-EF3A-60A8-ED86-7167071CF8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3016063B-72E9-2D7B-14F6-B3DF7FE54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5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D3B5E137-F0E6-642D-673B-B26F075A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6D5B56A7-925C-B44C-000C-91E440745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5C7CC37C-8319-DD20-931F-B70843489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9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5A6F0948-9B3D-9A24-3860-9192B170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0AABDF4B-67C5-0BBB-ED89-0C6D77E73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BB16A6EB-E8E4-539D-7FDC-AF0B0F70EE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49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6394855C-7A7E-84F3-4657-9A3F73F87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4130D658-4F0C-81DD-2DF1-6ACFC1422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28B005C3-58C3-A8E8-9F27-EE36BF81F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2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6CAD9C33-A774-FBFE-A1DF-E73BD048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E2EFACD8-7227-1FF1-A8CF-EBC625A30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C2B22750-57DE-2961-3254-FE5034C2C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6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EDFEF119-42B9-2688-6052-CA1F8CF8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22:notes">
            <a:extLst>
              <a:ext uri="{FF2B5EF4-FFF2-40B4-BE49-F238E27FC236}">
                <a16:creationId xmlns:a16="http://schemas.microsoft.com/office/drawing/2014/main" id="{48543668-B217-CB15-1FCA-3116FD00A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22:notes">
            <a:extLst>
              <a:ext uri="{FF2B5EF4-FFF2-40B4-BE49-F238E27FC236}">
                <a16:creationId xmlns:a16="http://schemas.microsoft.com/office/drawing/2014/main" id="{417FFC0C-DB83-0226-998F-F8D97F89A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" name="Google Shape;12;p2"/>
            <p:cNvCxnSpPr>
              <a:stCxn id="10" idx="3"/>
              <a:endCxn id="11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10500" y="1099763"/>
            <a:ext cx="61230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10500" y="3567938"/>
            <a:ext cx="612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7"/>
          <p:cNvGrpSpPr/>
          <p:nvPr/>
        </p:nvGrpSpPr>
        <p:grpSpPr>
          <a:xfrm>
            <a:off x="-8175" y="0"/>
            <a:ext cx="9154200" cy="5157500"/>
            <a:chOff x="-8175" y="0"/>
            <a:chExt cx="9154200" cy="5157500"/>
          </a:xfrm>
        </p:grpSpPr>
        <p:cxnSp>
          <p:nvCxnSpPr>
            <p:cNvPr id="82" name="Google Shape;82;p7"/>
            <p:cNvCxnSpPr/>
            <p:nvPr/>
          </p:nvCxnSpPr>
          <p:spPr>
            <a:xfrm>
              <a:off x="-8175" y="10177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-8175" y="205867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-8175" y="30996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-8175" y="4120150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" name="Google Shape;86;p7"/>
            <p:cNvGrpSpPr/>
            <p:nvPr/>
          </p:nvGrpSpPr>
          <p:grpSpPr>
            <a:xfrm>
              <a:off x="-8025" y="0"/>
              <a:ext cx="9152150" cy="5157500"/>
              <a:chOff x="-8025" y="0"/>
              <a:chExt cx="9152150" cy="5157500"/>
            </a:xfrm>
          </p:grpSpPr>
          <p:grpSp>
            <p:nvGrpSpPr>
              <p:cNvPr id="87" name="Google Shape;87;p7"/>
              <p:cNvGrpSpPr/>
              <p:nvPr/>
            </p:nvGrpSpPr>
            <p:grpSpPr>
              <a:xfrm>
                <a:off x="-8025" y="14000"/>
                <a:ext cx="9152025" cy="5143500"/>
                <a:chOff x="-8025" y="14000"/>
                <a:chExt cx="9152025" cy="5143500"/>
              </a:xfrm>
            </p:grpSpPr>
            <p:cxnSp>
              <p:nvCxnSpPr>
                <p:cNvPr id="88" name="Google Shape;88;p7"/>
                <p:cNvCxnSpPr/>
                <p:nvPr/>
              </p:nvCxnSpPr>
              <p:spPr>
                <a:xfrm>
                  <a:off x="182238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7"/>
                <p:cNvCxnSpPr/>
                <p:nvPr/>
              </p:nvCxnSpPr>
              <p:spPr>
                <a:xfrm>
                  <a:off x="548319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7"/>
                <p:cNvCxnSpPr/>
                <p:nvPr/>
              </p:nvCxnSpPr>
              <p:spPr>
                <a:xfrm>
                  <a:off x="731359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7"/>
                <p:cNvCxnSpPr/>
                <p:nvPr/>
              </p:nvCxnSpPr>
              <p:spPr>
                <a:xfrm>
                  <a:off x="-802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7"/>
                <p:cNvCxnSpPr/>
                <p:nvPr/>
              </p:nvCxnSpPr>
              <p:spPr>
                <a:xfrm>
                  <a:off x="914400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7"/>
                <p:cNvCxnSpPr/>
                <p:nvPr/>
              </p:nvCxnSpPr>
              <p:spPr>
                <a:xfrm>
                  <a:off x="365278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4" name="Google Shape;94;p7"/>
              <p:cNvCxnSpPr/>
              <p:nvPr/>
            </p:nvCxnSpPr>
            <p:spPr>
              <a:xfrm rot="10800000">
                <a:off x="4568075" y="5674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7"/>
              <p:cNvCxnSpPr/>
              <p:nvPr/>
            </p:nvCxnSpPr>
            <p:spPr>
              <a:xfrm rot="10800000">
                <a:off x="4568075" y="-45760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"/>
          </p:nvPr>
        </p:nvSpPr>
        <p:spPr>
          <a:xfrm>
            <a:off x="720000" y="1487525"/>
            <a:ext cx="42948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07" name="Google Shape;107;p9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9"/>
            <p:cNvCxnSpPr>
              <a:stCxn id="107" idx="3"/>
              <a:endCxn id="108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9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9"/>
          <p:cNvGrpSpPr/>
          <p:nvPr/>
        </p:nvGrpSpPr>
        <p:grpSpPr>
          <a:xfrm>
            <a:off x="-14050" y="175"/>
            <a:ext cx="9173700" cy="5143200"/>
            <a:chOff x="-14050" y="175"/>
            <a:chExt cx="9173700" cy="5143200"/>
          </a:xfrm>
        </p:grpSpPr>
        <p:sp>
          <p:nvSpPr>
            <p:cNvPr id="112" name="Google Shape;112;p9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9"/>
            <p:cNvCxnSpPr>
              <a:stCxn id="112" idx="3"/>
              <a:endCxn id="113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292900" y="1388438"/>
            <a:ext cx="4558200" cy="15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292900" y="3083963"/>
            <a:ext cx="4558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-8175" y="0"/>
            <a:ext cx="9154200" cy="5157500"/>
            <a:chOff x="-8175" y="0"/>
            <a:chExt cx="9154200" cy="5157500"/>
          </a:xfrm>
        </p:grpSpPr>
        <p:cxnSp>
          <p:nvCxnSpPr>
            <p:cNvPr id="132" name="Google Shape;132;p13"/>
            <p:cNvCxnSpPr/>
            <p:nvPr/>
          </p:nvCxnSpPr>
          <p:spPr>
            <a:xfrm>
              <a:off x="-8175" y="10177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3"/>
            <p:cNvCxnSpPr/>
            <p:nvPr/>
          </p:nvCxnSpPr>
          <p:spPr>
            <a:xfrm>
              <a:off x="-8175" y="205867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3"/>
            <p:cNvCxnSpPr/>
            <p:nvPr/>
          </p:nvCxnSpPr>
          <p:spPr>
            <a:xfrm>
              <a:off x="-8175" y="3099625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3"/>
            <p:cNvCxnSpPr/>
            <p:nvPr/>
          </p:nvCxnSpPr>
          <p:spPr>
            <a:xfrm>
              <a:off x="-8175" y="4120150"/>
              <a:ext cx="91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13"/>
            <p:cNvGrpSpPr/>
            <p:nvPr/>
          </p:nvGrpSpPr>
          <p:grpSpPr>
            <a:xfrm>
              <a:off x="-8025" y="0"/>
              <a:ext cx="9152150" cy="5157500"/>
              <a:chOff x="-8025" y="0"/>
              <a:chExt cx="9152150" cy="5157500"/>
            </a:xfrm>
          </p:grpSpPr>
          <p:grpSp>
            <p:nvGrpSpPr>
              <p:cNvPr id="137" name="Google Shape;137;p13"/>
              <p:cNvGrpSpPr/>
              <p:nvPr/>
            </p:nvGrpSpPr>
            <p:grpSpPr>
              <a:xfrm>
                <a:off x="-8025" y="14000"/>
                <a:ext cx="9152025" cy="5143500"/>
                <a:chOff x="-8025" y="14000"/>
                <a:chExt cx="9152025" cy="5143500"/>
              </a:xfrm>
            </p:grpSpPr>
            <p:cxnSp>
              <p:nvCxnSpPr>
                <p:cNvPr id="138" name="Google Shape;138;p13"/>
                <p:cNvCxnSpPr/>
                <p:nvPr/>
              </p:nvCxnSpPr>
              <p:spPr>
                <a:xfrm>
                  <a:off x="182238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3"/>
                <p:cNvCxnSpPr/>
                <p:nvPr/>
              </p:nvCxnSpPr>
              <p:spPr>
                <a:xfrm>
                  <a:off x="548319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3"/>
                <p:cNvCxnSpPr/>
                <p:nvPr/>
              </p:nvCxnSpPr>
              <p:spPr>
                <a:xfrm>
                  <a:off x="731359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3"/>
                <p:cNvCxnSpPr/>
                <p:nvPr/>
              </p:nvCxnSpPr>
              <p:spPr>
                <a:xfrm>
                  <a:off x="-802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13"/>
                <p:cNvCxnSpPr/>
                <p:nvPr/>
              </p:nvCxnSpPr>
              <p:spPr>
                <a:xfrm>
                  <a:off x="9144000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13"/>
                <p:cNvCxnSpPr/>
                <p:nvPr/>
              </p:nvCxnSpPr>
              <p:spPr>
                <a:xfrm>
                  <a:off x="3652785" y="1400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4" name="Google Shape;144;p13"/>
              <p:cNvCxnSpPr/>
              <p:nvPr/>
            </p:nvCxnSpPr>
            <p:spPr>
              <a:xfrm rot="10800000">
                <a:off x="4568075" y="5674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3"/>
              <p:cNvCxnSpPr/>
              <p:nvPr/>
            </p:nvCxnSpPr>
            <p:spPr>
              <a:xfrm rot="10800000">
                <a:off x="4568075" y="-4576050"/>
                <a:ext cx="0" cy="91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6704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3" hasCustomPrompt="1"/>
          </p:nvPr>
        </p:nvSpPr>
        <p:spPr>
          <a:xfrm>
            <a:off x="3895775" y="148670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99652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5" hasCustomPrompt="1"/>
          </p:nvPr>
        </p:nvSpPr>
        <p:spPr>
          <a:xfrm>
            <a:off x="3895775" y="269965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912603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7" hasCustomPrompt="1"/>
          </p:nvPr>
        </p:nvSpPr>
        <p:spPr>
          <a:xfrm>
            <a:off x="3895775" y="3912605"/>
            <a:ext cx="7347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16167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1616775" y="2699656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9"/>
          </p:nvPr>
        </p:nvSpPr>
        <p:spPr>
          <a:xfrm>
            <a:off x="1616775" y="3912599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>
            <a:off x="4764375" y="14867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4"/>
          </p:nvPr>
        </p:nvSpPr>
        <p:spPr>
          <a:xfrm>
            <a:off x="4764375" y="269965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5"/>
          </p:nvPr>
        </p:nvSpPr>
        <p:spPr>
          <a:xfrm>
            <a:off x="4764375" y="3912600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7"/>
          <p:cNvGrpSpPr/>
          <p:nvPr/>
        </p:nvGrpSpPr>
        <p:grpSpPr>
          <a:xfrm>
            <a:off x="-14050" y="175"/>
            <a:ext cx="4577676" cy="5143200"/>
            <a:chOff x="-14050" y="175"/>
            <a:chExt cx="9173700" cy="5143200"/>
          </a:xfrm>
        </p:grpSpPr>
        <p:sp>
          <p:nvSpPr>
            <p:cNvPr id="397" name="Google Shape;397;p27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9" name="Google Shape;399;p27"/>
            <p:cNvCxnSpPr>
              <a:stCxn id="397" idx="3"/>
              <a:endCxn id="398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7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27"/>
          <p:cNvGrpSpPr/>
          <p:nvPr/>
        </p:nvGrpSpPr>
        <p:grpSpPr>
          <a:xfrm>
            <a:off x="4563625" y="175"/>
            <a:ext cx="4577676" cy="5143200"/>
            <a:chOff x="-14050" y="175"/>
            <a:chExt cx="9173700" cy="5143200"/>
          </a:xfrm>
        </p:grpSpPr>
        <p:sp>
          <p:nvSpPr>
            <p:cNvPr id="402" name="Google Shape;402;p27"/>
            <p:cNvSpPr/>
            <p:nvPr/>
          </p:nvSpPr>
          <p:spPr>
            <a:xfrm rot="10800000">
              <a:off x="-7125" y="1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-7125" y="2571775"/>
              <a:ext cx="9138600" cy="2571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4" name="Google Shape;404;p27"/>
            <p:cNvCxnSpPr>
              <a:stCxn id="402" idx="3"/>
              <a:endCxn id="403" idx="3"/>
            </p:cNvCxnSpPr>
            <p:nvPr/>
          </p:nvCxnSpPr>
          <p:spPr>
            <a:xfrm>
              <a:off x="4562175" y="175"/>
              <a:ext cx="0" cy="514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 rot="10800000">
              <a:off x="-14050" y="2571750"/>
              <a:ext cx="9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8"/>
          <p:cNvCxnSpPr/>
          <p:nvPr/>
        </p:nvCxnSpPr>
        <p:spPr>
          <a:xfrm rot="10800000">
            <a:off x="4568075" y="567450"/>
            <a:ext cx="0" cy="9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28"/>
          <p:cNvCxnSpPr/>
          <p:nvPr/>
        </p:nvCxnSpPr>
        <p:spPr>
          <a:xfrm rot="10800000">
            <a:off x="4568075" y="-4576050"/>
            <a:ext cx="0" cy="9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9" name="Google Shape;409;p28"/>
          <p:cNvGrpSpPr/>
          <p:nvPr/>
        </p:nvGrpSpPr>
        <p:grpSpPr>
          <a:xfrm>
            <a:off x="-8025" y="14000"/>
            <a:ext cx="9152150" cy="5143500"/>
            <a:chOff x="-8025" y="14000"/>
            <a:chExt cx="9152150" cy="5143500"/>
          </a:xfrm>
        </p:grpSpPr>
        <p:cxnSp>
          <p:nvCxnSpPr>
            <p:cNvPr id="410" name="Google Shape;410;p28"/>
            <p:cNvCxnSpPr/>
            <p:nvPr/>
          </p:nvCxnSpPr>
          <p:spPr>
            <a:xfrm>
              <a:off x="4567988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8"/>
            <p:cNvCxnSpPr/>
            <p:nvPr/>
          </p:nvCxnSpPr>
          <p:spPr>
            <a:xfrm>
              <a:off x="6855994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8"/>
            <p:cNvCxnSpPr/>
            <p:nvPr/>
          </p:nvCxnSpPr>
          <p:spPr>
            <a:xfrm>
              <a:off x="-8025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8"/>
            <p:cNvCxnSpPr/>
            <p:nvPr/>
          </p:nvCxnSpPr>
          <p:spPr>
            <a:xfrm>
              <a:off x="9144000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79981" y="1400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8"/>
            <p:cNvCxnSpPr/>
            <p:nvPr/>
          </p:nvCxnSpPr>
          <p:spPr>
            <a:xfrm rot="10800000">
              <a:off x="4568075" y="-2004300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8"/>
            <p:cNvCxnSpPr/>
            <p:nvPr/>
          </p:nvCxnSpPr>
          <p:spPr>
            <a:xfrm rot="10800000">
              <a:off x="4568075" y="-3290175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8"/>
            <p:cNvCxnSpPr/>
            <p:nvPr/>
          </p:nvCxnSpPr>
          <p:spPr>
            <a:xfrm rot="10800000">
              <a:off x="4568075" y="-718425"/>
              <a:ext cx="0" cy="915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>
            <a:spLocks noGrp="1"/>
          </p:cNvSpPr>
          <p:nvPr>
            <p:ph type="ctrTitle"/>
          </p:nvPr>
        </p:nvSpPr>
        <p:spPr>
          <a:xfrm>
            <a:off x="1510547" y="436612"/>
            <a:ext cx="61230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Rhythm Revolutions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429" name="Google Shape;429;p32"/>
          <p:cNvSpPr txBox="1">
            <a:spLocks noGrp="1"/>
          </p:cNvSpPr>
          <p:nvPr>
            <p:ph type="subTitle" idx="1"/>
          </p:nvPr>
        </p:nvSpPr>
        <p:spPr>
          <a:xfrm>
            <a:off x="1510500" y="3087031"/>
            <a:ext cx="612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Valenta</a:t>
            </a:r>
            <a:endParaRPr dirty="0"/>
          </a:p>
        </p:txBody>
      </p:sp>
      <p:cxnSp>
        <p:nvCxnSpPr>
          <p:cNvPr id="430" name="Google Shape;430;p32"/>
          <p:cNvCxnSpPr/>
          <p:nvPr/>
        </p:nvCxnSpPr>
        <p:spPr>
          <a:xfrm rot="10800000">
            <a:off x="3187500" y="2777573"/>
            <a:ext cx="276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Využité technologie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1"/>
          </p:nvPr>
        </p:nvSpPr>
        <p:spPr>
          <a:xfrm>
            <a:off x="1706875" y="1472845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</a:t>
            </a:r>
            <a:endParaRPr dirty="0"/>
          </a:p>
        </p:txBody>
      </p:sp>
      <p:sp>
        <p:nvSpPr>
          <p:cNvPr id="452" name="Google Shape;452;p34"/>
          <p:cNvSpPr txBox="1">
            <a:spLocks noGrp="1"/>
          </p:cNvSpPr>
          <p:nvPr>
            <p:ph type="subTitle" idx="8"/>
          </p:nvPr>
        </p:nvSpPr>
        <p:spPr>
          <a:xfrm>
            <a:off x="1706875" y="2685801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</a:t>
            </a:r>
            <a:endParaRPr dirty="0"/>
          </a:p>
        </p:txBody>
      </p:sp>
      <p:sp>
        <p:nvSpPr>
          <p:cNvPr id="453" name="Google Shape;453;p34"/>
          <p:cNvSpPr txBox="1">
            <a:spLocks noGrp="1"/>
          </p:cNvSpPr>
          <p:nvPr>
            <p:ph type="subTitle" idx="9"/>
          </p:nvPr>
        </p:nvSpPr>
        <p:spPr>
          <a:xfrm>
            <a:off x="1706875" y="3898744"/>
            <a:ext cx="2057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ChatGPT</a:t>
            </a:r>
            <a:endParaRPr dirty="0"/>
          </a:p>
        </p:txBody>
      </p:sp>
      <p:cxnSp>
        <p:nvCxnSpPr>
          <p:cNvPr id="457" name="Google Shape;457;p34"/>
          <p:cNvCxnSpPr/>
          <p:nvPr/>
        </p:nvCxnSpPr>
        <p:spPr>
          <a:xfrm>
            <a:off x="1544800" y="1582183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4"/>
          <p:cNvCxnSpPr/>
          <p:nvPr/>
        </p:nvCxnSpPr>
        <p:spPr>
          <a:xfrm>
            <a:off x="1544800" y="2795158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4"/>
          <p:cNvCxnSpPr/>
          <p:nvPr/>
        </p:nvCxnSpPr>
        <p:spPr>
          <a:xfrm>
            <a:off x="1544800" y="4008133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B8A32797-2144-FBE4-46C8-8922D2DBC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402113"/>
            <a:ext cx="690900" cy="690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F8360E-1126-6003-34A4-87D0A4B55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00" y="2640983"/>
            <a:ext cx="690900" cy="690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FE50A50-1BA6-62E8-1D94-FFAD9BDF4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000" y="3879853"/>
            <a:ext cx="690900" cy="690900"/>
          </a:xfrm>
          <a:prstGeom prst="rect">
            <a:avLst/>
          </a:prstGeom>
        </p:spPr>
      </p:pic>
      <p:sp>
        <p:nvSpPr>
          <p:cNvPr id="14" name="Google Shape;451;p34">
            <a:extLst>
              <a:ext uri="{FF2B5EF4-FFF2-40B4-BE49-F238E27FC236}">
                <a16:creationId xmlns:a16="http://schemas.microsoft.com/office/drawing/2014/main" id="{B0C64B09-DB2B-86C9-B8B4-9701867E9917}"/>
              </a:ext>
            </a:extLst>
          </p:cNvPr>
          <p:cNvSpPr txBox="1">
            <a:spLocks/>
          </p:cNvSpPr>
          <p:nvPr/>
        </p:nvSpPr>
        <p:spPr>
          <a:xfrm>
            <a:off x="4912924" y="1472845"/>
            <a:ext cx="2057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cs-CZ" dirty="0"/>
              <a:t>InstallForge</a:t>
            </a:r>
            <a:endParaRPr lang="en-US" dirty="0"/>
          </a:p>
        </p:txBody>
      </p:sp>
      <p:cxnSp>
        <p:nvCxnSpPr>
          <p:cNvPr id="16" name="Google Shape;457;p34">
            <a:extLst>
              <a:ext uri="{FF2B5EF4-FFF2-40B4-BE49-F238E27FC236}">
                <a16:creationId xmlns:a16="http://schemas.microsoft.com/office/drawing/2014/main" id="{96B918B2-9799-5366-5EE3-DFAC084E141E}"/>
              </a:ext>
            </a:extLst>
          </p:cNvPr>
          <p:cNvCxnSpPr/>
          <p:nvPr/>
        </p:nvCxnSpPr>
        <p:spPr>
          <a:xfrm>
            <a:off x="4750849" y="1582183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A1C65F1F-CA1E-0659-0E2C-969DFA037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7874" y="1402114"/>
            <a:ext cx="690900" cy="690900"/>
          </a:xfrm>
          <a:prstGeom prst="rect">
            <a:avLst/>
          </a:prstGeom>
        </p:spPr>
      </p:pic>
      <p:sp>
        <p:nvSpPr>
          <p:cNvPr id="23" name="Google Shape;451;p34">
            <a:extLst>
              <a:ext uri="{FF2B5EF4-FFF2-40B4-BE49-F238E27FC236}">
                <a16:creationId xmlns:a16="http://schemas.microsoft.com/office/drawing/2014/main" id="{3EA9CAD1-44F1-B055-BDC7-0964114A2019}"/>
              </a:ext>
            </a:extLst>
          </p:cNvPr>
          <p:cNvSpPr txBox="1">
            <a:spLocks/>
          </p:cNvSpPr>
          <p:nvPr/>
        </p:nvSpPr>
        <p:spPr>
          <a:xfrm>
            <a:off x="4912924" y="2689596"/>
            <a:ext cx="2057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cs-CZ" dirty="0"/>
              <a:t>Photoshop</a:t>
            </a:r>
            <a:endParaRPr lang="en-US" dirty="0"/>
          </a:p>
        </p:txBody>
      </p:sp>
      <p:cxnSp>
        <p:nvCxnSpPr>
          <p:cNvPr id="24" name="Google Shape;457;p34">
            <a:extLst>
              <a:ext uri="{FF2B5EF4-FFF2-40B4-BE49-F238E27FC236}">
                <a16:creationId xmlns:a16="http://schemas.microsoft.com/office/drawing/2014/main" id="{50DE18E3-04F5-9E8E-0599-12FB2470D08B}"/>
              </a:ext>
            </a:extLst>
          </p:cNvPr>
          <p:cNvCxnSpPr/>
          <p:nvPr/>
        </p:nvCxnSpPr>
        <p:spPr>
          <a:xfrm>
            <a:off x="4750849" y="2798934"/>
            <a:ext cx="0" cy="40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89824477-EE56-0184-BBAE-C62E57CC31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97872" y="2640983"/>
            <a:ext cx="690901" cy="690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BD548E40-1C70-1EF1-EFC1-97976FC5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06500929-799A-CF37-3437-EB8606756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Zasazení a příběh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2F1A11-3FF4-C7D5-2BFF-DBBA348B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925866"/>
          </a:xfrm>
        </p:spPr>
        <p:txBody>
          <a:bodyPr/>
          <a:lstStyle/>
          <a:p>
            <a:r>
              <a:rPr lang="cs-CZ" dirty="0"/>
              <a:t>Podkladové média</a:t>
            </a:r>
          </a:p>
          <a:p>
            <a:pPr marL="152400" indent="0">
              <a:buNone/>
            </a:pPr>
            <a:endParaRPr lang="cs-CZ" dirty="0"/>
          </a:p>
          <a:p>
            <a:r>
              <a:rPr lang="cs-CZ" dirty="0"/>
              <a:t>Důvod výběru filmu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A60B7-854B-1FF0-5FB6-36B87576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654572" y="1379393"/>
            <a:ext cx="4769428" cy="23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4580191C-E066-5477-613D-509CD2A6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399E2AF6-C474-0EBB-DBCA-567517167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Mechaniky a gameplay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DFE871-9337-096E-4817-EF4FE06A0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1119292"/>
          </a:xfrm>
        </p:spPr>
        <p:txBody>
          <a:bodyPr/>
          <a:lstStyle/>
          <a:p>
            <a:r>
              <a:rPr lang="cs-CZ" dirty="0"/>
              <a:t>Gameplay loop</a:t>
            </a:r>
          </a:p>
          <a:p>
            <a:endParaRPr lang="cs-CZ" dirty="0"/>
          </a:p>
          <a:p>
            <a:r>
              <a:rPr lang="cs-CZ" dirty="0"/>
              <a:t>Bossfights</a:t>
            </a:r>
          </a:p>
          <a:p>
            <a:endParaRPr lang="cs-CZ" dirty="0"/>
          </a:p>
          <a:p>
            <a:r>
              <a:rPr lang="cs-CZ" dirty="0"/>
              <a:t>Puzzles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B88F-B3B0-70AE-96CD-F193BB8B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6516"/>
            <a:ext cx="3716922" cy="31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76D1F069-9287-6D98-EF53-4E90D94C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2D856CE9-7635-74C5-16C2-13D1F730D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Mechaniky a gameplay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FAAB6B-8A96-07E9-E022-B677492D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1119292"/>
          </a:xfrm>
        </p:spPr>
        <p:txBody>
          <a:bodyPr/>
          <a:lstStyle/>
          <a:p>
            <a:r>
              <a:rPr lang="cs-CZ" dirty="0"/>
              <a:t>Gameplay loop</a:t>
            </a:r>
          </a:p>
          <a:p>
            <a:endParaRPr lang="cs-CZ" dirty="0"/>
          </a:p>
          <a:p>
            <a:r>
              <a:rPr lang="cs-CZ" dirty="0"/>
              <a:t>Bossfights</a:t>
            </a:r>
          </a:p>
          <a:p>
            <a:endParaRPr lang="cs-CZ" dirty="0"/>
          </a:p>
          <a:p>
            <a:r>
              <a:rPr lang="cs-CZ" dirty="0"/>
              <a:t>Puzzles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01374-AEC8-3B2C-67DB-30A5BFF3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44" y="1293687"/>
            <a:ext cx="6110949" cy="34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8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21103B45-C1B2-17DD-9869-46470B6E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50BC19C3-43ED-23AA-30F4-E34B20711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Mechaniky a gameplay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E0D01D-CA34-0F77-9F01-053A13ECC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1119292"/>
          </a:xfrm>
        </p:spPr>
        <p:txBody>
          <a:bodyPr/>
          <a:lstStyle/>
          <a:p>
            <a:r>
              <a:rPr lang="cs-CZ" dirty="0"/>
              <a:t>Gameplay loop</a:t>
            </a:r>
          </a:p>
          <a:p>
            <a:endParaRPr lang="cs-CZ" dirty="0"/>
          </a:p>
          <a:p>
            <a:r>
              <a:rPr lang="cs-CZ" dirty="0"/>
              <a:t>Bossfights</a:t>
            </a:r>
          </a:p>
          <a:p>
            <a:endParaRPr lang="cs-CZ" dirty="0"/>
          </a:p>
          <a:p>
            <a:r>
              <a:rPr lang="cs-CZ" dirty="0"/>
              <a:t>Puzzles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EF0BA-980C-F914-12F6-806BA499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90" y="1371649"/>
            <a:ext cx="2503027" cy="34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0CC9C8E0-DE72-4911-0093-E504B9E4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96318FB0-1AC6-417D-FC59-43A57F1EC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Mechaniky a gameplay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DCAB04-2534-7EAC-3B5F-04809DA65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1119292"/>
          </a:xfrm>
        </p:spPr>
        <p:txBody>
          <a:bodyPr/>
          <a:lstStyle/>
          <a:p>
            <a:r>
              <a:rPr lang="cs-CZ" dirty="0"/>
              <a:t>Gameplay loop</a:t>
            </a:r>
          </a:p>
          <a:p>
            <a:endParaRPr lang="cs-CZ" dirty="0"/>
          </a:p>
          <a:p>
            <a:r>
              <a:rPr lang="cs-CZ" dirty="0"/>
              <a:t>Bossfights</a:t>
            </a:r>
          </a:p>
          <a:p>
            <a:endParaRPr lang="cs-CZ" dirty="0"/>
          </a:p>
          <a:p>
            <a:r>
              <a:rPr lang="cs-CZ" dirty="0"/>
              <a:t>Puzzles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16F75-C59C-02B3-03AB-D66FE512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17" y="1293672"/>
            <a:ext cx="6110948" cy="34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E294EFC2-4431-3F6C-0B42-75F41CA53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>
            <a:extLst>
              <a:ext uri="{FF2B5EF4-FFF2-40B4-BE49-F238E27FC236}">
                <a16:creationId xmlns:a16="http://schemas.microsoft.com/office/drawing/2014/main" id="{2251E7EE-16BF-449F-80B4-2A5D5BFDEA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dirty="0">
                <a:solidFill>
                  <a:schemeClr val="tx1"/>
                </a:solidFill>
              </a:rPr>
              <a:t>Mechaniky a gameplay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DA5706B-E715-CDED-5979-062406FE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108817"/>
            <a:ext cx="2397273" cy="1119292"/>
          </a:xfrm>
        </p:spPr>
        <p:txBody>
          <a:bodyPr/>
          <a:lstStyle/>
          <a:p>
            <a:r>
              <a:rPr lang="cs-CZ" dirty="0"/>
              <a:t>Gameplay loop</a:t>
            </a:r>
          </a:p>
          <a:p>
            <a:endParaRPr lang="cs-CZ" dirty="0"/>
          </a:p>
          <a:p>
            <a:r>
              <a:rPr lang="cs-CZ" dirty="0"/>
              <a:t>Bossfights</a:t>
            </a:r>
          </a:p>
          <a:p>
            <a:endParaRPr lang="cs-CZ" dirty="0"/>
          </a:p>
          <a:p>
            <a:r>
              <a:rPr lang="cs-CZ" dirty="0"/>
              <a:t>Puzzles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E1A97-46FC-C7F8-B8CE-63285B0C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17" y="1296598"/>
            <a:ext cx="2503027" cy="34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>
            <a:spLocks noGrp="1"/>
          </p:cNvSpPr>
          <p:nvPr>
            <p:ph type="title"/>
          </p:nvPr>
        </p:nvSpPr>
        <p:spPr>
          <a:xfrm>
            <a:off x="658770" y="1388450"/>
            <a:ext cx="7826460" cy="15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Děkuji za pozornost</a:t>
            </a:r>
            <a:endParaRPr dirty="0"/>
          </a:p>
        </p:txBody>
      </p:sp>
      <p:cxnSp>
        <p:nvCxnSpPr>
          <p:cNvPr id="469" name="Google Shape;469;p35"/>
          <p:cNvCxnSpPr/>
          <p:nvPr/>
        </p:nvCxnSpPr>
        <p:spPr>
          <a:xfrm rot="10800000">
            <a:off x="3167250" y="2956250"/>
            <a:ext cx="280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ffective Project Retrospective by Slidesgo">
  <a:themeElements>
    <a:clrScheme name="Simple Light">
      <a:dk1>
        <a:srgbClr val="FFFFFF"/>
      </a:dk1>
      <a:lt1>
        <a:srgbClr val="000000"/>
      </a:lt1>
      <a:dk2>
        <a:srgbClr val="353434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Nunito Light</vt:lpstr>
      <vt:lpstr>Anaheim</vt:lpstr>
      <vt:lpstr>Roboto</vt:lpstr>
      <vt:lpstr>Arial</vt:lpstr>
      <vt:lpstr>Antonio</vt:lpstr>
      <vt:lpstr>Bebas Neue</vt:lpstr>
      <vt:lpstr>Effective Project Retrospective by Slidesgo</vt:lpstr>
      <vt:lpstr>Rhythm Revolutions</vt:lpstr>
      <vt:lpstr>Využité technologie</vt:lpstr>
      <vt:lpstr>Zasazení a příběh</vt:lpstr>
      <vt:lpstr>Mechaniky a gameplay</vt:lpstr>
      <vt:lpstr>Mechaniky a gameplay</vt:lpstr>
      <vt:lpstr>Mechaniky a gameplay</vt:lpstr>
      <vt:lpstr>Mechaniky a gameplay</vt:lpstr>
      <vt:lpstr>Mechaniky a gameplay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</dc:creator>
  <cp:lastModifiedBy>Hanuš Valenta</cp:lastModifiedBy>
  <cp:revision>29</cp:revision>
  <dcterms:modified xsi:type="dcterms:W3CDTF">2025-05-25T13:31:47Z</dcterms:modified>
</cp:coreProperties>
</file>