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/>
    <p:restoredTop sz="94674"/>
  </p:normalViewPr>
  <p:slideViewPr>
    <p:cSldViewPr snapToGrid="0">
      <p:cViewPr varScale="1">
        <p:scale>
          <a:sx n="109" d="100"/>
          <a:sy n="109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BA1AD-0346-F994-4BD0-C412D8D47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47A324-5736-8155-8ABB-FABD7C68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949FAB-0E70-D6E8-0760-5DB8A122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7D8E4D-51E8-E6BC-ED8D-85226687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3DD54D-4CD8-656B-4428-E0928F0E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0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D9471-276D-E521-2D81-3EC4583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5FFBE49-55A7-22A5-3BEB-CC31ACE3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885D25-D6BB-F093-F5F7-61F17B5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3BBD6E-FCDE-B52F-0CC4-598BFF8B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60B639-FBEE-3039-68CC-086934F2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77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4BD1F1-6CDD-308B-731B-1CB8F352C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F5522B-990D-47F0-AECE-7D27EBAE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DE45F2-5E92-6EBC-32A0-C71E511D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4BFFD5-29AE-A990-94EE-724897B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51302D-AED4-2881-F3D4-6D53E2F5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14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007C-38ED-6693-7525-03B2E09F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8CFD2D-9E64-AA04-FAFA-A012A99A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27D70-4D22-FF5D-08CE-E080A487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6B5622-6C8F-46B1-FE11-77295DC1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414B22-7E80-15CA-3225-10F7FBE9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56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165EB-BC73-333A-6205-D75C60E1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546DC3-F961-2C51-D8D8-823EB1D5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CD5A41-E4C3-44B0-7547-743757E5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3B2B7F-28A8-B66C-87ED-6BC2D3EB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0E7887E-6216-DD00-3DB3-5F5FD1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48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ED9711-1C0B-A947-5739-CB357E86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F63000-8F18-BC03-4287-23D93DC0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D03B57E-7A12-E008-AFAA-584D0E9A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9FF813-334A-8081-DCDD-A5D6F27C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3134DAE-2EC0-35BD-8701-46B9C135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35909B-0E16-2EE2-91FC-D1D0F46C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16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B71B21-62D5-AAF1-7A5D-75352C3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6FBED7-39A2-BCDC-042E-1CFF423A0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4753A1-94A7-C0ED-E256-708A6920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05C0C8D-ED96-3F19-B4D5-E9C87422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AF9C22C-7385-4469-364D-6ECDCA947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75EF0C1-29E3-196E-2CEA-89FF0F8D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541DFF6-152D-4D89-CFAC-C9588E51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01D62F9-A3C0-38B7-DFEF-D7FAC4E7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92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92C019-6EBD-FB67-3D24-5E4BC50F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A291A3-0230-7F57-388F-3801240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2A9182-195B-8A87-4519-EC7DB1BA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E8982D-02FA-FE9E-4208-1D05CAA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7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58A8C4-69AE-A967-19F8-86581801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2345FE9-B397-F7E1-61EC-9567817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A1F90F-B280-3405-B828-1214F64B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22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4DBEE-91BB-1954-B926-61343C40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A8383-D5B8-1307-9352-AECEA805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8C305B-B70E-12AB-918E-261A9B46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33BBAA-E28B-2B02-F675-E89EF08E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57C5B4-5E4F-D3DF-5855-8BB904EC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48B3C7-8798-8D9D-E666-FB30A3DD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07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6EE24-4831-783F-3442-C25518E0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5810EEA-D2A7-4FA0-996B-249C74816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E2979C0-CA82-DE78-ABBF-386CA799B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F23FC72-281F-E1D9-5ACB-A88AC8B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F9C519-1E2C-504F-6D2F-FDD39EA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57CC30-B391-4A18-DA74-0F38E7A3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4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66F7101-19E7-A2D6-573A-F1FF243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04D821-C023-F5E5-2A17-69881592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C1B0AA-76EE-AE99-0EE3-4D3862D3A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077C34-A7C1-52DC-C521-A5A118D0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C6D12B-9A8E-B241-EB60-3F7306EC1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24111B-4E0B-9599-98DE-A2089C2D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cs-CZ" sz="9600" dirty="0">
                <a:solidFill>
                  <a:schemeClr val="bg1"/>
                </a:solidFill>
              </a:rPr>
              <a:t>Hanuš Valenta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2866B4-8C06-882F-BE86-029F2184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cs-CZ" sz="4000" dirty="0"/>
              <a:t>vtělení Božího Syna a očekávaný mesiáš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A3C3BD-2E01-E698-76E4-D01A0474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Osobní zázemí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2734BE-53CE-DD28-291B-4E2440F6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cs-CZ" sz="2400" dirty="0"/>
              <a:t>Narozen 2007 - </a:t>
            </a:r>
            <a:r>
              <a:rPr lang="cs-CZ" sz="2400" dirty="0">
                <a:latin typeface="Google Sans"/>
              </a:rPr>
              <a:t>f</a:t>
            </a:r>
            <a:r>
              <a:rPr lang="cs-CZ" sz="2400" b="0" i="0" dirty="0">
                <a:effectLst/>
                <a:latin typeface="Google Sans"/>
              </a:rPr>
              <a:t>akultní nemocnice Olomouc</a:t>
            </a:r>
          </a:p>
          <a:p>
            <a:r>
              <a:rPr lang="cs-CZ" sz="2400" dirty="0"/>
              <a:t>Život v Kanadě a Africe</a:t>
            </a:r>
          </a:p>
        </p:txBody>
      </p:sp>
    </p:spTree>
    <p:extLst>
      <p:ext uri="{BB962C8B-B14F-4D97-AF65-F5344CB8AC3E}">
        <p14:creationId xmlns:p14="http://schemas.microsoft.com/office/powerpoint/2010/main" val="387813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AA10D0-C36D-A4EA-5DF1-BED32A57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Vzdělání a kariéra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A9E1EE-4284-47E3-5103-1B837213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cs-CZ" sz="1900" b="0" i="0" dirty="0">
                <a:effectLst/>
                <a:latin typeface="Google Sans"/>
              </a:rPr>
              <a:t>Česko Britská Mezinárodní škola a Mateřská škola</a:t>
            </a:r>
          </a:p>
          <a:p>
            <a:r>
              <a:rPr lang="cs-CZ" sz="1900" b="0" i="0" dirty="0">
                <a:effectLst/>
                <a:latin typeface="Google Sans"/>
              </a:rPr>
              <a:t>Základní škola Olomouc, Stupkova 16</a:t>
            </a:r>
          </a:p>
          <a:p>
            <a:r>
              <a:rPr lang="cs-CZ" sz="1900" b="0" i="0" dirty="0">
                <a:effectLst/>
                <a:latin typeface="Google Sans"/>
              </a:rPr>
              <a:t>Církevní gymnázium Německého řádu</a:t>
            </a:r>
          </a:p>
          <a:p>
            <a:r>
              <a:rPr lang="cs-CZ" sz="1900" b="0" i="0">
                <a:effectLst/>
                <a:latin typeface="Google Sans"/>
              </a:rPr>
              <a:t>Creative</a:t>
            </a:r>
            <a:r>
              <a:rPr lang="cs-CZ" sz="1900" b="0" i="0" dirty="0">
                <a:effectLst/>
                <a:latin typeface="Google Sans"/>
              </a:rPr>
              <a:t> </a:t>
            </a:r>
            <a:r>
              <a:rPr lang="cs-CZ" sz="1900" b="0" i="0">
                <a:effectLst/>
                <a:latin typeface="Google Sans"/>
              </a:rPr>
              <a:t>Hill</a:t>
            </a:r>
            <a:r>
              <a:rPr lang="cs-CZ" sz="1900" b="0" i="0" dirty="0">
                <a:effectLst/>
                <a:latin typeface="Google Sans"/>
              </a:rPr>
              <a:t> </a:t>
            </a:r>
            <a:r>
              <a:rPr lang="cs-CZ" sz="1900" b="0" i="0">
                <a:effectLst/>
                <a:latin typeface="Google Sans"/>
              </a:rPr>
              <a:t>College</a:t>
            </a:r>
            <a:endParaRPr lang="cs-CZ" sz="1900" b="0" i="0" dirty="0">
              <a:effectLst/>
              <a:latin typeface="Google Sans"/>
            </a:endParaRPr>
          </a:p>
          <a:p>
            <a:r>
              <a:rPr lang="cs-CZ" sz="1900" b="0" i="0" dirty="0">
                <a:effectLst/>
                <a:latin typeface="Google Sans"/>
              </a:rPr>
              <a:t>Základní umělecká škola Miloslava Stibora</a:t>
            </a:r>
          </a:p>
          <a:p>
            <a:endParaRPr lang="cs-CZ" sz="1900" dirty="0">
              <a:latin typeface=""/>
            </a:endParaRPr>
          </a:p>
          <a:p>
            <a:r>
              <a:rPr lang="cs-CZ" sz="1900" b="0" i="0">
                <a:effectLst/>
                <a:latin typeface="Google Sans"/>
              </a:rPr>
              <a:t>Elektropráce</a:t>
            </a:r>
            <a:r>
              <a:rPr lang="cs-CZ" sz="1900" b="0" i="0" dirty="0">
                <a:effectLst/>
                <a:latin typeface="Google Sans"/>
              </a:rPr>
              <a:t> Spáčil s.r.o.</a:t>
            </a:r>
          </a:p>
          <a:p>
            <a:r>
              <a:rPr lang="cs-CZ" sz="1900" dirty="0">
                <a:latin typeface="Google Sans"/>
              </a:rPr>
              <a:t>BB Haná s.r.o.</a:t>
            </a:r>
          </a:p>
          <a:p>
            <a:endParaRPr lang="cs-CZ" sz="1900" b="0" i="0" dirty="0">
              <a:effectLst/>
              <a:latin typeface="Google Sans"/>
            </a:endParaRPr>
          </a:p>
          <a:p>
            <a:endParaRPr lang="cs-CZ" sz="1900" b="0" i="0" dirty="0">
              <a:effectLst/>
              <a:latin typeface="Google Sans"/>
            </a:endParaRPr>
          </a:p>
          <a:p>
            <a:endParaRPr lang="cs-CZ" sz="1900" dirty="0"/>
          </a:p>
        </p:txBody>
      </p:sp>
    </p:spTree>
    <p:extLst>
      <p:ext uri="{BB962C8B-B14F-4D97-AF65-F5344CB8AC3E}">
        <p14:creationId xmlns:p14="http://schemas.microsoft.com/office/powerpoint/2010/main" val="19069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FEA547-C9A2-A005-1D04-2B0EAE6D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Záliby a zájmy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3BA2C3-5488-99F1-D152-BEFD995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Videohry</a:t>
            </a:r>
            <a:endParaRPr lang="en-US" sz="2400" dirty="0"/>
          </a:p>
          <a:p>
            <a:r>
              <a:rPr lang="en-US" sz="2400" dirty="0"/>
              <a:t>Um</a:t>
            </a:r>
            <a:r>
              <a:rPr lang="cs-CZ" sz="2400" dirty="0" err="1"/>
              <a:t>ění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076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7AE04F-32F3-3C4C-5335-EF236A4A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Technické práce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A2387E-7C6C-779A-2823-5F446E26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cs-CZ" sz="2400" dirty="0"/>
              <a:t>Webové aplikace</a:t>
            </a:r>
          </a:p>
          <a:p>
            <a:r>
              <a:rPr lang="en-US" sz="2400" dirty="0"/>
              <a:t>H</a:t>
            </a:r>
            <a:r>
              <a:rPr lang="cs-CZ" sz="2400" dirty="0" err="1"/>
              <a:t>ry</a:t>
            </a:r>
            <a:r>
              <a:rPr lang="cs-CZ" sz="2400" dirty="0"/>
              <a:t> </a:t>
            </a:r>
          </a:p>
          <a:p>
            <a:r>
              <a:rPr lang="cs-CZ" sz="2400" dirty="0"/>
              <a:t>Scripty</a:t>
            </a:r>
          </a:p>
          <a:p>
            <a:r>
              <a:rPr lang="cs-CZ" sz="2400" dirty="0"/>
              <a:t>Operační systém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68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E115A9-05C5-59A7-19B5-C2F68DF2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Umělecké práce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49EC38-2534-ADE6-F4E3-2458CA8D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cs-CZ" sz="2400" dirty="0"/>
              <a:t>Digitální projekty</a:t>
            </a:r>
          </a:p>
          <a:p>
            <a:r>
              <a:rPr lang="cs-CZ" sz="2400" dirty="0"/>
              <a:t>Malby</a:t>
            </a:r>
          </a:p>
          <a:p>
            <a:r>
              <a:rPr lang="cs-CZ" sz="2400" dirty="0"/>
              <a:t>Grafika</a:t>
            </a:r>
          </a:p>
          <a:p>
            <a:r>
              <a:rPr lang="cs-CZ" sz="2400" dirty="0"/>
              <a:t>Fotografická kariéra</a:t>
            </a:r>
          </a:p>
        </p:txBody>
      </p:sp>
    </p:spTree>
    <p:extLst>
      <p:ext uri="{BB962C8B-B14F-4D97-AF65-F5344CB8AC3E}">
        <p14:creationId xmlns:p14="http://schemas.microsoft.com/office/powerpoint/2010/main" val="316230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B2EB5F-2486-806B-4DC4-BA15F60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Hodnoty a názory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8BF68-2FA8-A548-655F-C2F7EA3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28361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7487B-D760-CEF8-06D1-0440FC53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Budoucí cíle a ambice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07C44B-5169-8972-C036-5CAD9525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89392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95</Words>
  <Application>Microsoft Office PowerPoint</Application>
  <PresentationFormat>Širokoúhlá obrazovka</PresentationFormat>
  <Paragraphs>30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Google Sans</vt:lpstr>
      <vt:lpstr>Arial</vt:lpstr>
      <vt:lpstr>Calibri</vt:lpstr>
      <vt:lpstr>Calibri Light</vt:lpstr>
      <vt:lpstr>Motiv Office</vt:lpstr>
      <vt:lpstr>Hanuš Valenta</vt:lpstr>
      <vt:lpstr>Osobní zázemí</vt:lpstr>
      <vt:lpstr>Vzdělání a kariéra</vt:lpstr>
      <vt:lpstr>Záliby a zájmy</vt:lpstr>
      <vt:lpstr>Technické práce</vt:lpstr>
      <vt:lpstr>Umělecké práce</vt:lpstr>
      <vt:lpstr>Hodnoty a názory</vt:lpstr>
      <vt:lpstr>Budoucí cíle a ambice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Hanuš Valenta</dc:title>
  <dc:creator>Hanuš Valenta</dc:creator>
  <cp:lastModifiedBy>Hanuš Valenta</cp:lastModifiedBy>
  <cp:revision>4</cp:revision>
  <dcterms:created xsi:type="dcterms:W3CDTF">2024-05-06T07:26:31Z</dcterms:created>
  <dcterms:modified xsi:type="dcterms:W3CDTF">2024-05-06T20:52:07Z</dcterms:modified>
</cp:coreProperties>
</file>