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8"/>
  </p:notesMasterIdLst>
  <p:sldIdLst>
    <p:sldId id="257" r:id="rId2"/>
    <p:sldId id="258" r:id="rId3"/>
    <p:sldId id="304" r:id="rId4"/>
    <p:sldId id="305" r:id="rId5"/>
    <p:sldId id="306" r:id="rId6"/>
    <p:sldId id="476" r:id="rId7"/>
    <p:sldId id="495" r:id="rId8"/>
    <p:sldId id="395" r:id="rId9"/>
    <p:sldId id="496" r:id="rId10"/>
    <p:sldId id="497" r:id="rId11"/>
    <p:sldId id="498" r:id="rId12"/>
    <p:sldId id="499" r:id="rId13"/>
    <p:sldId id="483" r:id="rId14"/>
    <p:sldId id="484" r:id="rId15"/>
    <p:sldId id="485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493" r:id="rId24"/>
    <p:sldId id="507" r:id="rId25"/>
    <p:sldId id="475" r:id="rId26"/>
    <p:sldId id="4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26" autoAdjust="0"/>
  </p:normalViewPr>
  <p:slideViewPr>
    <p:cSldViewPr snapToGrid="0">
      <p:cViewPr varScale="1">
        <p:scale>
          <a:sx n="66" d="100"/>
          <a:sy n="66" d="100"/>
        </p:scale>
        <p:origin x="-81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image" Target="../media/image22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image" Target="../media/image2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67E86-41BA-4B50-A84F-1632CA88524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BDD502-9733-4787-B3C7-243A5890AB41}">
      <dgm:prSet phldrT="[Text]" custT="1"/>
      <dgm:spPr/>
      <dgm:t>
        <a:bodyPr/>
        <a:lstStyle/>
        <a:p>
          <a:r>
            <a:rPr lang="id-ID" sz="2200" dirty="0" smtClean="0">
              <a:solidFill>
                <a:schemeClr val="tx1"/>
              </a:solidFill>
            </a:rPr>
            <a:t>Perangkat tampilan</a:t>
          </a:r>
          <a:endParaRPr lang="en-US" sz="2200" dirty="0">
            <a:solidFill>
              <a:schemeClr val="tx1"/>
            </a:solidFill>
          </a:endParaRPr>
        </a:p>
      </dgm:t>
    </dgm:pt>
    <dgm:pt modelId="{1F08288C-A22D-473A-95AF-4B4E6EAC4507}" type="parTrans" cxnId="{1F275703-B9B0-4C8B-BF90-B38B74B79D8F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9F78F66A-9C8A-4E41-B44E-A64F07E9C2E4}" type="sibTrans" cxnId="{1F275703-B9B0-4C8B-BF90-B38B74B79D8F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A1F91BCA-EA44-44D8-90A4-2B46122972DA}">
      <dgm:prSet custT="1"/>
      <dgm:spPr/>
      <dgm:t>
        <a:bodyPr/>
        <a:lstStyle/>
        <a:p>
          <a:r>
            <a:rPr lang="id-ID" sz="2200" smtClean="0">
              <a:solidFill>
                <a:schemeClr val="tx1"/>
              </a:solidFill>
            </a:rPr>
            <a:t>Printer</a:t>
          </a:r>
          <a:endParaRPr lang="en-US" sz="2200">
            <a:solidFill>
              <a:schemeClr val="tx1"/>
            </a:solidFill>
          </a:endParaRPr>
        </a:p>
      </dgm:t>
    </dgm:pt>
    <dgm:pt modelId="{A26D2561-667B-4370-BF77-5E4CFEE64548}" type="parTrans" cxnId="{836F8766-679F-4A0A-8B0E-6083E5927318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6501DB09-D234-4BDE-A150-99321B5990D1}" type="sibTrans" cxnId="{836F8766-679F-4A0A-8B0E-6083E5927318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71EB6C25-5FF5-457B-9E77-E992C70C9BAB}">
      <dgm:prSet custT="1"/>
      <dgm:spPr/>
      <dgm:t>
        <a:bodyPr/>
        <a:lstStyle/>
        <a:p>
          <a:r>
            <a:rPr lang="id-ID" sz="2200" smtClean="0">
              <a:solidFill>
                <a:schemeClr val="tx1"/>
              </a:solidFill>
            </a:rPr>
            <a:t>Speaker, headphone, earbud</a:t>
          </a:r>
          <a:endParaRPr lang="en-US" sz="2200">
            <a:solidFill>
              <a:schemeClr val="tx1"/>
            </a:solidFill>
          </a:endParaRPr>
        </a:p>
      </dgm:t>
    </dgm:pt>
    <dgm:pt modelId="{87E43FA1-6E16-456E-9DA7-59A34565604F}" type="parTrans" cxnId="{996AD8F0-480F-4472-8B0D-ADBDB8A28506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213F8E86-2138-4384-AA8A-E293E77E91EE}" type="sibTrans" cxnId="{996AD8F0-480F-4472-8B0D-ADBDB8A28506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58F24292-997A-4478-9D59-6C589CDA881B}">
      <dgm:prSet custT="1"/>
      <dgm:spPr/>
      <dgm:t>
        <a:bodyPr/>
        <a:lstStyle/>
        <a:p>
          <a:r>
            <a:rPr lang="id-ID" sz="2200" dirty="0" smtClean="0">
              <a:solidFill>
                <a:schemeClr val="tx1"/>
              </a:solidFill>
            </a:rPr>
            <a:t>Berbagai perangkat output </a:t>
          </a:r>
          <a:r>
            <a:rPr lang="en-US" sz="2200" dirty="0" smtClean="0">
              <a:solidFill>
                <a:schemeClr val="tx1"/>
              </a:solidFill>
            </a:rPr>
            <a:t>lain</a:t>
          </a:r>
          <a:endParaRPr lang="en-US" sz="2200" dirty="0">
            <a:solidFill>
              <a:schemeClr val="tx1"/>
            </a:solidFill>
          </a:endParaRPr>
        </a:p>
      </dgm:t>
    </dgm:pt>
    <dgm:pt modelId="{B8B57630-8D5B-45D9-ACA0-2261597C014A}" type="parTrans" cxnId="{408DC504-FCE6-4033-8784-FB1F4963E9B0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5818A14F-E517-4AB6-8B49-38428AD77128}" type="sibTrans" cxnId="{408DC504-FCE6-4033-8784-FB1F4963E9B0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F45F6321-BC3C-48AB-B3EC-B45466DDA931}" type="pres">
      <dgm:prSet presAssocID="{DB367E86-41BA-4B50-A84F-1632CA885240}" presName="linear" presStyleCnt="0">
        <dgm:presLayoutVars>
          <dgm:animLvl val="lvl"/>
          <dgm:resizeHandles val="exact"/>
        </dgm:presLayoutVars>
      </dgm:prSet>
      <dgm:spPr/>
    </dgm:pt>
    <dgm:pt modelId="{3844834F-CC9D-4871-BEDD-2B157895AF45}" type="pres">
      <dgm:prSet presAssocID="{9ABDD502-9733-4787-B3C7-243A5890AB4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B81FD-933C-4D06-8986-CB37D9E56DC1}" type="pres">
      <dgm:prSet presAssocID="{9F78F66A-9C8A-4E41-B44E-A64F07E9C2E4}" presName="spacer" presStyleCnt="0"/>
      <dgm:spPr/>
    </dgm:pt>
    <dgm:pt modelId="{58FB40C2-9214-4147-811B-82DDA9D23ACB}" type="pres">
      <dgm:prSet presAssocID="{A1F91BCA-EA44-44D8-90A4-2B46122972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0FEF43-341B-4F62-B7CB-3A9B6D1E3447}" type="pres">
      <dgm:prSet presAssocID="{6501DB09-D234-4BDE-A150-99321B5990D1}" presName="spacer" presStyleCnt="0"/>
      <dgm:spPr/>
    </dgm:pt>
    <dgm:pt modelId="{068D6A90-E263-4DB7-A649-B558CBB65C42}" type="pres">
      <dgm:prSet presAssocID="{71EB6C25-5FF5-457B-9E77-E992C70C9B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CB1B2E-620E-49F3-A2EE-366E26C65370}" type="pres">
      <dgm:prSet presAssocID="{213F8E86-2138-4384-AA8A-E293E77E91EE}" presName="spacer" presStyleCnt="0"/>
      <dgm:spPr/>
    </dgm:pt>
    <dgm:pt modelId="{854C1B32-0DAD-418B-992C-C93284CC8A26}" type="pres">
      <dgm:prSet presAssocID="{58F24292-997A-4478-9D59-6C589CDA88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281F9E-A0A5-43E9-8B60-C1A1A4FC2DA9}" type="presOf" srcId="{71EB6C25-5FF5-457B-9E77-E992C70C9BAB}" destId="{068D6A90-E263-4DB7-A649-B558CBB65C42}" srcOrd="0" destOrd="0" presId="urn:microsoft.com/office/officeart/2005/8/layout/vList2"/>
    <dgm:cxn modelId="{1F275703-B9B0-4C8B-BF90-B38B74B79D8F}" srcId="{DB367E86-41BA-4B50-A84F-1632CA885240}" destId="{9ABDD502-9733-4787-B3C7-243A5890AB41}" srcOrd="0" destOrd="0" parTransId="{1F08288C-A22D-473A-95AF-4B4E6EAC4507}" sibTransId="{9F78F66A-9C8A-4E41-B44E-A64F07E9C2E4}"/>
    <dgm:cxn modelId="{32606EC7-E154-4518-ACE9-B167C6041B28}" type="presOf" srcId="{DB367E86-41BA-4B50-A84F-1632CA885240}" destId="{F45F6321-BC3C-48AB-B3EC-B45466DDA931}" srcOrd="0" destOrd="0" presId="urn:microsoft.com/office/officeart/2005/8/layout/vList2"/>
    <dgm:cxn modelId="{B0BC962E-2FDD-4580-8F66-AE9F41C6420F}" type="presOf" srcId="{9ABDD502-9733-4787-B3C7-243A5890AB41}" destId="{3844834F-CC9D-4871-BEDD-2B157895AF45}" srcOrd="0" destOrd="0" presId="urn:microsoft.com/office/officeart/2005/8/layout/vList2"/>
    <dgm:cxn modelId="{836F8766-679F-4A0A-8B0E-6083E5927318}" srcId="{DB367E86-41BA-4B50-A84F-1632CA885240}" destId="{A1F91BCA-EA44-44D8-90A4-2B46122972DA}" srcOrd="1" destOrd="0" parTransId="{A26D2561-667B-4370-BF77-5E4CFEE64548}" sibTransId="{6501DB09-D234-4BDE-A150-99321B5990D1}"/>
    <dgm:cxn modelId="{6F11E326-F724-4B62-AC49-337AFA51ECBF}" type="presOf" srcId="{A1F91BCA-EA44-44D8-90A4-2B46122972DA}" destId="{58FB40C2-9214-4147-811B-82DDA9D23ACB}" srcOrd="0" destOrd="0" presId="urn:microsoft.com/office/officeart/2005/8/layout/vList2"/>
    <dgm:cxn modelId="{65EAC3AD-C9C6-4439-B90F-6316F7B67D79}" type="presOf" srcId="{58F24292-997A-4478-9D59-6C589CDA881B}" destId="{854C1B32-0DAD-418B-992C-C93284CC8A26}" srcOrd="0" destOrd="0" presId="urn:microsoft.com/office/officeart/2005/8/layout/vList2"/>
    <dgm:cxn modelId="{408DC504-FCE6-4033-8784-FB1F4963E9B0}" srcId="{DB367E86-41BA-4B50-A84F-1632CA885240}" destId="{58F24292-997A-4478-9D59-6C589CDA881B}" srcOrd="3" destOrd="0" parTransId="{B8B57630-8D5B-45D9-ACA0-2261597C014A}" sibTransId="{5818A14F-E517-4AB6-8B49-38428AD77128}"/>
    <dgm:cxn modelId="{996AD8F0-480F-4472-8B0D-ADBDB8A28506}" srcId="{DB367E86-41BA-4B50-A84F-1632CA885240}" destId="{71EB6C25-5FF5-457B-9E77-E992C70C9BAB}" srcOrd="2" destOrd="0" parTransId="{87E43FA1-6E16-456E-9DA7-59A34565604F}" sibTransId="{213F8E86-2138-4384-AA8A-E293E77E91EE}"/>
    <dgm:cxn modelId="{1FBAD150-E92A-4E09-B921-95FDE1DEA53A}" type="presParOf" srcId="{F45F6321-BC3C-48AB-B3EC-B45466DDA931}" destId="{3844834F-CC9D-4871-BEDD-2B157895AF45}" srcOrd="0" destOrd="0" presId="urn:microsoft.com/office/officeart/2005/8/layout/vList2"/>
    <dgm:cxn modelId="{724EA7F3-21EB-4C6E-A51C-15CA7CD32B84}" type="presParOf" srcId="{F45F6321-BC3C-48AB-B3EC-B45466DDA931}" destId="{026B81FD-933C-4D06-8986-CB37D9E56DC1}" srcOrd="1" destOrd="0" presId="urn:microsoft.com/office/officeart/2005/8/layout/vList2"/>
    <dgm:cxn modelId="{8E815FDE-3ACA-47D5-970C-4E5086DCE42F}" type="presParOf" srcId="{F45F6321-BC3C-48AB-B3EC-B45466DDA931}" destId="{58FB40C2-9214-4147-811B-82DDA9D23ACB}" srcOrd="2" destOrd="0" presId="urn:microsoft.com/office/officeart/2005/8/layout/vList2"/>
    <dgm:cxn modelId="{5758CA8C-306A-4EB5-AF70-A6F4FA6FDA81}" type="presParOf" srcId="{F45F6321-BC3C-48AB-B3EC-B45466DDA931}" destId="{B20FEF43-341B-4F62-B7CB-3A9B6D1E3447}" srcOrd="3" destOrd="0" presId="urn:microsoft.com/office/officeart/2005/8/layout/vList2"/>
    <dgm:cxn modelId="{0A346FAD-4A3B-4D26-A5FF-371379CF4335}" type="presParOf" srcId="{F45F6321-BC3C-48AB-B3EC-B45466DDA931}" destId="{068D6A90-E263-4DB7-A649-B558CBB65C42}" srcOrd="4" destOrd="0" presId="urn:microsoft.com/office/officeart/2005/8/layout/vList2"/>
    <dgm:cxn modelId="{184355E3-9E7F-43A9-9683-FF9E34D84B27}" type="presParOf" srcId="{F45F6321-BC3C-48AB-B3EC-B45466DDA931}" destId="{B5CB1B2E-620E-49F3-A2EE-366E26C65370}" srcOrd="5" destOrd="0" presId="urn:microsoft.com/office/officeart/2005/8/layout/vList2"/>
    <dgm:cxn modelId="{80F83454-9B10-4504-B3F7-FE7DF99A459C}" type="presParOf" srcId="{F45F6321-BC3C-48AB-B3EC-B45466DDA931}" destId="{854C1B32-0DAD-418B-992C-C93284CC8A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5FB8F-DBA8-4B41-BB0F-C1BEACCB73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BB6385-6575-48F3-94FF-0F7326C1B5C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Ink-Jet Printer</a:t>
          </a:r>
          <a:endParaRPr lang="en-US" dirty="0">
            <a:solidFill>
              <a:schemeClr val="tx1"/>
            </a:solidFill>
          </a:endParaRPr>
        </a:p>
      </dgm:t>
    </dgm:pt>
    <dgm:pt modelId="{679E1216-0C9D-4E29-B7B9-696A105718F4}" type="parTrans" cxnId="{62A39289-3EE3-4F44-A804-0DF9B13822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81EEFE-A5B1-4751-B8FE-0433E307702E}" type="sibTrans" cxnId="{62A39289-3EE3-4F44-A804-0DF9B13822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AEFC10-B954-4A20-A05E-388D13EB2C7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Photo Printer</a:t>
          </a:r>
          <a:endParaRPr lang="en-US" dirty="0">
            <a:solidFill>
              <a:schemeClr val="tx1"/>
            </a:solidFill>
          </a:endParaRPr>
        </a:p>
      </dgm:t>
    </dgm:pt>
    <dgm:pt modelId="{146B2BAB-ACD1-4C28-A6DC-D7F41E248ADF}" type="parTrans" cxnId="{81E10B9E-032F-4565-80FF-C321FFFA13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FDBD21-484C-4DEF-A56F-7A564D6D80E9}" type="sibTrans" cxnId="{81E10B9E-032F-4565-80FF-C321FFFA13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CB5802-1D09-4436-8D50-DD48EF3F7DA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Laser Printer</a:t>
          </a:r>
          <a:endParaRPr lang="en-US" dirty="0">
            <a:solidFill>
              <a:schemeClr val="tx1"/>
            </a:solidFill>
          </a:endParaRPr>
        </a:p>
      </dgm:t>
    </dgm:pt>
    <dgm:pt modelId="{C8C366D9-5893-490F-9131-E69F6118D212}" type="parTrans" cxnId="{981E61C0-BA52-4145-9EB2-30B4DE948D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447C6D8-044C-4C77-A7DD-8E9663451211}" type="sibTrans" cxnId="{981E61C0-BA52-4145-9EB2-30B4DE948D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139F1F-DB9D-48C6-860D-54E691728F4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Mobile Printer</a:t>
          </a:r>
          <a:endParaRPr lang="en-US" dirty="0">
            <a:solidFill>
              <a:schemeClr val="tx1"/>
            </a:solidFill>
          </a:endParaRPr>
        </a:p>
      </dgm:t>
    </dgm:pt>
    <dgm:pt modelId="{A8699D79-9856-4D90-B7D9-B35B8B83D985}" type="parTrans" cxnId="{E07E87E6-F3FB-4C80-9428-4BF5B1457E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B5CDFD-CD7F-41F9-A08B-893FC13BB9B0}" type="sibTrans" cxnId="{E07E87E6-F3FB-4C80-9428-4BF5B1457E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AD9E56-32BE-4B14-9379-203D35ABBF5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Large-Format Printer</a:t>
          </a:r>
          <a:endParaRPr lang="en-US" dirty="0">
            <a:solidFill>
              <a:schemeClr val="tx1"/>
            </a:solidFill>
          </a:endParaRPr>
        </a:p>
      </dgm:t>
    </dgm:pt>
    <dgm:pt modelId="{3540F7D4-5EAF-4305-B992-09E4AFFB7E5E}" type="parTrans" cxnId="{6B20AB29-8F17-48C3-94EC-EDFA8A98BE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9C11287-920F-4C02-843F-F9AA7D12A881}" type="sibTrans" cxnId="{6B20AB29-8F17-48C3-94EC-EDFA8A98BE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8E482B-FE0F-4179-87F0-E31048850D3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Multifunction Peripheral</a:t>
          </a:r>
          <a:endParaRPr lang="en-US" dirty="0">
            <a:solidFill>
              <a:schemeClr val="tx1"/>
            </a:solidFill>
          </a:endParaRPr>
        </a:p>
      </dgm:t>
    </dgm:pt>
    <dgm:pt modelId="{9051B112-1F0B-4BD7-8AFE-AC4D715BAD27}" type="parTrans" cxnId="{A0F0D2C0-D376-4D81-AC42-53F379CD31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346FC2-D2A7-46FA-B36C-4B7FDBAF03F6}" type="sibTrans" cxnId="{A0F0D2C0-D376-4D81-AC42-53F379CD31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F10850-9681-40A3-A17D-59AD30ED689C}" type="pres">
      <dgm:prSet presAssocID="{A485FB8F-DBA8-4B41-BB0F-C1BEACCB73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572DD-5705-44DF-99E2-C17332987187}" type="pres">
      <dgm:prSet presAssocID="{53BB6385-6575-48F3-94FF-0F7326C1B5C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5BA0D-742A-4D90-A0FE-D39FD88B741E}" type="pres">
      <dgm:prSet presAssocID="{1981EEFE-A5B1-4751-B8FE-0433E307702E}" presName="spacer" presStyleCnt="0"/>
      <dgm:spPr/>
      <dgm:t>
        <a:bodyPr/>
        <a:lstStyle/>
        <a:p>
          <a:endParaRPr lang="en-US"/>
        </a:p>
      </dgm:t>
    </dgm:pt>
    <dgm:pt modelId="{17093B8F-9720-432A-88AF-BE86081FC2DB}" type="pres">
      <dgm:prSet presAssocID="{B0AEFC10-B954-4A20-A05E-388D13EB2C7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2A5B0-35F7-4B09-96F1-A0F503D8F1EA}" type="pres">
      <dgm:prSet presAssocID="{2BFDBD21-484C-4DEF-A56F-7A564D6D80E9}" presName="spacer" presStyleCnt="0"/>
      <dgm:spPr/>
      <dgm:t>
        <a:bodyPr/>
        <a:lstStyle/>
        <a:p>
          <a:endParaRPr lang="en-US"/>
        </a:p>
      </dgm:t>
    </dgm:pt>
    <dgm:pt modelId="{F10AC559-645A-4B7B-94C8-C0D4DD8243EE}" type="pres">
      <dgm:prSet presAssocID="{BDCB5802-1D09-4436-8D50-DD48EF3F7DA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9EFB1-ED8A-48C2-A290-4D51AC9BC5AE}" type="pres">
      <dgm:prSet presAssocID="{7447C6D8-044C-4C77-A7DD-8E9663451211}" presName="spacer" presStyleCnt="0"/>
      <dgm:spPr/>
      <dgm:t>
        <a:bodyPr/>
        <a:lstStyle/>
        <a:p>
          <a:endParaRPr lang="en-US"/>
        </a:p>
      </dgm:t>
    </dgm:pt>
    <dgm:pt modelId="{076057BA-0C87-47C8-AE08-F2CA83397722}" type="pres">
      <dgm:prSet presAssocID="{098E482B-FE0F-4179-87F0-E31048850D3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6846E-EFBD-4152-9822-5B75F074A457}" type="pres">
      <dgm:prSet presAssocID="{B0346FC2-D2A7-46FA-B36C-4B7FDBAF03F6}" presName="spacer" presStyleCnt="0"/>
      <dgm:spPr/>
      <dgm:t>
        <a:bodyPr/>
        <a:lstStyle/>
        <a:p>
          <a:endParaRPr lang="en-US"/>
        </a:p>
      </dgm:t>
    </dgm:pt>
    <dgm:pt modelId="{81626103-8755-4076-980C-6626BC38C811}" type="pres">
      <dgm:prSet presAssocID="{5A139F1F-DB9D-48C6-860D-54E691728F4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D89C9-4A64-4373-B18E-59D61480D3D5}" type="pres">
      <dgm:prSet presAssocID="{E0B5CDFD-CD7F-41F9-A08B-893FC13BB9B0}" presName="spacer" presStyleCnt="0"/>
      <dgm:spPr/>
      <dgm:t>
        <a:bodyPr/>
        <a:lstStyle/>
        <a:p>
          <a:endParaRPr lang="en-US"/>
        </a:p>
      </dgm:t>
    </dgm:pt>
    <dgm:pt modelId="{45D3949B-6BDB-49CE-BDBB-C8F5952BDECF}" type="pres">
      <dgm:prSet presAssocID="{5BAD9E56-32BE-4B14-9379-203D35ABBF5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F0D2C0-D376-4D81-AC42-53F379CD3128}" srcId="{A485FB8F-DBA8-4B41-BB0F-C1BEACCB73F1}" destId="{098E482B-FE0F-4179-87F0-E31048850D3F}" srcOrd="3" destOrd="0" parTransId="{9051B112-1F0B-4BD7-8AFE-AC4D715BAD27}" sibTransId="{B0346FC2-D2A7-46FA-B36C-4B7FDBAF03F6}"/>
    <dgm:cxn modelId="{B53186F0-8D13-46FF-9C69-4923E20A837F}" type="presOf" srcId="{098E482B-FE0F-4179-87F0-E31048850D3F}" destId="{076057BA-0C87-47C8-AE08-F2CA83397722}" srcOrd="0" destOrd="0" presId="urn:microsoft.com/office/officeart/2005/8/layout/vList2"/>
    <dgm:cxn modelId="{257D10C6-92B3-42A3-A14C-F1592E02CA69}" type="presOf" srcId="{B0AEFC10-B954-4A20-A05E-388D13EB2C77}" destId="{17093B8F-9720-432A-88AF-BE86081FC2DB}" srcOrd="0" destOrd="0" presId="urn:microsoft.com/office/officeart/2005/8/layout/vList2"/>
    <dgm:cxn modelId="{49AAEAA9-1FAD-434D-94E5-475491AC12A6}" type="presOf" srcId="{BDCB5802-1D09-4436-8D50-DD48EF3F7DA9}" destId="{F10AC559-645A-4B7B-94C8-C0D4DD8243EE}" srcOrd="0" destOrd="0" presId="urn:microsoft.com/office/officeart/2005/8/layout/vList2"/>
    <dgm:cxn modelId="{20929800-CEEF-4BC4-A1DE-4E1A0C54F52F}" type="presOf" srcId="{5A139F1F-DB9D-48C6-860D-54E691728F44}" destId="{81626103-8755-4076-980C-6626BC38C811}" srcOrd="0" destOrd="0" presId="urn:microsoft.com/office/officeart/2005/8/layout/vList2"/>
    <dgm:cxn modelId="{910A0E5C-AAEF-47D1-9FD6-5B2747E4908E}" type="presOf" srcId="{A485FB8F-DBA8-4B41-BB0F-C1BEACCB73F1}" destId="{7BF10850-9681-40A3-A17D-59AD30ED689C}" srcOrd="0" destOrd="0" presId="urn:microsoft.com/office/officeart/2005/8/layout/vList2"/>
    <dgm:cxn modelId="{981E61C0-BA52-4145-9EB2-30B4DE948D59}" srcId="{A485FB8F-DBA8-4B41-BB0F-C1BEACCB73F1}" destId="{BDCB5802-1D09-4436-8D50-DD48EF3F7DA9}" srcOrd="2" destOrd="0" parTransId="{C8C366D9-5893-490F-9131-E69F6118D212}" sibTransId="{7447C6D8-044C-4C77-A7DD-8E9663451211}"/>
    <dgm:cxn modelId="{81E10B9E-032F-4565-80FF-C321FFFA136E}" srcId="{A485FB8F-DBA8-4B41-BB0F-C1BEACCB73F1}" destId="{B0AEFC10-B954-4A20-A05E-388D13EB2C77}" srcOrd="1" destOrd="0" parTransId="{146B2BAB-ACD1-4C28-A6DC-D7F41E248ADF}" sibTransId="{2BFDBD21-484C-4DEF-A56F-7A564D6D80E9}"/>
    <dgm:cxn modelId="{980046E4-6735-4ECE-B7C0-BD5A9E952216}" type="presOf" srcId="{53BB6385-6575-48F3-94FF-0F7326C1B5C2}" destId="{388572DD-5705-44DF-99E2-C17332987187}" srcOrd="0" destOrd="0" presId="urn:microsoft.com/office/officeart/2005/8/layout/vList2"/>
    <dgm:cxn modelId="{BC192E77-23E1-4CED-A1FB-57D62292A010}" type="presOf" srcId="{5BAD9E56-32BE-4B14-9379-203D35ABBF5A}" destId="{45D3949B-6BDB-49CE-BDBB-C8F5952BDECF}" srcOrd="0" destOrd="0" presId="urn:microsoft.com/office/officeart/2005/8/layout/vList2"/>
    <dgm:cxn modelId="{6B20AB29-8F17-48C3-94EC-EDFA8A98BE09}" srcId="{A485FB8F-DBA8-4B41-BB0F-C1BEACCB73F1}" destId="{5BAD9E56-32BE-4B14-9379-203D35ABBF5A}" srcOrd="5" destOrd="0" parTransId="{3540F7D4-5EAF-4305-B992-09E4AFFB7E5E}" sibTransId="{59C11287-920F-4C02-843F-F9AA7D12A881}"/>
    <dgm:cxn modelId="{E07E87E6-F3FB-4C80-9428-4BF5B1457ED7}" srcId="{A485FB8F-DBA8-4B41-BB0F-C1BEACCB73F1}" destId="{5A139F1F-DB9D-48C6-860D-54E691728F44}" srcOrd="4" destOrd="0" parTransId="{A8699D79-9856-4D90-B7D9-B35B8B83D985}" sibTransId="{E0B5CDFD-CD7F-41F9-A08B-893FC13BB9B0}"/>
    <dgm:cxn modelId="{62A39289-3EE3-4F44-A804-0DF9B13822FF}" srcId="{A485FB8F-DBA8-4B41-BB0F-C1BEACCB73F1}" destId="{53BB6385-6575-48F3-94FF-0F7326C1B5C2}" srcOrd="0" destOrd="0" parTransId="{679E1216-0C9D-4E29-B7B9-696A105718F4}" sibTransId="{1981EEFE-A5B1-4751-B8FE-0433E307702E}"/>
    <dgm:cxn modelId="{C537654C-68D5-4346-AC48-DFEE207649DF}" type="presParOf" srcId="{7BF10850-9681-40A3-A17D-59AD30ED689C}" destId="{388572DD-5705-44DF-99E2-C17332987187}" srcOrd="0" destOrd="0" presId="urn:microsoft.com/office/officeart/2005/8/layout/vList2"/>
    <dgm:cxn modelId="{848F2392-7C6E-4A94-B9ED-4F9754E0E843}" type="presParOf" srcId="{7BF10850-9681-40A3-A17D-59AD30ED689C}" destId="{E895BA0D-742A-4D90-A0FE-D39FD88B741E}" srcOrd="1" destOrd="0" presId="urn:microsoft.com/office/officeart/2005/8/layout/vList2"/>
    <dgm:cxn modelId="{148826C6-A496-4BDA-8783-AF8985259854}" type="presParOf" srcId="{7BF10850-9681-40A3-A17D-59AD30ED689C}" destId="{17093B8F-9720-432A-88AF-BE86081FC2DB}" srcOrd="2" destOrd="0" presId="urn:microsoft.com/office/officeart/2005/8/layout/vList2"/>
    <dgm:cxn modelId="{A22F9421-F68C-4E1E-BA50-2B2DF0418D11}" type="presParOf" srcId="{7BF10850-9681-40A3-A17D-59AD30ED689C}" destId="{DC02A5B0-35F7-4B09-96F1-A0F503D8F1EA}" srcOrd="3" destOrd="0" presId="urn:microsoft.com/office/officeart/2005/8/layout/vList2"/>
    <dgm:cxn modelId="{C6F2B3CB-85E8-4F7C-B3CB-752367608419}" type="presParOf" srcId="{7BF10850-9681-40A3-A17D-59AD30ED689C}" destId="{F10AC559-645A-4B7B-94C8-C0D4DD8243EE}" srcOrd="4" destOrd="0" presId="urn:microsoft.com/office/officeart/2005/8/layout/vList2"/>
    <dgm:cxn modelId="{915C4974-776A-4080-B12D-18E7390DAF1B}" type="presParOf" srcId="{7BF10850-9681-40A3-A17D-59AD30ED689C}" destId="{8469EFB1-ED8A-48C2-A290-4D51AC9BC5AE}" srcOrd="5" destOrd="0" presId="urn:microsoft.com/office/officeart/2005/8/layout/vList2"/>
    <dgm:cxn modelId="{76D49276-6CD5-4C32-8CAB-37C47C78785B}" type="presParOf" srcId="{7BF10850-9681-40A3-A17D-59AD30ED689C}" destId="{076057BA-0C87-47C8-AE08-F2CA83397722}" srcOrd="6" destOrd="0" presId="urn:microsoft.com/office/officeart/2005/8/layout/vList2"/>
    <dgm:cxn modelId="{B863CD36-730C-40C2-9F3B-27B7FBAEFB1C}" type="presParOf" srcId="{7BF10850-9681-40A3-A17D-59AD30ED689C}" destId="{C986846E-EFBD-4152-9822-5B75F074A457}" srcOrd="7" destOrd="0" presId="urn:microsoft.com/office/officeart/2005/8/layout/vList2"/>
    <dgm:cxn modelId="{EC0AF816-3C9D-4C01-BB25-C70F9106920F}" type="presParOf" srcId="{7BF10850-9681-40A3-A17D-59AD30ED689C}" destId="{81626103-8755-4076-980C-6626BC38C811}" srcOrd="8" destOrd="0" presId="urn:microsoft.com/office/officeart/2005/8/layout/vList2"/>
    <dgm:cxn modelId="{812BC31E-72A7-4883-90AE-990EC5E74874}" type="presParOf" srcId="{7BF10850-9681-40A3-A17D-59AD30ED689C}" destId="{99DD89C9-4A64-4373-B18E-59D61480D3D5}" srcOrd="9" destOrd="0" presId="urn:microsoft.com/office/officeart/2005/8/layout/vList2"/>
    <dgm:cxn modelId="{1067F8D0-66C7-4CB9-9CC6-D66DD2707337}" type="presParOf" srcId="{7BF10850-9681-40A3-A17D-59AD30ED689C}" destId="{45D3949B-6BDB-49CE-BDBB-C8F5952BDEC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BA0AA-37E1-4D62-8A0B-E8061E32CD11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AECFC0-9121-4DEA-9DDA-08936A6A4C2A}">
      <dgm:prSet phldrT="[Text]" custT="1"/>
      <dgm:spPr/>
      <dgm:t>
        <a:bodyPr/>
        <a:lstStyle/>
        <a:p>
          <a:r>
            <a:rPr lang="en-US" sz="2200" dirty="0" smtClean="0"/>
            <a:t>Speaker</a:t>
          </a:r>
          <a:endParaRPr lang="en-US" sz="2200" dirty="0"/>
        </a:p>
      </dgm:t>
    </dgm:pt>
    <dgm:pt modelId="{2DF116DC-B4B2-4921-9C62-56D2D8871312}" type="parTrans" cxnId="{70568E97-2E8B-44DF-9F93-9173AEBB6BE5}">
      <dgm:prSet/>
      <dgm:spPr/>
      <dgm:t>
        <a:bodyPr/>
        <a:lstStyle/>
        <a:p>
          <a:endParaRPr lang="en-US" sz="2200"/>
        </a:p>
      </dgm:t>
    </dgm:pt>
    <dgm:pt modelId="{C17DB00C-13D9-45CA-9071-8AA744E57EEE}" type="sibTrans" cxnId="{70568E97-2E8B-44DF-9F93-9173AEBB6BE5}">
      <dgm:prSet/>
      <dgm:spPr/>
      <dgm:t>
        <a:bodyPr/>
        <a:lstStyle/>
        <a:p>
          <a:endParaRPr lang="en-US" sz="2200"/>
        </a:p>
      </dgm:t>
    </dgm:pt>
    <dgm:pt modelId="{5FC0805F-1D99-4FBC-A4F9-E3208151053C}">
      <dgm:prSet phldrT="[Text]" custT="1"/>
      <dgm:spPr/>
      <dgm:t>
        <a:bodyPr/>
        <a:lstStyle/>
        <a:p>
          <a:r>
            <a:rPr lang="en-US" sz="2200" dirty="0" smtClean="0"/>
            <a:t>Headphone</a:t>
          </a:r>
          <a:endParaRPr lang="en-US" sz="2200" dirty="0"/>
        </a:p>
      </dgm:t>
    </dgm:pt>
    <dgm:pt modelId="{F935F40D-104A-4025-AA85-2D6D3253C100}" type="parTrans" cxnId="{9C95266C-AB57-4EB2-BF6C-4145DFEE5118}">
      <dgm:prSet/>
      <dgm:spPr/>
      <dgm:t>
        <a:bodyPr/>
        <a:lstStyle/>
        <a:p>
          <a:endParaRPr lang="en-US" sz="2200"/>
        </a:p>
      </dgm:t>
    </dgm:pt>
    <dgm:pt modelId="{04338DC9-99EB-44D2-8F54-07A701F90B48}" type="sibTrans" cxnId="{9C95266C-AB57-4EB2-BF6C-4145DFEE5118}">
      <dgm:prSet/>
      <dgm:spPr/>
      <dgm:t>
        <a:bodyPr/>
        <a:lstStyle/>
        <a:p>
          <a:endParaRPr lang="en-US" sz="2200"/>
        </a:p>
      </dgm:t>
    </dgm:pt>
    <dgm:pt modelId="{1DDDCE3A-CF75-4DDF-83FF-AD9C96AEC0E7}">
      <dgm:prSet phldrT="[Text]" custT="1"/>
      <dgm:spPr/>
      <dgm:t>
        <a:bodyPr/>
        <a:lstStyle/>
        <a:p>
          <a:r>
            <a:rPr lang="en-US" sz="2200" dirty="0" smtClean="0"/>
            <a:t>Earbud</a:t>
          </a:r>
          <a:endParaRPr lang="en-US" sz="2200" dirty="0"/>
        </a:p>
      </dgm:t>
    </dgm:pt>
    <dgm:pt modelId="{8F691092-AA4D-4D37-9D33-DF75AE28D8F6}" type="parTrans" cxnId="{F2A4F67C-9C23-4744-8832-20FD5F226105}">
      <dgm:prSet/>
      <dgm:spPr/>
      <dgm:t>
        <a:bodyPr/>
        <a:lstStyle/>
        <a:p>
          <a:endParaRPr lang="en-US" sz="2200"/>
        </a:p>
      </dgm:t>
    </dgm:pt>
    <dgm:pt modelId="{F49568DB-D269-4642-8733-CC89019254DA}" type="sibTrans" cxnId="{F2A4F67C-9C23-4744-8832-20FD5F226105}">
      <dgm:prSet/>
      <dgm:spPr/>
      <dgm:t>
        <a:bodyPr/>
        <a:lstStyle/>
        <a:p>
          <a:endParaRPr lang="en-US" sz="2200"/>
        </a:p>
      </dgm:t>
    </dgm:pt>
    <dgm:pt modelId="{4F4679B1-8E49-44B8-9421-85994DA99C40}" type="pres">
      <dgm:prSet presAssocID="{37ABA0AA-37E1-4D62-8A0B-E8061E32CD1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8C578B1-2F84-4BAD-B0DE-5E6CE97794FF}" type="pres">
      <dgm:prSet presAssocID="{B4AECFC0-9121-4DEA-9DDA-08936A6A4C2A}" presName="composite" presStyleCnt="0">
        <dgm:presLayoutVars>
          <dgm:chMax val="1"/>
          <dgm:chPref val="1"/>
        </dgm:presLayoutVars>
      </dgm:prSet>
      <dgm:spPr/>
    </dgm:pt>
    <dgm:pt modelId="{6B11CAA9-D017-4978-B40C-BA28F25AD916}" type="pres">
      <dgm:prSet presAssocID="{B4AECFC0-9121-4DEA-9DDA-08936A6A4C2A}" presName="Accent" presStyleLbl="trAlignAcc1" presStyleIdx="0" presStyleCnt="3">
        <dgm:presLayoutVars>
          <dgm:chMax val="0"/>
          <dgm:chPref val="0"/>
        </dgm:presLayoutVars>
      </dgm:prSet>
      <dgm:spPr/>
    </dgm:pt>
    <dgm:pt modelId="{CC864FFF-7EEC-4515-A491-31DB3E035BCB}" type="pres">
      <dgm:prSet presAssocID="{B4AECFC0-9121-4DEA-9DDA-08936A6A4C2A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1B98CEB-66E8-433B-99CF-89C9AE0CA13A}" type="pres">
      <dgm:prSet presAssocID="{B4AECFC0-9121-4DEA-9DDA-08936A6A4C2A}" presName="ChildComposite" presStyleCnt="0"/>
      <dgm:spPr/>
    </dgm:pt>
    <dgm:pt modelId="{03D00BCB-2F65-4D9D-ABB2-73555A3889B1}" type="pres">
      <dgm:prSet presAssocID="{B4AECFC0-9121-4DEA-9DDA-08936A6A4C2A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9ADC4-8778-4E2E-9B1C-CD67EDFB1820}" type="pres">
      <dgm:prSet presAssocID="{B4AECFC0-9121-4DEA-9DDA-08936A6A4C2A}" presName="Parent" presStyleLbl="revTx" presStyleIdx="0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14609-15F4-4C24-9F1D-D33938E904F0}" type="pres">
      <dgm:prSet presAssocID="{C17DB00C-13D9-45CA-9071-8AA744E57EEE}" presName="sibTrans" presStyleCnt="0"/>
      <dgm:spPr/>
    </dgm:pt>
    <dgm:pt modelId="{302F7D73-C252-4509-9254-3BDD3B93E0B3}" type="pres">
      <dgm:prSet presAssocID="{5FC0805F-1D99-4FBC-A4F9-E3208151053C}" presName="composite" presStyleCnt="0">
        <dgm:presLayoutVars>
          <dgm:chMax val="1"/>
          <dgm:chPref val="1"/>
        </dgm:presLayoutVars>
      </dgm:prSet>
      <dgm:spPr/>
    </dgm:pt>
    <dgm:pt modelId="{6DCA576C-5E8F-4F89-8373-1FF4B2D43BE6}" type="pres">
      <dgm:prSet presAssocID="{5FC0805F-1D99-4FBC-A4F9-E3208151053C}" presName="Accent" presStyleLbl="trAlignAcc1" presStyleIdx="1" presStyleCnt="3">
        <dgm:presLayoutVars>
          <dgm:chMax val="0"/>
          <dgm:chPref val="0"/>
        </dgm:presLayoutVars>
      </dgm:prSet>
      <dgm:spPr/>
    </dgm:pt>
    <dgm:pt modelId="{D4E4DC8E-6729-4F65-B432-F6A25DE96194}" type="pres">
      <dgm:prSet presAssocID="{5FC0805F-1D99-4FBC-A4F9-E3208151053C}" presName="Image" presStyleLbl="alignImgPlace1" presStyleIdx="1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75082131-9260-4431-B227-180D62AED046}" type="pres">
      <dgm:prSet presAssocID="{5FC0805F-1D99-4FBC-A4F9-E3208151053C}" presName="ChildComposite" presStyleCnt="0"/>
      <dgm:spPr/>
    </dgm:pt>
    <dgm:pt modelId="{23029E0D-6B47-48B8-ADF6-450BA4A23EEB}" type="pres">
      <dgm:prSet presAssocID="{5FC0805F-1D99-4FBC-A4F9-E3208151053C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FCEB8-264F-4E74-9322-661F0EADACE4}" type="pres">
      <dgm:prSet presAssocID="{5FC0805F-1D99-4FBC-A4F9-E3208151053C}" presName="Parent" presStyleLbl="revTx" presStyleIdx="1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A05D8-095A-4F92-BEC3-7787D16AB66F}" type="pres">
      <dgm:prSet presAssocID="{04338DC9-99EB-44D2-8F54-07A701F90B48}" presName="sibTrans" presStyleCnt="0"/>
      <dgm:spPr/>
    </dgm:pt>
    <dgm:pt modelId="{0DE76C18-0F21-45BD-914D-B23CCB189295}" type="pres">
      <dgm:prSet presAssocID="{1DDDCE3A-CF75-4DDF-83FF-AD9C96AEC0E7}" presName="composite" presStyleCnt="0">
        <dgm:presLayoutVars>
          <dgm:chMax val="1"/>
          <dgm:chPref val="1"/>
        </dgm:presLayoutVars>
      </dgm:prSet>
      <dgm:spPr/>
    </dgm:pt>
    <dgm:pt modelId="{99808167-B420-45F2-A15B-104B66F70F86}" type="pres">
      <dgm:prSet presAssocID="{1DDDCE3A-CF75-4DDF-83FF-AD9C96AEC0E7}" presName="Accent" presStyleLbl="trAlignAcc1" presStyleIdx="2" presStyleCnt="3">
        <dgm:presLayoutVars>
          <dgm:chMax val="0"/>
          <dgm:chPref val="0"/>
        </dgm:presLayoutVars>
      </dgm:prSet>
      <dgm:spPr/>
    </dgm:pt>
    <dgm:pt modelId="{BDA72023-74A6-41CD-91B1-8C46B0DE0A2F}" type="pres">
      <dgm:prSet presAssocID="{1DDDCE3A-CF75-4DDF-83FF-AD9C96AEC0E7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7022C1C-90D8-4DBE-9825-746513642187}" type="pres">
      <dgm:prSet presAssocID="{1DDDCE3A-CF75-4DDF-83FF-AD9C96AEC0E7}" presName="ChildComposite" presStyleCnt="0"/>
      <dgm:spPr/>
    </dgm:pt>
    <dgm:pt modelId="{766C1D05-440A-4825-96AE-5963FCC80BED}" type="pres">
      <dgm:prSet presAssocID="{1DDDCE3A-CF75-4DDF-83FF-AD9C96AEC0E7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9DCA2-ADF6-4AFC-AE12-B0DEAEA7A8AA}" type="pres">
      <dgm:prSet presAssocID="{1DDDCE3A-CF75-4DDF-83FF-AD9C96AEC0E7}" presName="Parent" presStyleLbl="revTx" presStyleIdx="2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D1A287-7904-4C58-A22B-7EEC9F2F3537}" type="presOf" srcId="{5FC0805F-1D99-4FBC-A4F9-E3208151053C}" destId="{D6EFCEB8-264F-4E74-9322-661F0EADACE4}" srcOrd="0" destOrd="0" presId="urn:microsoft.com/office/officeart/2008/layout/CaptionedPictures"/>
    <dgm:cxn modelId="{70568E97-2E8B-44DF-9F93-9173AEBB6BE5}" srcId="{37ABA0AA-37E1-4D62-8A0B-E8061E32CD11}" destId="{B4AECFC0-9121-4DEA-9DDA-08936A6A4C2A}" srcOrd="0" destOrd="0" parTransId="{2DF116DC-B4B2-4921-9C62-56D2D8871312}" sibTransId="{C17DB00C-13D9-45CA-9071-8AA744E57EEE}"/>
    <dgm:cxn modelId="{EB518E85-6305-4277-8078-FB1A37763DEE}" type="presOf" srcId="{1DDDCE3A-CF75-4DDF-83FF-AD9C96AEC0E7}" destId="{4889DCA2-ADF6-4AFC-AE12-B0DEAEA7A8AA}" srcOrd="0" destOrd="0" presId="urn:microsoft.com/office/officeart/2008/layout/CaptionedPictures"/>
    <dgm:cxn modelId="{9C95266C-AB57-4EB2-BF6C-4145DFEE5118}" srcId="{37ABA0AA-37E1-4D62-8A0B-E8061E32CD11}" destId="{5FC0805F-1D99-4FBC-A4F9-E3208151053C}" srcOrd="1" destOrd="0" parTransId="{F935F40D-104A-4025-AA85-2D6D3253C100}" sibTransId="{04338DC9-99EB-44D2-8F54-07A701F90B48}"/>
    <dgm:cxn modelId="{F2A4F67C-9C23-4744-8832-20FD5F226105}" srcId="{37ABA0AA-37E1-4D62-8A0B-E8061E32CD11}" destId="{1DDDCE3A-CF75-4DDF-83FF-AD9C96AEC0E7}" srcOrd="2" destOrd="0" parTransId="{8F691092-AA4D-4D37-9D33-DF75AE28D8F6}" sibTransId="{F49568DB-D269-4642-8733-CC89019254DA}"/>
    <dgm:cxn modelId="{35BFCF42-51A9-4743-9219-F30222818432}" type="presOf" srcId="{B4AECFC0-9121-4DEA-9DDA-08936A6A4C2A}" destId="{F0E9ADC4-8778-4E2E-9B1C-CD67EDFB1820}" srcOrd="0" destOrd="0" presId="urn:microsoft.com/office/officeart/2008/layout/CaptionedPictures"/>
    <dgm:cxn modelId="{B42A8F58-9E30-417C-A211-FDA3EAB3F5F2}" type="presOf" srcId="{37ABA0AA-37E1-4D62-8A0B-E8061E32CD11}" destId="{4F4679B1-8E49-44B8-9421-85994DA99C40}" srcOrd="0" destOrd="0" presId="urn:microsoft.com/office/officeart/2008/layout/CaptionedPictures"/>
    <dgm:cxn modelId="{33A6B6CA-9369-407F-8E0B-5D90E5A78018}" type="presParOf" srcId="{4F4679B1-8E49-44B8-9421-85994DA99C40}" destId="{D8C578B1-2F84-4BAD-B0DE-5E6CE97794FF}" srcOrd="0" destOrd="0" presId="urn:microsoft.com/office/officeart/2008/layout/CaptionedPictures"/>
    <dgm:cxn modelId="{0185382D-A1CE-40E9-8B83-A74AD6C6AC64}" type="presParOf" srcId="{D8C578B1-2F84-4BAD-B0DE-5E6CE97794FF}" destId="{6B11CAA9-D017-4978-B40C-BA28F25AD916}" srcOrd="0" destOrd="0" presId="urn:microsoft.com/office/officeart/2008/layout/CaptionedPictures"/>
    <dgm:cxn modelId="{EF66257B-1B8F-4D58-9131-1512B4B27FCB}" type="presParOf" srcId="{D8C578B1-2F84-4BAD-B0DE-5E6CE97794FF}" destId="{CC864FFF-7EEC-4515-A491-31DB3E035BCB}" srcOrd="1" destOrd="0" presId="urn:microsoft.com/office/officeart/2008/layout/CaptionedPictures"/>
    <dgm:cxn modelId="{FC72C0B9-A417-4417-BCAF-1979EBDF2B37}" type="presParOf" srcId="{D8C578B1-2F84-4BAD-B0DE-5E6CE97794FF}" destId="{F1B98CEB-66E8-433B-99CF-89C9AE0CA13A}" srcOrd="2" destOrd="0" presId="urn:microsoft.com/office/officeart/2008/layout/CaptionedPictures"/>
    <dgm:cxn modelId="{1205DF86-1E52-47A7-B0CA-F54F626D788A}" type="presParOf" srcId="{F1B98CEB-66E8-433B-99CF-89C9AE0CA13A}" destId="{03D00BCB-2F65-4D9D-ABB2-73555A3889B1}" srcOrd="0" destOrd="0" presId="urn:microsoft.com/office/officeart/2008/layout/CaptionedPictures"/>
    <dgm:cxn modelId="{BD6154CC-DD76-4B44-874C-724D52CE0D2D}" type="presParOf" srcId="{F1B98CEB-66E8-433B-99CF-89C9AE0CA13A}" destId="{F0E9ADC4-8778-4E2E-9B1C-CD67EDFB1820}" srcOrd="1" destOrd="0" presId="urn:microsoft.com/office/officeart/2008/layout/CaptionedPictures"/>
    <dgm:cxn modelId="{22B28328-3443-4A76-938F-D89D54DA1697}" type="presParOf" srcId="{4F4679B1-8E49-44B8-9421-85994DA99C40}" destId="{C0E14609-15F4-4C24-9F1D-D33938E904F0}" srcOrd="1" destOrd="0" presId="urn:microsoft.com/office/officeart/2008/layout/CaptionedPictures"/>
    <dgm:cxn modelId="{8A7F95F8-2B76-4ED2-8C53-6A15B4F2AE08}" type="presParOf" srcId="{4F4679B1-8E49-44B8-9421-85994DA99C40}" destId="{302F7D73-C252-4509-9254-3BDD3B93E0B3}" srcOrd="2" destOrd="0" presId="urn:microsoft.com/office/officeart/2008/layout/CaptionedPictures"/>
    <dgm:cxn modelId="{AF9107C9-AC09-4BFB-8785-203A16CE9958}" type="presParOf" srcId="{302F7D73-C252-4509-9254-3BDD3B93E0B3}" destId="{6DCA576C-5E8F-4F89-8373-1FF4B2D43BE6}" srcOrd="0" destOrd="0" presId="urn:microsoft.com/office/officeart/2008/layout/CaptionedPictures"/>
    <dgm:cxn modelId="{F2727ED5-8749-4E43-B138-F6D95388A749}" type="presParOf" srcId="{302F7D73-C252-4509-9254-3BDD3B93E0B3}" destId="{D4E4DC8E-6729-4F65-B432-F6A25DE96194}" srcOrd="1" destOrd="0" presId="urn:microsoft.com/office/officeart/2008/layout/CaptionedPictures"/>
    <dgm:cxn modelId="{5EE2ED73-0A37-4420-B8F3-59D868271977}" type="presParOf" srcId="{302F7D73-C252-4509-9254-3BDD3B93E0B3}" destId="{75082131-9260-4431-B227-180D62AED046}" srcOrd="2" destOrd="0" presId="urn:microsoft.com/office/officeart/2008/layout/CaptionedPictures"/>
    <dgm:cxn modelId="{D5F9A6BA-8708-4831-A850-1CD5B861B8A7}" type="presParOf" srcId="{75082131-9260-4431-B227-180D62AED046}" destId="{23029E0D-6B47-48B8-ADF6-450BA4A23EEB}" srcOrd="0" destOrd="0" presId="urn:microsoft.com/office/officeart/2008/layout/CaptionedPictures"/>
    <dgm:cxn modelId="{91BCE87B-7EBA-4E1F-9DB3-692F0BC0763B}" type="presParOf" srcId="{75082131-9260-4431-B227-180D62AED046}" destId="{D6EFCEB8-264F-4E74-9322-661F0EADACE4}" srcOrd="1" destOrd="0" presId="urn:microsoft.com/office/officeart/2008/layout/CaptionedPictures"/>
    <dgm:cxn modelId="{460EA3C4-F66F-4872-9286-F66FD3E3A2A8}" type="presParOf" srcId="{4F4679B1-8E49-44B8-9421-85994DA99C40}" destId="{91DA05D8-095A-4F92-BEC3-7787D16AB66F}" srcOrd="3" destOrd="0" presId="urn:microsoft.com/office/officeart/2008/layout/CaptionedPictures"/>
    <dgm:cxn modelId="{12EDC6CF-9A0C-48DC-8AB0-95B5C91A436A}" type="presParOf" srcId="{4F4679B1-8E49-44B8-9421-85994DA99C40}" destId="{0DE76C18-0F21-45BD-914D-B23CCB189295}" srcOrd="4" destOrd="0" presId="urn:microsoft.com/office/officeart/2008/layout/CaptionedPictures"/>
    <dgm:cxn modelId="{C6B09C59-85A8-4B8B-94D6-34058F16D8B1}" type="presParOf" srcId="{0DE76C18-0F21-45BD-914D-B23CCB189295}" destId="{99808167-B420-45F2-A15B-104B66F70F86}" srcOrd="0" destOrd="0" presId="urn:microsoft.com/office/officeart/2008/layout/CaptionedPictures"/>
    <dgm:cxn modelId="{0A81064F-B61F-4EDF-A794-E7FBB854DC34}" type="presParOf" srcId="{0DE76C18-0F21-45BD-914D-B23CCB189295}" destId="{BDA72023-74A6-41CD-91B1-8C46B0DE0A2F}" srcOrd="1" destOrd="0" presId="urn:microsoft.com/office/officeart/2008/layout/CaptionedPictures"/>
    <dgm:cxn modelId="{1CA72979-8A8E-4B17-ABD2-D4C615530C5E}" type="presParOf" srcId="{0DE76C18-0F21-45BD-914D-B23CCB189295}" destId="{A7022C1C-90D8-4DBE-9825-746513642187}" srcOrd="2" destOrd="0" presId="urn:microsoft.com/office/officeart/2008/layout/CaptionedPictures"/>
    <dgm:cxn modelId="{CBAA61E0-9156-4BED-BA54-1207B5D9C811}" type="presParOf" srcId="{A7022C1C-90D8-4DBE-9825-746513642187}" destId="{766C1D05-440A-4825-96AE-5963FCC80BED}" srcOrd="0" destOrd="0" presId="urn:microsoft.com/office/officeart/2008/layout/CaptionedPictures"/>
    <dgm:cxn modelId="{55792018-CD60-4D85-91AA-4096B8133632}" type="presParOf" srcId="{A7022C1C-90D8-4DBE-9825-746513642187}" destId="{4889DCA2-ADF6-4AFC-AE12-B0DEAEA7A8A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4834F-CC9D-4871-BEDD-2B157895AF45}">
      <dsp:nvSpPr>
        <dsp:cNvPr id="0" name=""/>
        <dsp:cNvSpPr/>
      </dsp:nvSpPr>
      <dsp:spPr>
        <a:xfrm>
          <a:off x="0" y="19783"/>
          <a:ext cx="8737602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tx1"/>
              </a:solidFill>
            </a:rPr>
            <a:t>Perangkat tampilan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0209" y="59992"/>
        <a:ext cx="8657184" cy="743262"/>
      </dsp:txXfrm>
    </dsp:sp>
    <dsp:sp modelId="{58FB40C2-9214-4147-811B-82DDA9D23ACB}">
      <dsp:nvSpPr>
        <dsp:cNvPr id="0" name=""/>
        <dsp:cNvSpPr/>
      </dsp:nvSpPr>
      <dsp:spPr>
        <a:xfrm>
          <a:off x="0" y="970183"/>
          <a:ext cx="8737602" cy="8236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smtClean="0">
              <a:solidFill>
                <a:schemeClr val="tx1"/>
              </a:solidFill>
            </a:rPr>
            <a:t>Printer</a:t>
          </a:r>
          <a:endParaRPr lang="en-US" sz="2200" kern="1200">
            <a:solidFill>
              <a:schemeClr val="tx1"/>
            </a:solidFill>
          </a:endParaRPr>
        </a:p>
      </dsp:txBody>
      <dsp:txXfrm>
        <a:off x="40209" y="1010392"/>
        <a:ext cx="8657184" cy="743262"/>
      </dsp:txXfrm>
    </dsp:sp>
    <dsp:sp modelId="{068D6A90-E263-4DB7-A649-B558CBB65C42}">
      <dsp:nvSpPr>
        <dsp:cNvPr id="0" name=""/>
        <dsp:cNvSpPr/>
      </dsp:nvSpPr>
      <dsp:spPr>
        <a:xfrm>
          <a:off x="0" y="1920583"/>
          <a:ext cx="8737602" cy="8236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smtClean="0">
              <a:solidFill>
                <a:schemeClr val="tx1"/>
              </a:solidFill>
            </a:rPr>
            <a:t>Speaker, headphone, earbud</a:t>
          </a:r>
          <a:endParaRPr lang="en-US" sz="2200" kern="1200">
            <a:solidFill>
              <a:schemeClr val="tx1"/>
            </a:solidFill>
          </a:endParaRPr>
        </a:p>
      </dsp:txBody>
      <dsp:txXfrm>
        <a:off x="40209" y="1960792"/>
        <a:ext cx="8657184" cy="743262"/>
      </dsp:txXfrm>
    </dsp:sp>
    <dsp:sp modelId="{854C1B32-0DAD-418B-992C-C93284CC8A26}">
      <dsp:nvSpPr>
        <dsp:cNvPr id="0" name=""/>
        <dsp:cNvSpPr/>
      </dsp:nvSpPr>
      <dsp:spPr>
        <a:xfrm>
          <a:off x="0" y="2870983"/>
          <a:ext cx="8737602" cy="823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tx1"/>
              </a:solidFill>
            </a:rPr>
            <a:t>Berbagai perangkat output </a:t>
          </a:r>
          <a:r>
            <a:rPr lang="en-US" sz="2200" kern="1200" dirty="0" smtClean="0">
              <a:solidFill>
                <a:schemeClr val="tx1"/>
              </a:solidFill>
            </a:rPr>
            <a:t>lain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0209" y="2911192"/>
        <a:ext cx="8657184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572DD-5705-44DF-99E2-C17332987187}">
      <dsp:nvSpPr>
        <dsp:cNvPr id="0" name=""/>
        <dsp:cNvSpPr/>
      </dsp:nvSpPr>
      <dsp:spPr>
        <a:xfrm>
          <a:off x="0" y="55385"/>
          <a:ext cx="4481464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Ink-Jet Printer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5759" y="81144"/>
        <a:ext cx="4429946" cy="476152"/>
      </dsp:txXfrm>
    </dsp:sp>
    <dsp:sp modelId="{17093B8F-9720-432A-88AF-BE86081FC2DB}">
      <dsp:nvSpPr>
        <dsp:cNvPr id="0" name=""/>
        <dsp:cNvSpPr/>
      </dsp:nvSpPr>
      <dsp:spPr>
        <a:xfrm>
          <a:off x="0" y="646415"/>
          <a:ext cx="4481464" cy="52767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Photo Printer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5759" y="672174"/>
        <a:ext cx="4429946" cy="476152"/>
      </dsp:txXfrm>
    </dsp:sp>
    <dsp:sp modelId="{F10AC559-645A-4B7B-94C8-C0D4DD8243EE}">
      <dsp:nvSpPr>
        <dsp:cNvPr id="0" name=""/>
        <dsp:cNvSpPr/>
      </dsp:nvSpPr>
      <dsp:spPr>
        <a:xfrm>
          <a:off x="0" y="1237445"/>
          <a:ext cx="4481464" cy="52767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Laser Printer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5759" y="1263204"/>
        <a:ext cx="4429946" cy="476152"/>
      </dsp:txXfrm>
    </dsp:sp>
    <dsp:sp modelId="{076057BA-0C87-47C8-AE08-F2CA83397722}">
      <dsp:nvSpPr>
        <dsp:cNvPr id="0" name=""/>
        <dsp:cNvSpPr/>
      </dsp:nvSpPr>
      <dsp:spPr>
        <a:xfrm>
          <a:off x="0" y="1828475"/>
          <a:ext cx="4481464" cy="52767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Multifunction Peripheral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5759" y="1854234"/>
        <a:ext cx="4429946" cy="476152"/>
      </dsp:txXfrm>
    </dsp:sp>
    <dsp:sp modelId="{81626103-8755-4076-980C-6626BC38C811}">
      <dsp:nvSpPr>
        <dsp:cNvPr id="0" name=""/>
        <dsp:cNvSpPr/>
      </dsp:nvSpPr>
      <dsp:spPr>
        <a:xfrm>
          <a:off x="0" y="2419505"/>
          <a:ext cx="4481464" cy="52767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Mobile Printer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5759" y="2445264"/>
        <a:ext cx="4429946" cy="476152"/>
      </dsp:txXfrm>
    </dsp:sp>
    <dsp:sp modelId="{45D3949B-6BDB-49CE-BDBB-C8F5952BDECF}">
      <dsp:nvSpPr>
        <dsp:cNvPr id="0" name=""/>
        <dsp:cNvSpPr/>
      </dsp:nvSpPr>
      <dsp:spPr>
        <a:xfrm>
          <a:off x="0" y="3010535"/>
          <a:ext cx="4481464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Large-Format Printer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5759" y="3036294"/>
        <a:ext cx="4429946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1CAA9-D017-4978-B40C-BA28F25AD916}">
      <dsp:nvSpPr>
        <dsp:cNvPr id="0" name=""/>
        <dsp:cNvSpPr/>
      </dsp:nvSpPr>
      <dsp:spPr>
        <a:xfrm>
          <a:off x="3531" y="164940"/>
          <a:ext cx="2774153" cy="32637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64FFF-7EEC-4515-A491-31DB3E035BCB}">
      <dsp:nvSpPr>
        <dsp:cNvPr id="0" name=""/>
        <dsp:cNvSpPr/>
      </dsp:nvSpPr>
      <dsp:spPr>
        <a:xfrm>
          <a:off x="142239" y="295488"/>
          <a:ext cx="2496738" cy="212141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9ADC4-8778-4E2E-9B1C-CD67EDFB1820}">
      <dsp:nvSpPr>
        <dsp:cNvPr id="0" name=""/>
        <dsp:cNvSpPr/>
      </dsp:nvSpPr>
      <dsp:spPr>
        <a:xfrm>
          <a:off x="142239" y="2416900"/>
          <a:ext cx="2496738" cy="881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Speaker</a:t>
          </a:r>
          <a:endParaRPr lang="en-US" sz="2200" kern="1200" dirty="0"/>
        </a:p>
      </dsp:txBody>
      <dsp:txXfrm>
        <a:off x="142239" y="2416900"/>
        <a:ext cx="2496738" cy="881201"/>
      </dsp:txXfrm>
    </dsp:sp>
    <dsp:sp modelId="{6DCA576C-5E8F-4F89-8373-1FF4B2D43BE6}">
      <dsp:nvSpPr>
        <dsp:cNvPr id="0" name=""/>
        <dsp:cNvSpPr/>
      </dsp:nvSpPr>
      <dsp:spPr>
        <a:xfrm>
          <a:off x="3702084" y="164940"/>
          <a:ext cx="2774153" cy="32637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4DC8E-6729-4F65-B432-F6A25DE96194}">
      <dsp:nvSpPr>
        <dsp:cNvPr id="0" name=""/>
        <dsp:cNvSpPr/>
      </dsp:nvSpPr>
      <dsp:spPr>
        <a:xfrm>
          <a:off x="3840791" y="295488"/>
          <a:ext cx="2496738" cy="21214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FCEB8-264F-4E74-9322-661F0EADACE4}">
      <dsp:nvSpPr>
        <dsp:cNvPr id="0" name=""/>
        <dsp:cNvSpPr/>
      </dsp:nvSpPr>
      <dsp:spPr>
        <a:xfrm>
          <a:off x="3840791" y="2416900"/>
          <a:ext cx="2496738" cy="881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Headphone</a:t>
          </a:r>
          <a:endParaRPr lang="en-US" sz="2200" kern="1200" dirty="0"/>
        </a:p>
      </dsp:txBody>
      <dsp:txXfrm>
        <a:off x="3840791" y="2416900"/>
        <a:ext cx="2496738" cy="881201"/>
      </dsp:txXfrm>
    </dsp:sp>
    <dsp:sp modelId="{99808167-B420-45F2-A15B-104B66F70F86}">
      <dsp:nvSpPr>
        <dsp:cNvPr id="0" name=""/>
        <dsp:cNvSpPr/>
      </dsp:nvSpPr>
      <dsp:spPr>
        <a:xfrm>
          <a:off x="7400636" y="164940"/>
          <a:ext cx="2774153" cy="32637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72023-74A6-41CD-91B1-8C46B0DE0A2F}">
      <dsp:nvSpPr>
        <dsp:cNvPr id="0" name=""/>
        <dsp:cNvSpPr/>
      </dsp:nvSpPr>
      <dsp:spPr>
        <a:xfrm>
          <a:off x="7539344" y="295488"/>
          <a:ext cx="2496738" cy="2121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9DCA2-ADF6-4AFC-AE12-B0DEAEA7A8AA}">
      <dsp:nvSpPr>
        <dsp:cNvPr id="0" name=""/>
        <dsp:cNvSpPr/>
      </dsp:nvSpPr>
      <dsp:spPr>
        <a:xfrm>
          <a:off x="7539344" y="2416900"/>
          <a:ext cx="2496738" cy="881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Earbud</a:t>
          </a:r>
          <a:endParaRPr lang="en-US" sz="2200" kern="1200" dirty="0"/>
        </a:p>
      </dsp:txBody>
      <dsp:txXfrm>
        <a:off x="7539344" y="2416900"/>
        <a:ext cx="2496738" cy="88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23/09/2020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648" y="4118483"/>
            <a:ext cx="4778189" cy="118995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ID" i="0" dirty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TIM </a:t>
            </a:r>
            <a:r>
              <a:rPr lang="en-ID" i="0" dirty="0" smtClean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PTI</a:t>
            </a:r>
            <a:endParaRPr lang="en-ID" i="0" dirty="0">
              <a:latin typeface="Signika" panose="02010003020600000004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ID" i="0" dirty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TEKNIK INFORMATIKA S1</a:t>
            </a:r>
          </a:p>
          <a:p>
            <a:pPr>
              <a:spcBef>
                <a:spcPts val="600"/>
              </a:spcBef>
            </a:pPr>
            <a:r>
              <a:rPr lang="en-ID" i="0" dirty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UNIVERSITAS DIAN NUSWANTORO</a:t>
            </a:r>
          </a:p>
          <a:p>
            <a:pPr>
              <a:spcBef>
                <a:spcPts val="600"/>
              </a:spcBef>
            </a:pPr>
            <a:r>
              <a:rPr lang="en-ID" i="0" dirty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965" y="1992562"/>
            <a:ext cx="6417662" cy="201986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Perangkat</a:t>
            </a:r>
            <a:r>
              <a:rPr lang="en-US" sz="5400" dirty="0" smtClean="0"/>
              <a:t> Output</a:t>
            </a:r>
            <a:endParaRPr lang="en-US" sz="54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866743" y="665384"/>
            <a:ext cx="3753758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PENGANTAR TEKNOLOGI INFORMASI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414" y="979421"/>
            <a:ext cx="9744637" cy="809251"/>
          </a:xfrm>
        </p:spPr>
        <p:txBody>
          <a:bodyPr/>
          <a:lstStyle/>
          <a:p>
            <a:r>
              <a:rPr lang="en-US" dirty="0" smtClean="0"/>
              <a:t>Liquid Crystal Display (LCD)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352" y="1904082"/>
            <a:ext cx="5787786" cy="22760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LCD monitor </a:t>
            </a:r>
            <a:r>
              <a:rPr lang="en-US" sz="2200" dirty="0" err="1"/>
              <a:t>adalah</a:t>
            </a:r>
            <a:r>
              <a:rPr lang="en-US" sz="2200" dirty="0"/>
              <a:t> monitor desktop yang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layar</a:t>
            </a:r>
            <a:r>
              <a:rPr lang="en-US" sz="2200" dirty="0"/>
              <a:t> liquid crystal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gambar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LCD monitor </a:t>
            </a:r>
            <a:r>
              <a:rPr lang="en-US" sz="2200" dirty="0" err="1"/>
              <a:t>tersedia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ukuran</a:t>
            </a:r>
            <a:r>
              <a:rPr lang="en-US" sz="2200" dirty="0"/>
              <a:t> 19, 20, 22, 24, 26, 27,30 </a:t>
            </a:r>
            <a:r>
              <a:rPr lang="en-US" sz="2200" dirty="0" err="1" smtClean="0"/>
              <a:t>inci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LCD </a:t>
            </a:r>
            <a:r>
              <a:rPr lang="en-US" sz="2200" dirty="0"/>
              <a:t>screen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diterapkan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mobile computer </a:t>
            </a:r>
            <a:r>
              <a:rPr lang="en-US" sz="2200" dirty="0" err="1"/>
              <a:t>dan</a:t>
            </a:r>
            <a:r>
              <a:rPr lang="en-US" sz="2200" dirty="0"/>
              <a:t> mobile device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Notebook computer screen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menerapkan</a:t>
            </a:r>
            <a:r>
              <a:rPr lang="en-US" sz="2200" dirty="0"/>
              <a:t> touch screen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t="12282" r="6258" b="11079"/>
          <a:stretch/>
        </p:blipFill>
        <p:spPr>
          <a:xfrm>
            <a:off x="6996138" y="1017954"/>
            <a:ext cx="4892348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4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414" y="979421"/>
            <a:ext cx="9744637" cy="809251"/>
          </a:xfrm>
        </p:spPr>
        <p:txBody>
          <a:bodyPr/>
          <a:lstStyle/>
          <a:p>
            <a:r>
              <a:rPr lang="en-US" dirty="0"/>
              <a:t>Cathode-ray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 CRT </a:t>
            </a:r>
            <a:r>
              <a:rPr lang="en-US" sz="2400" dirty="0" err="1"/>
              <a:t>adalah</a:t>
            </a:r>
            <a:r>
              <a:rPr lang="en-US" sz="2400" dirty="0"/>
              <a:t> monitor desktop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tabung</a:t>
            </a:r>
            <a:r>
              <a:rPr lang="en-US" sz="2400" dirty="0"/>
              <a:t> </a:t>
            </a:r>
            <a:r>
              <a:rPr lang="en-US" sz="2400" dirty="0" err="1"/>
              <a:t>sinar</a:t>
            </a:r>
            <a:r>
              <a:rPr lang="en-US" sz="2400" dirty="0"/>
              <a:t> </a:t>
            </a:r>
            <a:r>
              <a:rPr lang="en-US" sz="2400" dirty="0" err="1"/>
              <a:t>katoda</a:t>
            </a:r>
            <a:endParaRPr lang="en-US" sz="2400" dirty="0"/>
          </a:p>
          <a:p>
            <a:r>
              <a:rPr lang="en-US" sz="2400" dirty="0"/>
              <a:t>Monitor CRT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radiasi</a:t>
            </a:r>
            <a:r>
              <a:rPr lang="en-US" sz="2400" dirty="0"/>
              <a:t> </a:t>
            </a:r>
            <a:r>
              <a:rPr lang="en-US" sz="2400" dirty="0" err="1"/>
              <a:t>elektromagnetik</a:t>
            </a:r>
            <a:endParaRPr lang="en-US" sz="2400" dirty="0"/>
          </a:p>
          <a:p>
            <a:r>
              <a:rPr lang="en-US" sz="2400" dirty="0" err="1"/>
              <a:t>Radiasi</a:t>
            </a:r>
            <a:r>
              <a:rPr lang="en-US" sz="2400" dirty="0"/>
              <a:t> </a:t>
            </a:r>
            <a:r>
              <a:rPr lang="en-US" sz="2400" dirty="0" err="1"/>
              <a:t>elektromagnetik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medan</a:t>
            </a:r>
            <a:r>
              <a:rPr lang="en-US" sz="2400" dirty="0"/>
              <a:t> magnet yang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cahaya</a:t>
            </a:r>
            <a:endParaRPr lang="en-US" sz="2400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16" y="3439885"/>
            <a:ext cx="3545719" cy="26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5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6" y="2244165"/>
            <a:ext cx="8245822" cy="2364628"/>
          </a:xfrm>
        </p:spPr>
        <p:txBody>
          <a:bodyPr>
            <a:normAutofit/>
          </a:bodyPr>
          <a:lstStyle/>
          <a:p>
            <a:pPr lvl="0" algn="ctr"/>
            <a:r>
              <a:rPr lang="en-US" dirty="0" smtClean="0"/>
              <a:t>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Printer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perangkat</a:t>
            </a:r>
            <a:r>
              <a:rPr lang="en-US" sz="2200" dirty="0" smtClean="0"/>
              <a:t> output yang </a:t>
            </a:r>
            <a:r>
              <a:rPr lang="en-US" sz="2200" dirty="0" err="1" smtClean="0"/>
              <a:t>menghasilkan</a:t>
            </a:r>
            <a:r>
              <a:rPr lang="en-US" sz="2200" dirty="0"/>
              <a:t> </a:t>
            </a:r>
            <a:r>
              <a:rPr lang="en-US" sz="2200" dirty="0" err="1" smtClean="0"/>
              <a:t>teks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grafis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media </a:t>
            </a:r>
            <a:r>
              <a:rPr lang="en-US" sz="2200" dirty="0" err="1" smtClean="0"/>
              <a:t>fisik</a:t>
            </a:r>
            <a:r>
              <a:rPr lang="en-US" sz="2200" dirty="0" smtClean="0"/>
              <a:t>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kertas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Banyak</a:t>
            </a:r>
            <a:r>
              <a:rPr lang="en-US" sz="2200" dirty="0" smtClean="0"/>
              <a:t> </a:t>
            </a:r>
            <a:r>
              <a:rPr lang="en-US" sz="2200" dirty="0" err="1" smtClean="0"/>
              <a:t>variasi</a:t>
            </a:r>
            <a:r>
              <a:rPr lang="en-US" sz="2200" dirty="0" smtClean="0"/>
              <a:t> printer yang </a:t>
            </a:r>
            <a:r>
              <a:rPr lang="en-US" sz="2200" dirty="0" err="1" smtClean="0"/>
              <a:t>dikembangkan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</a:t>
            </a:r>
            <a:r>
              <a:rPr lang="en-US" sz="2200" dirty="0" err="1" smtClean="0"/>
              <a:t>kecepatan</a:t>
            </a:r>
            <a:r>
              <a:rPr lang="en-US" sz="2200" dirty="0" smtClean="0"/>
              <a:t>, </a:t>
            </a:r>
            <a:r>
              <a:rPr lang="en-US" sz="2200" dirty="0" err="1" smtClean="0"/>
              <a:t>kemampuan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metode</a:t>
            </a:r>
            <a:r>
              <a:rPr lang="en-US" sz="2200" dirty="0" smtClean="0"/>
              <a:t> </a:t>
            </a:r>
            <a:r>
              <a:rPr lang="en-US" sz="2200" dirty="0" err="1" smtClean="0"/>
              <a:t>pencetakan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Saat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printer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teknologi</a:t>
            </a:r>
            <a:r>
              <a:rPr lang="en-US" sz="2200" dirty="0" smtClean="0"/>
              <a:t> wireless </a:t>
            </a:r>
            <a:r>
              <a:rPr lang="en-US" sz="2200" dirty="0" err="1" smtClean="0"/>
              <a:t>memudahkan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mencetak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notebook, smartphone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81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6"/>
          <a:stretch/>
        </p:blipFill>
        <p:spPr>
          <a:xfrm>
            <a:off x="2422491" y="1011411"/>
            <a:ext cx="6916002" cy="541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51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printer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193018"/>
              </p:ext>
            </p:extLst>
          </p:nvPr>
        </p:nvGraphicFramePr>
        <p:xfrm>
          <a:off x="2224136" y="1908630"/>
          <a:ext cx="4481464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1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Ink-jet printer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 b="9150"/>
          <a:stretch/>
        </p:blipFill>
        <p:spPr>
          <a:xfrm>
            <a:off x="7107206" y="2953657"/>
            <a:ext cx="4434629" cy="36195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Jenis</a:t>
            </a:r>
            <a:r>
              <a:rPr lang="en-US" sz="2200" dirty="0"/>
              <a:t> printer yang </a:t>
            </a:r>
            <a:r>
              <a:rPr lang="en-US" sz="2200" dirty="0" err="1"/>
              <a:t>membentuk</a:t>
            </a:r>
            <a:r>
              <a:rPr lang="en-US" sz="2200" dirty="0"/>
              <a:t> </a:t>
            </a:r>
            <a:r>
              <a:rPr lang="en-US" sz="2200" dirty="0" err="1"/>
              <a:t>karakter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grafis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menyemprotkan</a:t>
            </a:r>
            <a:r>
              <a:rPr lang="en-US" sz="2200" dirty="0"/>
              <a:t> </a:t>
            </a:r>
            <a:r>
              <a:rPr lang="en-US" sz="2200" dirty="0" err="1"/>
              <a:t>tetesan</a:t>
            </a:r>
            <a:r>
              <a:rPr lang="en-US" sz="2200" dirty="0"/>
              <a:t> </a:t>
            </a:r>
            <a:r>
              <a:rPr lang="en-US" sz="2200" dirty="0" err="1"/>
              <a:t>kecil</a:t>
            </a:r>
            <a:r>
              <a:rPr lang="en-US" sz="2200" dirty="0"/>
              <a:t> </a:t>
            </a:r>
            <a:r>
              <a:rPr lang="en-US" sz="2200" dirty="0" err="1"/>
              <a:t>cairan</a:t>
            </a:r>
            <a:r>
              <a:rPr lang="en-US" sz="2200" dirty="0"/>
              <a:t> </a:t>
            </a:r>
            <a:r>
              <a:rPr lang="en-US" sz="2200" dirty="0" err="1"/>
              <a:t>tinta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kertas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tinta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tinta</a:t>
            </a:r>
            <a:r>
              <a:rPr lang="en-US" sz="2200" dirty="0"/>
              <a:t> </a:t>
            </a:r>
            <a:r>
              <a:rPr lang="en-US" sz="2200" dirty="0" err="1"/>
              <a:t>hitam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putih</a:t>
            </a:r>
            <a:r>
              <a:rPr lang="en-US" sz="2200" dirty="0"/>
              <a:t>, </a:t>
            </a:r>
            <a:r>
              <a:rPr lang="en-US" sz="2200" dirty="0" err="1"/>
              <a:t>tinta</a:t>
            </a:r>
            <a:r>
              <a:rPr lang="en-US" sz="2200" dirty="0"/>
              <a:t> </a:t>
            </a:r>
            <a:r>
              <a:rPr lang="en-US" sz="2200" dirty="0" err="1"/>
              <a:t>warna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549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414" y="1051992"/>
            <a:ext cx="9744637" cy="809251"/>
          </a:xfrm>
        </p:spPr>
        <p:txBody>
          <a:bodyPr/>
          <a:lstStyle/>
          <a:p>
            <a:r>
              <a:rPr lang="en-US" dirty="0"/>
              <a:t>Photo printer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5657158" cy="2976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Jenis</a:t>
            </a:r>
            <a:r>
              <a:rPr lang="en-US" sz="2200" dirty="0"/>
              <a:t> printer </a:t>
            </a:r>
            <a:r>
              <a:rPr lang="en-US" sz="2200" dirty="0" err="1"/>
              <a:t>berwarna</a:t>
            </a:r>
            <a:r>
              <a:rPr lang="en-US" sz="2200" dirty="0"/>
              <a:t> yang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cetakan</a:t>
            </a:r>
            <a:r>
              <a:rPr lang="en-US" sz="2200" dirty="0"/>
              <a:t> </a:t>
            </a:r>
            <a:r>
              <a:rPr lang="en-US" sz="2200" dirty="0" err="1"/>
              <a:t>berkualitas</a:t>
            </a:r>
            <a:r>
              <a:rPr lang="en-US" sz="2200" dirty="0"/>
              <a:t> </a:t>
            </a:r>
            <a:r>
              <a:rPr lang="en-US" sz="2200" dirty="0" err="1"/>
              <a:t>foto</a:t>
            </a:r>
            <a:r>
              <a:rPr lang="en-US" sz="2200" dirty="0"/>
              <a:t> lab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Photo printer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ink-jet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disambungkan</a:t>
            </a:r>
            <a:r>
              <a:rPr lang="en-US" sz="2200" dirty="0"/>
              <a:t> </a:t>
            </a:r>
            <a:r>
              <a:rPr lang="en-US" sz="2200" dirty="0" err="1"/>
              <a:t>langsung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port USB</a:t>
            </a:r>
          </a:p>
          <a:p>
            <a:endParaRPr lang="en-US" sz="2200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56" y="1765164"/>
            <a:ext cx="3695335" cy="36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Jenis</a:t>
            </a:r>
            <a:r>
              <a:rPr lang="en-US" sz="2200" dirty="0"/>
              <a:t> printer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kualitas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kecepatan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endParaRPr lang="en-US" sz="2200" dirty="0"/>
          </a:p>
          <a:p>
            <a:r>
              <a:rPr lang="en-US" sz="2200" dirty="0"/>
              <a:t>Printer laser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kualitas</a:t>
            </a:r>
            <a:r>
              <a:rPr lang="en-US" sz="2200" dirty="0"/>
              <a:t> </a:t>
            </a:r>
            <a:r>
              <a:rPr lang="en-US" sz="2200" dirty="0" err="1"/>
              <a:t>resolusi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1200 – 2400 dpi (dot per inch)</a:t>
            </a:r>
          </a:p>
          <a:p>
            <a:r>
              <a:rPr lang="en-US" sz="2200" dirty="0"/>
              <a:t>Printer laser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rumahan</a:t>
            </a:r>
            <a:endParaRPr lang="en-US" sz="2200" dirty="0"/>
          </a:p>
          <a:p>
            <a:r>
              <a:rPr lang="en-US" sz="2200" dirty="0"/>
              <a:t>Printer laser </a:t>
            </a:r>
            <a:r>
              <a:rPr lang="en-US" sz="2200" dirty="0" err="1"/>
              <a:t>mencetak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cepat</a:t>
            </a:r>
            <a:r>
              <a:rPr lang="en-US" sz="2200" dirty="0"/>
              <a:t> </a:t>
            </a:r>
            <a:r>
              <a:rPr lang="en-US" sz="2200" dirty="0" err="1"/>
              <a:t>dibanding</a:t>
            </a:r>
            <a:r>
              <a:rPr lang="en-US" sz="2200" dirty="0"/>
              <a:t> ink-jet</a:t>
            </a:r>
          </a:p>
          <a:p>
            <a:endParaRPr lang="en-US" sz="2200" dirty="0"/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42" y="3084286"/>
            <a:ext cx="361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Multifunction peripheral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Multifunction peripheral </a:t>
            </a:r>
            <a:r>
              <a:rPr lang="en-US" sz="2200" dirty="0" err="1"/>
              <a:t>biasa</a:t>
            </a:r>
            <a:r>
              <a:rPr lang="en-US" sz="2200" dirty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all-in-one device.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Perangkat</a:t>
            </a:r>
            <a:r>
              <a:rPr lang="en-US" sz="2200" dirty="0"/>
              <a:t> yang </a:t>
            </a:r>
            <a:r>
              <a:rPr lang="en-US" sz="2200" dirty="0" err="1"/>
              <a:t>menyediakan</a:t>
            </a:r>
            <a:r>
              <a:rPr lang="en-US" sz="2200" dirty="0"/>
              <a:t> printer, scanner, </a:t>
            </a: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foto</a:t>
            </a:r>
            <a:r>
              <a:rPr lang="en-US" sz="2200" dirty="0"/>
              <a:t> copy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3142292"/>
            <a:ext cx="4800600" cy="32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369" y="1017017"/>
            <a:ext cx="6009286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480" y="1674361"/>
            <a:ext cx="6883764" cy="8284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600" dirty="0"/>
              <a:t>Ketepatan dalam menyebutkan dan menjelaskan berbagai teknologi output terkini</a:t>
            </a:r>
            <a:endParaRPr lang="en-US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961369" y="2966329"/>
            <a:ext cx="6009286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015509" y="3688459"/>
            <a:ext cx="6358480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dirty="0"/>
              <a:t>Mahasiswa mampu:</a:t>
            </a:r>
            <a:endParaRPr lang="en-US" sz="1600" dirty="0"/>
          </a:p>
          <a:p>
            <a:pPr lvl="0"/>
            <a:r>
              <a:rPr lang="id-ID" sz="1600" dirty="0"/>
              <a:t>Menyebutkan dan menjelaskan berbagai perangkat output komputer yang digunakan untuk keperluan sehari-hari</a:t>
            </a:r>
            <a:endParaRPr lang="en-US" sz="1600" dirty="0"/>
          </a:p>
          <a:p>
            <a:r>
              <a:rPr lang="id-ID" sz="1600" dirty="0"/>
              <a:t>Menyebutkan berbagai jenis teknologi terbaru dari perangkat output</a:t>
            </a:r>
            <a:endParaRPr lang="en-US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8872127" y="203912"/>
            <a:ext cx="2991550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PENGANTAR TEKNOLOGI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printer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Jenis</a:t>
            </a:r>
            <a:r>
              <a:rPr lang="en-US" sz="2200" dirty="0"/>
              <a:t> printer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karakteristik</a:t>
            </a:r>
            <a:r>
              <a:rPr lang="en-US" sz="2200" dirty="0"/>
              <a:t> </a:t>
            </a:r>
            <a:r>
              <a:rPr lang="en-US" sz="2200" dirty="0" err="1"/>
              <a:t>kecil</a:t>
            </a:r>
            <a:r>
              <a:rPr lang="en-US" sz="2200" dirty="0"/>
              <a:t>, </a:t>
            </a:r>
            <a:r>
              <a:rPr lang="en-US" sz="2200" dirty="0" err="1"/>
              <a:t>ringan</a:t>
            </a:r>
            <a:r>
              <a:rPr lang="en-US" sz="2200" dirty="0"/>
              <a:t>,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tenaga</a:t>
            </a:r>
            <a:r>
              <a:rPr lang="en-US" sz="2200" dirty="0"/>
              <a:t> </a:t>
            </a:r>
            <a:r>
              <a:rPr lang="en-US" sz="2200" dirty="0" err="1"/>
              <a:t>baterai</a:t>
            </a:r>
            <a:endParaRPr lang="en-US" sz="2200" dirty="0"/>
          </a:p>
          <a:p>
            <a:r>
              <a:rPr lang="en-US" sz="2200" dirty="0" err="1"/>
              <a:t>Ukurannya</a:t>
            </a:r>
            <a:r>
              <a:rPr lang="en-US" sz="2200" dirty="0"/>
              <a:t> yang </a:t>
            </a:r>
            <a:r>
              <a:rPr lang="en-US" sz="2200" dirty="0" err="1"/>
              <a:t>kecil</a:t>
            </a:r>
            <a:r>
              <a:rPr lang="en-US" sz="2200" dirty="0"/>
              <a:t>, printer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dimasukkan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tas</a:t>
            </a:r>
            <a:r>
              <a:rPr lang="en-US" sz="2200" dirty="0"/>
              <a:t> </a:t>
            </a:r>
            <a:r>
              <a:rPr lang="en-US" sz="2200" dirty="0" err="1"/>
              <a:t>seukuran</a:t>
            </a:r>
            <a:r>
              <a:rPr lang="en-US" sz="2200" dirty="0"/>
              <a:t> </a:t>
            </a:r>
            <a:r>
              <a:rPr lang="en-US" sz="2200" dirty="0" err="1"/>
              <a:t>tas</a:t>
            </a:r>
            <a:r>
              <a:rPr lang="en-US" sz="2200" dirty="0"/>
              <a:t> laptop</a:t>
            </a:r>
          </a:p>
          <a:p>
            <a:r>
              <a:rPr lang="en-US" sz="2200" dirty="0"/>
              <a:t>Mobile printer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ink-jet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3250293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8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Large-format printer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Jenis</a:t>
            </a:r>
            <a:r>
              <a:rPr lang="en-US" sz="2200" dirty="0"/>
              <a:t> printer yang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mencetak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skala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Printer </a:t>
            </a:r>
            <a:r>
              <a:rPr lang="en-US" sz="2200" dirty="0" err="1"/>
              <a:t>cocok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mencetak</a:t>
            </a:r>
            <a:r>
              <a:rPr lang="en-US" sz="2200" dirty="0"/>
              <a:t> poster, </a:t>
            </a:r>
            <a:r>
              <a:rPr lang="en-US" sz="2200" dirty="0" err="1"/>
              <a:t>baliho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foto</a:t>
            </a:r>
            <a:r>
              <a:rPr lang="en-US" sz="2200" dirty="0"/>
              <a:t> </a:t>
            </a:r>
            <a:r>
              <a:rPr lang="en-US" sz="2200" dirty="0" err="1"/>
              <a:t>berukuran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3298647"/>
            <a:ext cx="4395108" cy="32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6" y="2244165"/>
            <a:ext cx="8245822" cy="2364628"/>
          </a:xfrm>
        </p:spPr>
        <p:txBody>
          <a:bodyPr>
            <a:normAutofit/>
          </a:bodyPr>
          <a:lstStyle/>
          <a:p>
            <a:pPr lvl="0" algn="ctr"/>
            <a:r>
              <a:rPr lang="en-US" dirty="0" err="1" smtClean="0"/>
              <a:t>Perangkat</a:t>
            </a:r>
            <a:r>
              <a:rPr lang="en-US" dirty="0" smtClean="0"/>
              <a:t> Output 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8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output device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506794"/>
              </p:ext>
            </p:extLst>
          </p:nvPr>
        </p:nvGraphicFramePr>
        <p:xfrm>
          <a:off x="1280706" y="19812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2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projector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 projector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menampilkan</a:t>
            </a:r>
            <a:r>
              <a:rPr lang="en-US" sz="2200" dirty="0"/>
              <a:t> </a:t>
            </a:r>
            <a:r>
              <a:rPr lang="en-US" sz="2200" dirty="0" err="1"/>
              <a:t>teks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grafis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layar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lebar</a:t>
            </a:r>
            <a:endParaRPr lang="en-US" sz="2200" dirty="0"/>
          </a:p>
          <a:p>
            <a:r>
              <a:rPr lang="en-US" sz="2200" dirty="0" err="1"/>
              <a:t>Proyektor</a:t>
            </a:r>
            <a:r>
              <a:rPr lang="en-US" sz="2200" dirty="0"/>
              <a:t> </a:t>
            </a:r>
            <a:r>
              <a:rPr lang="en-US" sz="2200" dirty="0" err="1"/>
              <a:t>biasa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presentasi</a:t>
            </a:r>
            <a:r>
              <a:rPr lang="en-US" sz="2200" dirty="0"/>
              <a:t> yang </a:t>
            </a: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tampilan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lebar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3" y="3271304"/>
            <a:ext cx="3378000" cy="24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1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8077" y="1897369"/>
            <a:ext cx="6484437" cy="40972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err="1" smtClean="0"/>
              <a:t>Jelaskan</a:t>
            </a:r>
            <a:r>
              <a:rPr lang="en-US" sz="2200" dirty="0" smtClean="0"/>
              <a:t> </a:t>
            </a:r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/>
              <a:t>perangkat</a:t>
            </a:r>
            <a:r>
              <a:rPr lang="en-US" sz="2200" dirty="0" smtClean="0"/>
              <a:t> output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komponen</a:t>
            </a:r>
            <a:r>
              <a:rPr lang="en-US" sz="2200" dirty="0" smtClean="0"/>
              <a:t> </a:t>
            </a:r>
            <a:r>
              <a:rPr lang="en-US" sz="2200" dirty="0" err="1" smtClean="0"/>
              <a:t>komputer</a:t>
            </a:r>
            <a:r>
              <a:rPr lang="en-US" sz="2200" dirty="0" smtClean="0"/>
              <a:t> !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err="1" smtClean="0"/>
              <a:t>Sebutkan</a:t>
            </a:r>
            <a:r>
              <a:rPr lang="en-US" sz="2200" dirty="0" smtClean="0"/>
              <a:t> </a:t>
            </a:r>
            <a:r>
              <a:rPr lang="en-US" sz="2200" dirty="0" err="1" smtClean="0"/>
              <a:t>perangkat</a:t>
            </a:r>
            <a:r>
              <a:rPr lang="en-US" sz="2200" dirty="0" smtClean="0"/>
              <a:t> output </a:t>
            </a:r>
            <a:r>
              <a:rPr lang="en-US" sz="2200" dirty="0" err="1" smtClean="0"/>
              <a:t>selain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materi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tergolong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jenis</a:t>
            </a:r>
            <a:r>
              <a:rPr lang="en-US" sz="2200" dirty="0" smtClean="0"/>
              <a:t> output </a:t>
            </a:r>
            <a:r>
              <a:rPr lang="en-US" sz="2200" dirty="0" err="1" smtClean="0"/>
              <a:t>apakah</a:t>
            </a:r>
            <a:r>
              <a:rPr lang="en-US" sz="2200" dirty="0" smtClean="0"/>
              <a:t> ?</a:t>
            </a:r>
          </a:p>
          <a:p>
            <a:endParaRPr lang="en-US" sz="2200" dirty="0"/>
          </a:p>
        </p:txBody>
      </p:sp>
      <p:pic>
        <p:nvPicPr>
          <p:cNvPr id="1028" name="Picture 4" descr="Tanda Tanya Catatan Duplikat - Gambar gratis di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204" y="1741715"/>
            <a:ext cx="26416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5544" y="2772229"/>
            <a:ext cx="7737822" cy="118342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6938" y="4019604"/>
            <a:ext cx="4778189" cy="6992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TIM PTI</a:t>
            </a:r>
          </a:p>
          <a:p>
            <a:r>
              <a:rPr lang="en-US" b="1" dirty="0" smtClean="0"/>
              <a:t>TEKNIK INFORMATIKA S1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95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semester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730423"/>
              </p:ext>
            </p:extLst>
          </p:nvPr>
        </p:nvGraphicFramePr>
        <p:xfrm>
          <a:off x="1024128" y="1825752"/>
          <a:ext cx="4919662" cy="3870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247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err="1" smtClean="0"/>
                        <a:t>Pokok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Bahasan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/>
                        <a:t>Pengenalan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Dunia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Komputer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Internet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World Wide Web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/>
                        <a:t>Peranti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Lunak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Aplikasi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/>
                        <a:t>Pengenalan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Komponen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Komputer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/>
                        <a:t>Perangkat</a:t>
                      </a:r>
                      <a:r>
                        <a:rPr lang="en-US" sz="2000" dirty="0" smtClean="0"/>
                        <a:t> Input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/>
                        <a:t>Perangkat</a:t>
                      </a:r>
                      <a:r>
                        <a:rPr lang="en-US" sz="2000" dirty="0" smtClean="0"/>
                        <a:t> Output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/>
                        <a:t>Pengenalan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Sistem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Operasi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Program Utility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/>
                        <a:t>Ujian</a:t>
                      </a:r>
                      <a:r>
                        <a:rPr lang="en-US" sz="2000" baseline="0" dirty="0" smtClean="0"/>
                        <a:t> Tengah Semester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58020"/>
              </p:ext>
            </p:extLst>
          </p:nvPr>
        </p:nvGraphicFramePr>
        <p:xfrm>
          <a:off x="6344920" y="1825752"/>
          <a:ext cx="5121366" cy="3870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58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630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Pokok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Bahasan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Pengenalan</a:t>
                      </a:r>
                      <a:r>
                        <a:rPr lang="en-US" sz="2000" baseline="0" dirty="0" smtClean="0"/>
                        <a:t> Media </a:t>
                      </a:r>
                      <a:r>
                        <a:rPr lang="en-US" sz="2000" baseline="0" dirty="0" err="1" smtClean="0"/>
                        <a:t>Penyimpanan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Komunikasi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Jaringan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Sistem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Informasi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Sistem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Informasi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Keamanan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Sistem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Informasi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Keamanan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Sistem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Informasi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Etika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Dampak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Sosial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Teknologi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Informasi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Ujian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Akhir</a:t>
                      </a:r>
                      <a:r>
                        <a:rPr lang="en-US" sz="2000" dirty="0" smtClean="0"/>
                        <a:t> Semester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813585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Dr. Ir. Edi </a:t>
            </a:r>
            <a:r>
              <a:rPr lang="en-US" dirty="0" err="1" smtClean="0"/>
              <a:t>Noersasongko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r>
              <a:rPr lang="en-US" dirty="0" smtClean="0"/>
              <a:t>, </a:t>
            </a:r>
            <a:r>
              <a:rPr lang="en-US" dirty="0" err="1" smtClean="0"/>
              <a:t>Pulung</a:t>
            </a:r>
            <a:r>
              <a:rPr lang="en-US" dirty="0" smtClean="0"/>
              <a:t> </a:t>
            </a:r>
            <a:r>
              <a:rPr lang="en-US" dirty="0" err="1" smtClean="0"/>
              <a:t>N.Andono</a:t>
            </a:r>
            <a:r>
              <a:rPr lang="en-US" dirty="0" smtClean="0"/>
              <a:t> –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(2013)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Gary B. Shelly, Misty </a:t>
            </a:r>
            <a:r>
              <a:rPr lang="en-US" dirty="0" err="1" smtClean="0"/>
              <a:t>E.Vermaat</a:t>
            </a:r>
            <a:r>
              <a:rPr lang="en-US" dirty="0" smtClean="0"/>
              <a:t>, Discovering Computers Fundamentals: Your Interactive Guide to the Digital World (2012)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1" b="7097"/>
          <a:stretch/>
        </p:blipFill>
        <p:spPr>
          <a:xfrm>
            <a:off x="8361067" y="1154649"/>
            <a:ext cx="2346275" cy="2653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26" y="3981817"/>
            <a:ext cx="2035359" cy="25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957" y="935878"/>
            <a:ext cx="9744637" cy="80925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85688346"/>
              </p:ext>
            </p:extLst>
          </p:nvPr>
        </p:nvGraphicFramePr>
        <p:xfrm>
          <a:off x="1480455" y="1901372"/>
          <a:ext cx="8737602" cy="371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2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pemrosesan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komputer</a:t>
            </a:r>
            <a:r>
              <a:rPr lang="en-US" sz="2200" dirty="0" smtClean="0"/>
              <a:t>, output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data yang </a:t>
            </a:r>
            <a:r>
              <a:rPr lang="en-US" sz="2200" dirty="0" err="1" smtClean="0"/>
              <a:t>diproses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yang </a:t>
            </a:r>
            <a:r>
              <a:rPr lang="en-US" sz="2200" dirty="0" err="1" smtClean="0"/>
              <a:t>bermanfaat</a:t>
            </a:r>
            <a:r>
              <a:rPr lang="en-US" sz="2200" dirty="0" smtClean="0"/>
              <a:t> (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Pengguna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melihat</a:t>
            </a:r>
            <a:r>
              <a:rPr lang="en-US" sz="2200" dirty="0" smtClean="0"/>
              <a:t> </a:t>
            </a:r>
            <a:r>
              <a:rPr lang="en-US" sz="2200" dirty="0" err="1" smtClean="0"/>
              <a:t>hasil</a:t>
            </a:r>
            <a:r>
              <a:rPr lang="en-US" sz="2200" dirty="0" smtClean="0"/>
              <a:t> output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</a:t>
            </a:r>
            <a:r>
              <a:rPr lang="en-US" sz="2200" dirty="0" err="1" smtClean="0"/>
              <a:t>layar</a:t>
            </a:r>
            <a:r>
              <a:rPr lang="en-US" sz="2200" dirty="0" smtClean="0"/>
              <a:t>, </a:t>
            </a:r>
            <a:r>
              <a:rPr lang="en-US" sz="2200" dirty="0" err="1" smtClean="0"/>
              <a:t>hasil</a:t>
            </a:r>
            <a:r>
              <a:rPr lang="en-US" sz="2200" dirty="0" smtClean="0"/>
              <a:t> </a:t>
            </a:r>
            <a:r>
              <a:rPr lang="en-US" sz="2200" dirty="0" err="1" smtClean="0"/>
              <a:t>cetak</a:t>
            </a:r>
            <a:r>
              <a:rPr lang="en-US" sz="2200" dirty="0" smtClean="0"/>
              <a:t>. </a:t>
            </a: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berupa</a:t>
            </a:r>
            <a:r>
              <a:rPr lang="en-US" sz="2200" dirty="0" smtClean="0"/>
              <a:t> audio </a:t>
            </a:r>
            <a:r>
              <a:rPr lang="en-US" sz="2200" dirty="0" err="1" smtClean="0"/>
              <a:t>atau</a:t>
            </a:r>
            <a:r>
              <a:rPr lang="en-US" sz="2200" dirty="0" smtClean="0"/>
              <a:t> video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didengar</a:t>
            </a:r>
            <a:r>
              <a:rPr lang="en-US" sz="2200" dirty="0" smtClean="0"/>
              <a:t>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speaker, headphone, </a:t>
            </a:r>
            <a:r>
              <a:rPr lang="en-US" sz="2200" dirty="0" err="1" smtClean="0"/>
              <a:t>atau</a:t>
            </a:r>
            <a:r>
              <a:rPr lang="en-US" sz="2200" dirty="0" smtClean="0"/>
              <a:t> earbud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Output yang </a:t>
            </a:r>
            <a:r>
              <a:rPr lang="en-US" sz="2200" dirty="0" err="1" smtClean="0"/>
              <a:t>dihasilkan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komputer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berupa</a:t>
            </a:r>
            <a:r>
              <a:rPr lang="en-US" sz="2200" dirty="0" smtClean="0"/>
              <a:t> </a:t>
            </a:r>
            <a:r>
              <a:rPr lang="en-US" sz="2200" dirty="0" err="1" smtClean="0"/>
              <a:t>teks</a:t>
            </a:r>
            <a:r>
              <a:rPr lang="en-US" sz="2200" dirty="0" smtClean="0"/>
              <a:t>, </a:t>
            </a:r>
            <a:r>
              <a:rPr lang="en-US" sz="2200" dirty="0" err="1" smtClean="0"/>
              <a:t>grafik</a:t>
            </a:r>
            <a:r>
              <a:rPr lang="en-US" sz="2200" dirty="0" smtClean="0"/>
              <a:t>, audio, video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87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Output device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keras</a:t>
            </a:r>
            <a:r>
              <a:rPr lang="en-US" sz="2200" dirty="0"/>
              <a:t> yang </a:t>
            </a:r>
            <a:r>
              <a:rPr lang="en-US" sz="2200" dirty="0" err="1"/>
              <a:t>menyampaikan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endParaRPr lang="en-US" sz="2200" dirty="0"/>
          </a:p>
          <a:p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umum</a:t>
            </a:r>
            <a:r>
              <a:rPr lang="en-US" sz="2200" dirty="0"/>
              <a:t>, output device </a:t>
            </a:r>
            <a:r>
              <a:rPr lang="en-US" sz="2200" dirty="0" err="1"/>
              <a:t>meliputi</a:t>
            </a:r>
            <a:r>
              <a:rPr lang="en-US" sz="2200" dirty="0"/>
              <a:t> display device, printer, speaker, headphone, </a:t>
            </a:r>
            <a:r>
              <a:rPr lang="en-US" sz="2200" dirty="0" err="1"/>
              <a:t>earbud</a:t>
            </a:r>
            <a:r>
              <a:rPr lang="en-US" sz="2200" dirty="0"/>
              <a:t>, </a:t>
            </a:r>
            <a:r>
              <a:rPr lang="en-US" sz="2200" dirty="0" err="1"/>
              <a:t>proyektor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papan</a:t>
            </a:r>
            <a:r>
              <a:rPr lang="en-US" sz="2200" dirty="0"/>
              <a:t> </a:t>
            </a:r>
            <a:r>
              <a:rPr lang="en-US" sz="2200" dirty="0" err="1"/>
              <a:t>interaktif</a:t>
            </a:r>
            <a:endParaRPr lang="en-US" sz="2200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21" y="3814223"/>
            <a:ext cx="2328661" cy="1667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93" y="3987986"/>
            <a:ext cx="2328661" cy="145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82" y="3814223"/>
            <a:ext cx="1758462" cy="1758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32" y="3881063"/>
            <a:ext cx="1504548" cy="16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6" y="2244165"/>
            <a:ext cx="8245822" cy="2364628"/>
          </a:xfrm>
        </p:spPr>
        <p:txBody>
          <a:bodyPr>
            <a:normAutofit/>
          </a:bodyPr>
          <a:lstStyle/>
          <a:p>
            <a:pPr lvl="0" algn="ctr"/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Display device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output yang </a:t>
            </a:r>
            <a:r>
              <a:rPr lang="en-US" sz="2400" dirty="0" err="1"/>
              <a:t>menyampaikan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, </a:t>
            </a:r>
            <a:r>
              <a:rPr lang="en-US" sz="2400" dirty="0" err="1"/>
              <a:t>grafik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video </a:t>
            </a:r>
            <a:r>
              <a:rPr lang="en-US" sz="2400" dirty="0" err="1"/>
              <a:t>secara</a:t>
            </a:r>
            <a:r>
              <a:rPr lang="en-US" sz="2400" dirty="0"/>
              <a:t> visual</a:t>
            </a:r>
          </a:p>
          <a:p>
            <a:r>
              <a:rPr lang="en-US" sz="2400" dirty="0"/>
              <a:t>Monitor </a:t>
            </a:r>
            <a:r>
              <a:rPr lang="en-US" sz="2400" dirty="0" err="1"/>
              <a:t>merupakan</a:t>
            </a:r>
            <a:r>
              <a:rPr lang="en-US" sz="2400" dirty="0"/>
              <a:t> display device </a:t>
            </a:r>
            <a:r>
              <a:rPr lang="en-US" sz="2400" dirty="0" err="1"/>
              <a:t>utama</a:t>
            </a:r>
            <a:r>
              <a:rPr lang="en-US" sz="2400" dirty="0"/>
              <a:t> yang </a:t>
            </a:r>
            <a:r>
              <a:rPr lang="en-US" sz="2400" dirty="0" err="1"/>
              <a:t>dikemas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terpisah</a:t>
            </a:r>
            <a:endParaRPr lang="en-US" sz="2400" dirty="0"/>
          </a:p>
          <a:p>
            <a:r>
              <a:rPr lang="en-US" sz="2400" dirty="0"/>
              <a:t>Monitor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kecerahan</a:t>
            </a:r>
            <a:r>
              <a:rPr lang="en-US" sz="2400" dirty="0"/>
              <a:t>, </a:t>
            </a:r>
            <a:r>
              <a:rPr lang="en-US" sz="2400" dirty="0" err="1"/>
              <a:t>warna</a:t>
            </a:r>
            <a:r>
              <a:rPr lang="en-US" sz="2400" dirty="0"/>
              <a:t>, </a:t>
            </a:r>
            <a:r>
              <a:rPr lang="en-US" sz="2400" dirty="0" err="1"/>
              <a:t>posisi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6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</TotalTime>
  <Words>729</Words>
  <Application>Microsoft Office PowerPoint</Application>
  <PresentationFormat>Custom</PresentationFormat>
  <Paragraphs>137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1_Custom Design</vt:lpstr>
      <vt:lpstr>Perangkat Output</vt:lpstr>
      <vt:lpstr>Capaian Pembelajaran</vt:lpstr>
      <vt:lpstr>Rencana pembelajaran semester</vt:lpstr>
      <vt:lpstr>Referensi utama</vt:lpstr>
      <vt:lpstr>Outline</vt:lpstr>
      <vt:lpstr>Output</vt:lpstr>
      <vt:lpstr>Output</vt:lpstr>
      <vt:lpstr>Perangkat tampilan</vt:lpstr>
      <vt:lpstr>Perangkat tampilan</vt:lpstr>
      <vt:lpstr>Liquid Crystal Display (LCD)</vt:lpstr>
      <vt:lpstr>Cathode-ray tube</vt:lpstr>
      <vt:lpstr>Printer</vt:lpstr>
      <vt:lpstr>Printer</vt:lpstr>
      <vt:lpstr>PowerPoint Presentation</vt:lpstr>
      <vt:lpstr>Tipe printer</vt:lpstr>
      <vt:lpstr>Ink-jet printer</vt:lpstr>
      <vt:lpstr>Photo printer</vt:lpstr>
      <vt:lpstr>Laser printer</vt:lpstr>
      <vt:lpstr>Multifunction peripheral</vt:lpstr>
      <vt:lpstr>Mobile printer</vt:lpstr>
      <vt:lpstr>Large-format printer</vt:lpstr>
      <vt:lpstr>Perangkat Output Lain</vt:lpstr>
      <vt:lpstr>Audio output device</vt:lpstr>
      <vt:lpstr>Data projector</vt:lpstr>
      <vt:lpstr>Latihan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Admin</cp:lastModifiedBy>
  <cp:revision>113</cp:revision>
  <dcterms:created xsi:type="dcterms:W3CDTF">2020-07-23T01:18:59Z</dcterms:created>
  <dcterms:modified xsi:type="dcterms:W3CDTF">2020-09-23T05:16:05Z</dcterms:modified>
</cp:coreProperties>
</file>