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28/08/20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28/08/20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28/08/20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28/08/20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28/08/20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28/08/20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28/08/20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28/08/20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28/08/20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28/08/20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28/08/20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28/08/20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hanv81/minesweep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 smtClean="0"/>
              <a:t>MINESWEEPER AGENT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6858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https://github.com/hanv81/minesweeper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76400"/>
            <a:ext cx="25146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752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5486400" cy="944562"/>
          </a:xfrm>
        </p:spPr>
        <p:txBody>
          <a:bodyPr>
            <a:noAutofit/>
          </a:bodyPr>
          <a:lstStyle/>
          <a:p>
            <a:r>
              <a:rPr lang="en-US" sz="2800" dirty="0" smtClean="0"/>
              <a:t>Test 10x10x10</a:t>
            </a:r>
            <a:endParaRPr lang="en-US" sz="2800" dirty="0"/>
          </a:p>
        </p:txBody>
      </p:sp>
      <p:pic>
        <p:nvPicPr>
          <p:cNvPr id="6146" name="Picture 2" descr="D:\STUDY\AI\PYTHON\CODE\minesweeper\model\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7886702" cy="52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576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8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Framework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Model</a:t>
            </a:r>
          </a:p>
          <a:p>
            <a:r>
              <a:rPr lang="en-US" dirty="0" smtClean="0"/>
              <a:t>Train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10x10x10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6x6x3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4x4x4</a:t>
            </a:r>
          </a:p>
          <a:p>
            <a:r>
              <a:rPr lang="en-US" dirty="0" smtClean="0"/>
              <a:t>Test</a:t>
            </a:r>
          </a:p>
          <a:p>
            <a:pPr marL="742950" lvl="2" indent="-342900"/>
            <a:r>
              <a:rPr lang="en-US" dirty="0" smtClean="0"/>
              <a:t>10x10x10</a:t>
            </a:r>
          </a:p>
          <a:p>
            <a:r>
              <a:rPr lang="en-US" dirty="0" smtClean="0"/>
              <a:t>Application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9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-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err="1" smtClean="0"/>
              <a:t>Keras</a:t>
            </a:r>
            <a:endParaRPr lang="en-US" dirty="0" smtClean="0"/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smtClean="0"/>
              <a:t>Gym</a:t>
            </a:r>
          </a:p>
          <a:p>
            <a:r>
              <a:rPr lang="en-US" dirty="0" err="1" smtClean="0"/>
              <a:t>Pygame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1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- Model</a:t>
            </a:r>
            <a:endParaRPr lang="en-US" dirty="0"/>
          </a:p>
        </p:txBody>
      </p:sp>
      <p:pic>
        <p:nvPicPr>
          <p:cNvPr id="2050" name="Picture 2" descr="C:\Users\hanv\Downloads\0_WC4l7u90TsKs_eXj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43" y="1600200"/>
            <a:ext cx="789871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09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3075" name="Picture 3" descr="C:\Users\hanv\Downloads\Difference-between-Q-Learning-and-DQ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676400"/>
            <a:ext cx="8879853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30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state (2d array rows * columns)</a:t>
            </a:r>
          </a:p>
          <a:p>
            <a:r>
              <a:rPr lang="en-US" dirty="0" smtClean="0"/>
              <a:t>Hidden layer: 512 nodes, </a:t>
            </a:r>
            <a:r>
              <a:rPr lang="en-US" dirty="0" err="1" smtClean="0"/>
              <a:t>relu</a:t>
            </a:r>
            <a:endParaRPr lang="en-US" dirty="0" smtClean="0"/>
          </a:p>
          <a:p>
            <a:r>
              <a:rPr lang="en-US" dirty="0" smtClean="0"/>
              <a:t>Output: vector Q value, linear</a:t>
            </a:r>
          </a:p>
          <a:p>
            <a:r>
              <a:rPr lang="en-US" dirty="0" smtClean="0"/>
              <a:t>Loss: MSE</a:t>
            </a:r>
          </a:p>
          <a:p>
            <a:r>
              <a:rPr lang="en-US" dirty="0" smtClean="0"/>
              <a:t>Metrics: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3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5486400" cy="944562"/>
          </a:xfrm>
        </p:spPr>
        <p:txBody>
          <a:bodyPr>
            <a:noAutofit/>
          </a:bodyPr>
          <a:lstStyle/>
          <a:p>
            <a:r>
              <a:rPr lang="en-US" sz="2800" dirty="0" smtClean="0"/>
              <a:t>Train</a:t>
            </a:r>
            <a:br>
              <a:rPr lang="en-US" sz="2800" dirty="0" smtClean="0"/>
            </a:br>
            <a:r>
              <a:rPr lang="en-US" sz="2800" dirty="0" smtClean="0"/>
              <a:t>10x10x10</a:t>
            </a:r>
            <a:endParaRPr lang="en-US" sz="2800" dirty="0"/>
          </a:p>
        </p:txBody>
      </p:sp>
      <p:pic>
        <p:nvPicPr>
          <p:cNvPr id="4099" name="Picture 3" descr="D:\STUDY\AI\PYTHON\CODE\minesweeper\model\minesweep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18900"/>
            <a:ext cx="7902574" cy="526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99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3886200" cy="563562"/>
          </a:xfrm>
        </p:spPr>
        <p:txBody>
          <a:bodyPr>
            <a:noAutofit/>
          </a:bodyPr>
          <a:lstStyle/>
          <a:p>
            <a:r>
              <a:rPr lang="en-US" sz="2800" dirty="0" smtClean="0"/>
              <a:t>Train 6x6x3</a:t>
            </a:r>
            <a:endParaRPr lang="en-US" sz="2800" dirty="0"/>
          </a:p>
        </p:txBody>
      </p:sp>
      <p:pic>
        <p:nvPicPr>
          <p:cNvPr id="5122" name="Picture 2" descr="D:\STUDY\AI\PYTHON\CODE\minesweeper\model\model_6_6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1999"/>
            <a:ext cx="8153400" cy="543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56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304800"/>
            <a:ext cx="4267200" cy="487362"/>
          </a:xfrm>
        </p:spPr>
        <p:txBody>
          <a:bodyPr>
            <a:noAutofit/>
          </a:bodyPr>
          <a:lstStyle/>
          <a:p>
            <a:r>
              <a:rPr lang="en-US" sz="2800" dirty="0" smtClean="0"/>
              <a:t>Train 4x4x4</a:t>
            </a:r>
            <a:endParaRPr lang="en-US" sz="2800" dirty="0"/>
          </a:p>
        </p:txBody>
      </p:sp>
      <p:pic>
        <p:nvPicPr>
          <p:cNvPr id="7170" name="Picture 2" descr="D:\STUDY\AI\PYTHON\CODE\minesweeper\model\model_4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229600" cy="548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979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68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MINESWEEPER AGENT</vt:lpstr>
      <vt:lpstr>Outline</vt:lpstr>
      <vt:lpstr>Introduction - Framework</vt:lpstr>
      <vt:lpstr>Introduction - Model</vt:lpstr>
      <vt:lpstr>Model</vt:lpstr>
      <vt:lpstr>Model</vt:lpstr>
      <vt:lpstr>Train 10x10x10</vt:lpstr>
      <vt:lpstr>Train 6x6x3</vt:lpstr>
      <vt:lpstr>Train 4x4x4</vt:lpstr>
      <vt:lpstr>Test 10x10x10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 AGENT</dc:title>
  <dc:creator/>
  <cp:lastModifiedBy>hanv</cp:lastModifiedBy>
  <cp:revision>49</cp:revision>
  <dcterms:created xsi:type="dcterms:W3CDTF">2006-08-16T00:00:00Z</dcterms:created>
  <dcterms:modified xsi:type="dcterms:W3CDTF">2020-08-28T09:52:43Z</dcterms:modified>
</cp:coreProperties>
</file>