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1ff8fb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1ff8f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c1ff8fb1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c1ff8fb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 Stroop Experiment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736600" y="4405200"/>
            <a:ext cx="1361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04.12.2019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197400"/>
            <a:ext cx="4003500" cy="4755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Emotional Stroop experiment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16 neutral 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16 emotional (negative) 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 word colors: </a:t>
            </a:r>
            <a:r>
              <a:rPr lang="en" sz="1500">
                <a:solidFill>
                  <a:srgbClr val="0000FF"/>
                </a:solidFill>
              </a:rPr>
              <a:t>blue,</a:t>
            </a:r>
            <a:r>
              <a:rPr lang="en" sz="1500"/>
              <a:t> </a:t>
            </a:r>
            <a:r>
              <a:rPr lang="en" sz="1500">
                <a:solidFill>
                  <a:srgbClr val="274E13"/>
                </a:solidFill>
              </a:rPr>
              <a:t>green</a:t>
            </a:r>
            <a:r>
              <a:rPr lang="en" sz="1500"/>
              <a:t>, </a:t>
            </a:r>
            <a:r>
              <a:rPr lang="en" sz="1500">
                <a:solidFill>
                  <a:srgbClr val="9900FF"/>
                </a:solidFill>
              </a:rPr>
              <a:t>purple</a:t>
            </a:r>
            <a:br>
              <a:rPr lang="en" sz="1500">
                <a:solidFill>
                  <a:srgbClr val="9900FF"/>
                </a:solidFill>
              </a:rPr>
            </a:br>
            <a:endParaRPr sz="1500">
              <a:solidFill>
                <a:srgbClr val="99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Task: Press correct button for each color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Measured: Reaction time, button input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Hypothesis:</a:t>
            </a:r>
            <a:br>
              <a:rPr lang="en" sz="1500"/>
            </a:br>
            <a:r>
              <a:rPr lang="en" sz="1500"/>
              <a:t>Words that have an emotional meaning lead to slower reaction times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in JsPsych, conducted on local machine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9862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Papier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Anker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Stuhl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Fahrzeug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Pflanze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Lampe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Schrank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Tür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Straße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Stadt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Flasche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Schuhe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Fenster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4567500" y="1554625"/>
            <a:ext cx="4500" cy="3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9" name="Google Shape;79;p15"/>
          <p:cNvSpPr txBox="1"/>
          <p:nvPr/>
        </p:nvSpPr>
        <p:spPr>
          <a:xfrm>
            <a:off x="48150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Krieg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Schulden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Ekel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Prüfung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Diebstahl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Zerstörung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Kälte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Panik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Hunger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Ebola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Bombe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Krankheit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26500" y="1250350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055300" y="1250350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emotional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Words: Colors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9862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Papier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Haus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Anker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Stuhl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Fahrzeug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Pflanze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Stein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Lampe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Schrank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Tür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Straße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Stadt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Flasche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Schal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Schuhe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Fenster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4567500" y="1554625"/>
            <a:ext cx="4500" cy="3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89" name="Google Shape;89;p16"/>
          <p:cNvSpPr txBox="1"/>
          <p:nvPr/>
        </p:nvSpPr>
        <p:spPr>
          <a:xfrm>
            <a:off x="48150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Mord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Krieg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Tod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Grab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Schulden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Stress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Ekel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Prüfung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Diebstahl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Zerstörung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Kälte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Panik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Hunger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Ebola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Bombe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Krankheit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226500" y="1250350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55300" y="1250350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emotional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Words: Order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867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Papier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Haus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Anker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Stuhl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Fahrzeug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Pflanze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Stein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Lampe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Schrank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Tür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Straße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Stadt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Flasche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Schal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Schuhe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Fenster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185875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Mord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Krieg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Tod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Grab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Schulden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Stress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Ekel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Prüfung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Diebstahl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Zerstörung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Kälte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Panik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Hunger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Ebola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Bombe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Krankheit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90850" y="1554625"/>
            <a:ext cx="2177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descr="Background pointer shape in timeline graphic" id="105" name="Google Shape;105;p18"/>
          <p:cNvSpPr/>
          <p:nvPr/>
        </p:nvSpPr>
        <p:spPr>
          <a:xfrm>
            <a:off x="915012" y="3042063"/>
            <a:ext cx="6282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15013" y="3179613"/>
            <a:ext cx="54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IDs</a:t>
            </a:r>
            <a:endParaRPr b="1" sz="1200">
              <a:solidFill>
                <a:schemeClr val="lt1"/>
              </a:solidFill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127920" y="2448753"/>
            <a:ext cx="198900" cy="593656"/>
            <a:chOff x="777447" y="1610215"/>
            <a:chExt cx="198900" cy="593656"/>
          </a:xfrm>
        </p:grpSpPr>
        <p:cxnSp>
          <p:nvCxnSpPr>
            <p:cNvPr id="108" name="Google Shape;108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911504" y="3179613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Test run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420807" y="3787570"/>
            <a:ext cx="198900" cy="593656"/>
            <a:chOff x="2223534" y="2938958"/>
            <a:chExt cx="198900" cy="593656"/>
          </a:xfrm>
        </p:grpSpPr>
        <p:cxnSp>
          <p:nvCxnSpPr>
            <p:cNvPr id="112" name="Google Shape;112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14" name="Google Shape;114;p18"/>
          <p:cNvSpPr/>
          <p:nvPr/>
        </p:nvSpPr>
        <p:spPr>
          <a:xfrm>
            <a:off x="4484213" y="3042063"/>
            <a:ext cx="2614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893638" y="3179613"/>
            <a:ext cx="2019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Main experiment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481637" y="3179613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17" name="Google Shape;117;p18"/>
          <p:cNvSpPr/>
          <p:nvPr/>
        </p:nvSpPr>
        <p:spPr>
          <a:xfrm>
            <a:off x="7313859" y="3042063"/>
            <a:ext cx="14556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434799" y="3179613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Debrief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1298" y="437630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20" name="Google Shape;120;p18"/>
          <p:cNvSpPr/>
          <p:nvPr/>
        </p:nvSpPr>
        <p:spPr>
          <a:xfrm>
            <a:off x="1175139" y="3042063"/>
            <a:ext cx="1282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501950" y="3179613"/>
            <a:ext cx="1368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Welcome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22" name="Google Shape;122;p18"/>
          <p:cNvSpPr/>
          <p:nvPr/>
        </p:nvSpPr>
        <p:spPr>
          <a:xfrm>
            <a:off x="2066838" y="3042063"/>
            <a:ext cx="6282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123" name="Google Shape;123;p18"/>
          <p:cNvSpPr/>
          <p:nvPr/>
        </p:nvSpPr>
        <p:spPr>
          <a:xfrm>
            <a:off x="2347488" y="3042063"/>
            <a:ext cx="670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124" name="Google Shape;124;p18"/>
          <p:cNvSpPr/>
          <p:nvPr/>
        </p:nvSpPr>
        <p:spPr>
          <a:xfrm>
            <a:off x="2578973" y="3042225"/>
            <a:ext cx="14556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2719079" y="317993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Practice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26" name="Google Shape;126;p18"/>
          <p:cNvSpPr/>
          <p:nvPr/>
        </p:nvSpPr>
        <p:spPr>
          <a:xfrm>
            <a:off x="3905075" y="3042400"/>
            <a:ext cx="37962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792500" y="3179938"/>
            <a:ext cx="2019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Main experiment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744345" y="2448753"/>
            <a:ext cx="198900" cy="593656"/>
            <a:chOff x="3918084" y="1610215"/>
            <a:chExt cx="198900" cy="593656"/>
          </a:xfrm>
        </p:grpSpPr>
        <p:cxnSp>
          <p:nvCxnSpPr>
            <p:cNvPr id="129" name="Google Shape;12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31" name="Google Shape;131;p18"/>
          <p:cNvSpPr/>
          <p:nvPr/>
        </p:nvSpPr>
        <p:spPr>
          <a:xfrm>
            <a:off x="3620575" y="3042388"/>
            <a:ext cx="670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932200" y="1988650"/>
            <a:ext cx="1887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Color-Button Tutorial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heck if buttons are working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543200" y="4376600"/>
            <a:ext cx="1825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Instruction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830550" y="2111875"/>
            <a:ext cx="1825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Instruction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4090275" y="3796550"/>
            <a:ext cx="712098" cy="5756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034568" y="3840425"/>
            <a:ext cx="823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Neutral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Words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935650" y="3796550"/>
            <a:ext cx="712098" cy="5756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814701" y="3840425"/>
            <a:ext cx="954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Emotional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Words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768700" y="3796550"/>
            <a:ext cx="712098" cy="5756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5647751" y="3840425"/>
            <a:ext cx="954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Colors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601750" y="3796550"/>
            <a:ext cx="712098" cy="5756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480801" y="3840425"/>
            <a:ext cx="954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Keys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