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anth A" userId="e54a104231d387a0" providerId="LiveId" clId="{7ED391DC-F4F3-4AB5-83AF-6BE49B87F878}"/>
    <pc:docChg chg="addSld delSld modSld">
      <pc:chgData name="Nisanth A" userId="e54a104231d387a0" providerId="LiveId" clId="{7ED391DC-F4F3-4AB5-83AF-6BE49B87F878}" dt="2024-02-18T18:11:54.731" v="55" actId="2696"/>
      <pc:docMkLst>
        <pc:docMk/>
      </pc:docMkLst>
      <pc:sldChg chg="addSp modSp new mod">
        <pc:chgData name="Nisanth A" userId="e54a104231d387a0" providerId="LiveId" clId="{7ED391DC-F4F3-4AB5-83AF-6BE49B87F878}" dt="2024-02-18T18:01:09.385" v="3" actId="14100"/>
        <pc:sldMkLst>
          <pc:docMk/>
          <pc:sldMk cId="369894051" sldId="256"/>
        </pc:sldMkLst>
        <pc:picChg chg="add mod">
          <ac:chgData name="Nisanth A" userId="e54a104231d387a0" providerId="LiveId" clId="{7ED391DC-F4F3-4AB5-83AF-6BE49B87F878}" dt="2024-02-18T18:01:09.385" v="3" actId="14100"/>
          <ac:picMkLst>
            <pc:docMk/>
            <pc:sldMk cId="369894051" sldId="256"/>
            <ac:picMk id="5" creationId="{95D99329-2B83-31FE-E86B-9942AB7AB4E5}"/>
          </ac:picMkLst>
        </pc:picChg>
      </pc:sldChg>
      <pc:sldChg chg="addSp delSp modSp new mod">
        <pc:chgData name="Nisanth A" userId="e54a104231d387a0" providerId="LiveId" clId="{7ED391DC-F4F3-4AB5-83AF-6BE49B87F878}" dt="2024-02-18T18:02:25.152" v="13" actId="14100"/>
        <pc:sldMkLst>
          <pc:docMk/>
          <pc:sldMk cId="1757596725" sldId="257"/>
        </pc:sldMkLst>
        <pc:spChg chg="del">
          <ac:chgData name="Nisanth A" userId="e54a104231d387a0" providerId="LiveId" clId="{7ED391DC-F4F3-4AB5-83AF-6BE49B87F878}" dt="2024-02-18T18:01:47.847" v="5" actId="931"/>
          <ac:spMkLst>
            <pc:docMk/>
            <pc:sldMk cId="1757596725" sldId="257"/>
            <ac:spMk id="3" creationId="{3C676383-D0A5-4701-3757-CCAF18D58E37}"/>
          </ac:spMkLst>
        </pc:spChg>
        <pc:picChg chg="add mod">
          <ac:chgData name="Nisanth A" userId="e54a104231d387a0" providerId="LiveId" clId="{7ED391DC-F4F3-4AB5-83AF-6BE49B87F878}" dt="2024-02-18T18:02:25.152" v="13" actId="14100"/>
          <ac:picMkLst>
            <pc:docMk/>
            <pc:sldMk cId="1757596725" sldId="257"/>
            <ac:picMk id="5" creationId="{C75738F8-4CB8-A591-2A11-E704E01D1BF9}"/>
          </ac:picMkLst>
        </pc:picChg>
      </pc:sldChg>
      <pc:sldChg chg="add del">
        <pc:chgData name="Nisanth A" userId="e54a104231d387a0" providerId="LiveId" clId="{7ED391DC-F4F3-4AB5-83AF-6BE49B87F878}" dt="2024-02-18T18:02:35.993" v="15" actId="47"/>
        <pc:sldMkLst>
          <pc:docMk/>
          <pc:sldMk cId="1849713706" sldId="258"/>
        </pc:sldMkLst>
      </pc:sldChg>
      <pc:sldChg chg="addSp delSp modSp new mod">
        <pc:chgData name="Nisanth A" userId="e54a104231d387a0" providerId="LiveId" clId="{7ED391DC-F4F3-4AB5-83AF-6BE49B87F878}" dt="2024-02-18T18:03:33.137" v="22" actId="14100"/>
        <pc:sldMkLst>
          <pc:docMk/>
          <pc:sldMk cId="2803217448" sldId="258"/>
        </pc:sldMkLst>
        <pc:spChg chg="del">
          <ac:chgData name="Nisanth A" userId="e54a104231d387a0" providerId="LiveId" clId="{7ED391DC-F4F3-4AB5-83AF-6BE49B87F878}" dt="2024-02-18T18:03:13.584" v="18" actId="931"/>
          <ac:spMkLst>
            <pc:docMk/>
            <pc:sldMk cId="2803217448" sldId="258"/>
            <ac:spMk id="3" creationId="{1A8124C7-D8A4-BE3D-9342-E5885E9180E1}"/>
          </ac:spMkLst>
        </pc:spChg>
        <pc:picChg chg="add mod">
          <ac:chgData name="Nisanth A" userId="e54a104231d387a0" providerId="LiveId" clId="{7ED391DC-F4F3-4AB5-83AF-6BE49B87F878}" dt="2024-02-18T18:03:33.137" v="22" actId="14100"/>
          <ac:picMkLst>
            <pc:docMk/>
            <pc:sldMk cId="2803217448" sldId="258"/>
            <ac:picMk id="5" creationId="{365F6F7E-63DF-8F05-E571-650F1BEED757}"/>
          </ac:picMkLst>
        </pc:picChg>
      </pc:sldChg>
      <pc:sldChg chg="addSp delSp modSp new mod">
        <pc:chgData name="Nisanth A" userId="e54a104231d387a0" providerId="LiveId" clId="{7ED391DC-F4F3-4AB5-83AF-6BE49B87F878}" dt="2024-02-18T18:04:19.826" v="27" actId="14100"/>
        <pc:sldMkLst>
          <pc:docMk/>
          <pc:sldMk cId="3419096789" sldId="259"/>
        </pc:sldMkLst>
        <pc:spChg chg="del">
          <ac:chgData name="Nisanth A" userId="e54a104231d387a0" providerId="LiveId" clId="{7ED391DC-F4F3-4AB5-83AF-6BE49B87F878}" dt="2024-02-18T18:04:02.101" v="23" actId="931"/>
          <ac:spMkLst>
            <pc:docMk/>
            <pc:sldMk cId="3419096789" sldId="259"/>
            <ac:spMk id="3" creationId="{EE158D8E-A7B0-3360-0DBD-F41E821A1F9C}"/>
          </ac:spMkLst>
        </pc:spChg>
        <pc:picChg chg="add mod">
          <ac:chgData name="Nisanth A" userId="e54a104231d387a0" providerId="LiveId" clId="{7ED391DC-F4F3-4AB5-83AF-6BE49B87F878}" dt="2024-02-18T18:04:19.826" v="27" actId="14100"/>
          <ac:picMkLst>
            <pc:docMk/>
            <pc:sldMk cId="3419096789" sldId="259"/>
            <ac:picMk id="5" creationId="{FAE68A33-51C0-6B22-FD77-7D805D18CF6E}"/>
          </ac:picMkLst>
        </pc:picChg>
      </pc:sldChg>
      <pc:sldChg chg="addSp delSp modSp new mod">
        <pc:chgData name="Nisanth A" userId="e54a104231d387a0" providerId="LiveId" clId="{7ED391DC-F4F3-4AB5-83AF-6BE49B87F878}" dt="2024-02-18T18:05:24.664" v="34" actId="14100"/>
        <pc:sldMkLst>
          <pc:docMk/>
          <pc:sldMk cId="2361478328" sldId="260"/>
        </pc:sldMkLst>
        <pc:spChg chg="del">
          <ac:chgData name="Nisanth A" userId="e54a104231d387a0" providerId="LiveId" clId="{7ED391DC-F4F3-4AB5-83AF-6BE49B87F878}" dt="2024-02-18T18:05:04.980" v="30" actId="931"/>
          <ac:spMkLst>
            <pc:docMk/>
            <pc:sldMk cId="2361478328" sldId="260"/>
            <ac:spMk id="3" creationId="{5BF157B2-C264-F676-EB82-43E9C376A048}"/>
          </ac:spMkLst>
        </pc:spChg>
        <pc:picChg chg="add mod">
          <ac:chgData name="Nisanth A" userId="e54a104231d387a0" providerId="LiveId" clId="{7ED391DC-F4F3-4AB5-83AF-6BE49B87F878}" dt="2024-02-18T18:05:24.664" v="34" actId="14100"/>
          <ac:picMkLst>
            <pc:docMk/>
            <pc:sldMk cId="2361478328" sldId="260"/>
            <ac:picMk id="5" creationId="{8102C75D-BBF2-6EA4-2261-47F257EA1270}"/>
          </ac:picMkLst>
        </pc:picChg>
      </pc:sldChg>
      <pc:sldChg chg="addSp delSp modSp add mod">
        <pc:chgData name="Nisanth A" userId="e54a104231d387a0" providerId="LiveId" clId="{7ED391DC-F4F3-4AB5-83AF-6BE49B87F878}" dt="2024-02-18T18:09:46.937" v="41" actId="14100"/>
        <pc:sldMkLst>
          <pc:docMk/>
          <pc:sldMk cId="3155075335" sldId="261"/>
        </pc:sldMkLst>
        <pc:spChg chg="del">
          <ac:chgData name="Nisanth A" userId="e54a104231d387a0" providerId="LiveId" clId="{7ED391DC-F4F3-4AB5-83AF-6BE49B87F878}" dt="2024-02-18T18:09:20.131" v="35" actId="931"/>
          <ac:spMkLst>
            <pc:docMk/>
            <pc:sldMk cId="3155075335" sldId="261"/>
            <ac:spMk id="3" creationId="{43EAEEAA-32A7-263F-FFE1-2FEBDF6F5B86}"/>
          </ac:spMkLst>
        </pc:spChg>
        <pc:picChg chg="add mod">
          <ac:chgData name="Nisanth A" userId="e54a104231d387a0" providerId="LiveId" clId="{7ED391DC-F4F3-4AB5-83AF-6BE49B87F878}" dt="2024-02-18T18:09:46.937" v="41" actId="14100"/>
          <ac:picMkLst>
            <pc:docMk/>
            <pc:sldMk cId="3155075335" sldId="261"/>
            <ac:picMk id="5" creationId="{703FBF6D-729A-C9C2-2191-CF444C7F280A}"/>
          </ac:picMkLst>
        </pc:picChg>
      </pc:sldChg>
      <pc:sldChg chg="addSp delSp modSp new mod">
        <pc:chgData name="Nisanth A" userId="e54a104231d387a0" providerId="LiveId" clId="{7ED391DC-F4F3-4AB5-83AF-6BE49B87F878}" dt="2024-02-18T18:10:32.358" v="47" actId="14100"/>
        <pc:sldMkLst>
          <pc:docMk/>
          <pc:sldMk cId="2623729564" sldId="262"/>
        </pc:sldMkLst>
        <pc:spChg chg="del">
          <ac:chgData name="Nisanth A" userId="e54a104231d387a0" providerId="LiveId" clId="{7ED391DC-F4F3-4AB5-83AF-6BE49B87F878}" dt="2024-02-18T18:10:14.329" v="43" actId="931"/>
          <ac:spMkLst>
            <pc:docMk/>
            <pc:sldMk cId="2623729564" sldId="262"/>
            <ac:spMk id="3" creationId="{1E74E5B0-0761-65A5-DC4A-21CCDF458677}"/>
          </ac:spMkLst>
        </pc:spChg>
        <pc:picChg chg="add mod">
          <ac:chgData name="Nisanth A" userId="e54a104231d387a0" providerId="LiveId" clId="{7ED391DC-F4F3-4AB5-83AF-6BE49B87F878}" dt="2024-02-18T18:10:32.358" v="47" actId="14100"/>
          <ac:picMkLst>
            <pc:docMk/>
            <pc:sldMk cId="2623729564" sldId="262"/>
            <ac:picMk id="5" creationId="{BF432682-02EB-872E-CF96-39C998CA3B4E}"/>
          </ac:picMkLst>
        </pc:picChg>
      </pc:sldChg>
      <pc:sldChg chg="addSp delSp modSp new mod">
        <pc:chgData name="Nisanth A" userId="e54a104231d387a0" providerId="LiveId" clId="{7ED391DC-F4F3-4AB5-83AF-6BE49B87F878}" dt="2024-02-18T18:11:17.632" v="53" actId="14100"/>
        <pc:sldMkLst>
          <pc:docMk/>
          <pc:sldMk cId="1873698277" sldId="263"/>
        </pc:sldMkLst>
        <pc:spChg chg="del">
          <ac:chgData name="Nisanth A" userId="e54a104231d387a0" providerId="LiveId" clId="{7ED391DC-F4F3-4AB5-83AF-6BE49B87F878}" dt="2024-02-18T18:11:01.403" v="49" actId="931"/>
          <ac:spMkLst>
            <pc:docMk/>
            <pc:sldMk cId="1873698277" sldId="263"/>
            <ac:spMk id="3" creationId="{8E932D79-F2A8-4C28-8B17-E2D57D2BF4A0}"/>
          </ac:spMkLst>
        </pc:spChg>
        <pc:picChg chg="add mod">
          <ac:chgData name="Nisanth A" userId="e54a104231d387a0" providerId="LiveId" clId="{7ED391DC-F4F3-4AB5-83AF-6BE49B87F878}" dt="2024-02-18T18:11:17.632" v="53" actId="14100"/>
          <ac:picMkLst>
            <pc:docMk/>
            <pc:sldMk cId="1873698277" sldId="263"/>
            <ac:picMk id="5" creationId="{344572AC-F24D-F75E-4670-43644492F92D}"/>
          </ac:picMkLst>
        </pc:picChg>
      </pc:sldChg>
      <pc:sldChg chg="new del">
        <pc:chgData name="Nisanth A" userId="e54a104231d387a0" providerId="LiveId" clId="{7ED391DC-F4F3-4AB5-83AF-6BE49B87F878}" dt="2024-02-18T18:11:54.731" v="55" actId="2696"/>
        <pc:sldMkLst>
          <pc:docMk/>
          <pc:sldMk cId="56409004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ECF5-5AE7-0D82-6C4B-25752277B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88ACE-EBE0-F7EA-A8D7-9FFF72AA8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78B7-7356-D097-5E83-AF8934AA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0778-6A0C-4258-9CE2-C86A214A2F33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F81D-03A3-4AD6-5BB0-0B70E6C2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3320-C435-0BF3-FDC3-7F83DB54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99-2624-49CE-B8A1-F32DE7A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7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F280-1066-782A-D2E1-332413E9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2D702-9142-6A24-345D-C387ABAD0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DCC1-C9ED-2CC7-2411-816B815B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0778-6A0C-4258-9CE2-C86A214A2F33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8418-FE40-A153-4E14-FA7272B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98FB-F8CD-B572-1AEE-3B8E7C18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99-2624-49CE-B8A1-F32DE7A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28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CA781-6928-8E4E-9709-B28AE8936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AEB3F-A338-9A0B-184D-887B9652D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B5A2-91D6-EB81-04F3-9B06490C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0778-6A0C-4258-9CE2-C86A214A2F33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6C80-0D3F-6916-B8A7-78EA438F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FD25-A58D-6D2A-E482-65D475BA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99-2624-49CE-B8A1-F32DE7A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2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9987-9908-0C52-874A-7762F523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25BD-FADA-050C-33C3-755AA0CB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4683-F61F-9A98-E891-BDA893E3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0778-6A0C-4258-9CE2-C86A214A2F33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3AE59-3CAD-0D3D-B908-6F69FC3A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B92A-F653-7021-000A-CBD72980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99-2624-49CE-B8A1-F32DE7A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57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3854-C9ED-3E97-B074-91E06931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46AE5-E407-00FB-3792-1606E230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EA601-9BFB-2005-7E22-EF2D2189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0778-6A0C-4258-9CE2-C86A214A2F33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DD89-4EB2-B195-8D49-D9C9D06A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F30AC-68AE-6487-8130-CC4716CB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99-2624-49CE-B8A1-F32DE7A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2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0298-D78F-F3BA-1B4C-CCD8E583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57B5-32E0-55D2-05D9-6436E7AA0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CE424-9334-A39A-7D75-796C1DFCD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D6858-BA20-FCFC-1642-9706016D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0778-6A0C-4258-9CE2-C86A214A2F33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0D786-8948-87C5-50B4-2735E159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5B1C-1008-F3F6-950C-EC0D6593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99-2624-49CE-B8A1-F32DE7A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63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932A-C320-B1F5-3B86-1434B7BB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30E65-4243-F1BE-07CE-CCD1718BA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D773D-D67A-D86F-642E-C971608F0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FFF20-5FD9-E1CC-668A-B0EA4953D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8ED4C-4B16-396F-119A-1B6C65B5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41681-70D2-0185-760B-0CB042F6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0778-6A0C-4258-9CE2-C86A214A2F33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AB6DA-9DDC-BC78-CD43-363AC54E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9C799-84C6-D60B-C74F-1E068811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99-2624-49CE-B8A1-F32DE7A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7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B2A7-9717-B87E-9216-6D4A9810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0FBC5-C9E3-A432-7D02-C3E864FC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0778-6A0C-4258-9CE2-C86A214A2F33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E2DAB-8FA4-2E76-926F-6324C354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F0735-9A4D-73BE-8071-F0032144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99-2624-49CE-B8A1-F32DE7A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26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2C12B-ED77-9D62-DD76-EA2D7CB8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0778-6A0C-4258-9CE2-C86A214A2F33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1CE71-8006-4C80-234F-0FDBA71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FB114-FD3B-1179-5667-A06DD702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99-2624-49CE-B8A1-F32DE7A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5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0395-6515-339B-D242-C9CE0324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E370-6AB0-351F-26F8-064DE72C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170DF-1A62-9DEF-9174-9587AA8CA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805E3-E431-DE24-19AF-9ED2A385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0778-6A0C-4258-9CE2-C86A214A2F33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56818-07C6-9601-28F2-64AD7EC4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B672D-D2DF-4A9E-22A3-CFA4FBB8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99-2624-49CE-B8A1-F32DE7A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0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355C-2E9B-6F66-3263-957D9EFA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EDA2E-D954-7630-5682-3C2FAABB0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85547-CB0B-186C-A99C-0B069BA07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99716-EA96-302D-18DB-C025FCB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0778-6A0C-4258-9CE2-C86A214A2F33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F56B1-1DE1-1AE6-ED21-B8335F37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0EC02-C980-9C26-BF68-628F9D97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D9799-2624-49CE-B8A1-F32DE7A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44AA3-0E0A-AAAC-487D-6A70B9F2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04E0-CE04-25AF-665B-0E8888EAC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EAF7-AE76-B127-D5A1-70FB6352B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0778-6A0C-4258-9CE2-C86A214A2F33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A4C3-CF36-6929-BE7E-3A81CD90D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AAE7-1E35-CAAF-3535-41DE9E4F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D9799-2624-49CE-B8A1-F32DE7A0B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60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2CA1-CF39-2098-5056-74CA18084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5BE97-E440-FC95-152F-A25D4D9B2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99329-2B83-31FE-E86B-9942AB7AB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33"/>
            <a:ext cx="12191999" cy="68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AD8-18CC-359E-CA2F-3C1C844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738F8-4CB8-A591-2A11-E704E01D1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5759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59F9-6FA1-6186-5EE1-80D6874F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F6F7E-63DF-8F05-E571-650F1BEED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0321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75BE-1941-D4F0-95E0-F3852209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E68A33-51C0-6B22-FD77-7D805D18C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1909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2CAA-DAC6-FDAE-255C-B5D360ED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2C75D-BBF2-6EA4-2261-47F257EA1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6147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87696-3497-EBCC-57C5-93CBD2C3D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8D2C-C712-9AAB-ABCB-A2FD0A8F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FBF6D-729A-C9C2-2191-CF444C7F2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5507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4771-C5D6-D276-A817-E9ABC53E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32682-02EB-872E-CF96-39C998CA3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2372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A738-3DE4-F357-2067-9C072CC0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4572AC-F24D-F75E-4670-43644492F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7369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Nisanth A</dc:creator>
  <cp:lastModifiedBy>Nisanth A</cp:lastModifiedBy>
  <cp:revision>1</cp:revision>
  <dcterms:created xsi:type="dcterms:W3CDTF">2024-02-18T18:00:10Z</dcterms:created>
  <dcterms:modified xsi:type="dcterms:W3CDTF">2024-02-18T18:12:03Z</dcterms:modified>
</cp:coreProperties>
</file>