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3" r:id="rId9"/>
    <p:sldId id="265" r:id="rId10"/>
    <p:sldId id="264" r:id="rId11"/>
    <p:sldId id="268" r:id="rId12"/>
    <p:sldId id="267" r:id="rId13"/>
    <p:sldId id="266"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anth A" userId="e54a104231d387a0" providerId="LiveId" clId="{3994CE45-A47E-43D8-BA83-53DD7D455E07}"/>
    <pc:docChg chg="undo custSel addSld delSld modSld">
      <pc:chgData name="Nisanth A" userId="e54a104231d387a0" providerId="LiveId" clId="{3994CE45-A47E-43D8-BA83-53DD7D455E07}" dt="2024-02-23T20:55:59.518" v="282" actId="2696"/>
      <pc:docMkLst>
        <pc:docMk/>
      </pc:docMkLst>
      <pc:sldChg chg="delSp modSp new mod">
        <pc:chgData name="Nisanth A" userId="e54a104231d387a0" providerId="LiveId" clId="{3994CE45-A47E-43D8-BA83-53DD7D455E07}" dt="2024-02-23T20:25:23.139" v="6" actId="27636"/>
        <pc:sldMkLst>
          <pc:docMk/>
          <pc:sldMk cId="2308542846" sldId="256"/>
        </pc:sldMkLst>
        <pc:spChg chg="mod">
          <ac:chgData name="Nisanth A" userId="e54a104231d387a0" providerId="LiveId" clId="{3994CE45-A47E-43D8-BA83-53DD7D455E07}" dt="2024-02-23T20:25:23.139" v="6" actId="27636"/>
          <ac:spMkLst>
            <pc:docMk/>
            <pc:sldMk cId="2308542846" sldId="256"/>
            <ac:spMk id="2" creationId="{E98E118C-5CB6-28CA-F034-E07D9B4F8C4A}"/>
          </ac:spMkLst>
        </pc:spChg>
        <pc:spChg chg="del">
          <ac:chgData name="Nisanth A" userId="e54a104231d387a0" providerId="LiveId" clId="{3994CE45-A47E-43D8-BA83-53DD7D455E07}" dt="2024-02-23T20:25:02.458" v="1" actId="478"/>
          <ac:spMkLst>
            <pc:docMk/>
            <pc:sldMk cId="2308542846" sldId="256"/>
            <ac:spMk id="3" creationId="{340E0ED6-553E-1FDA-7D43-4D0F7CB9230B}"/>
          </ac:spMkLst>
        </pc:spChg>
      </pc:sldChg>
      <pc:sldChg chg="addSp delSp modSp new mod">
        <pc:chgData name="Nisanth A" userId="e54a104231d387a0" providerId="LiveId" clId="{3994CE45-A47E-43D8-BA83-53DD7D455E07}" dt="2024-02-23T20:33:24.552" v="38" actId="20577"/>
        <pc:sldMkLst>
          <pc:docMk/>
          <pc:sldMk cId="1189028516" sldId="257"/>
        </pc:sldMkLst>
        <pc:spChg chg="add del mod">
          <ac:chgData name="Nisanth A" userId="e54a104231d387a0" providerId="LiveId" clId="{3994CE45-A47E-43D8-BA83-53DD7D455E07}" dt="2024-02-23T20:33:24.552" v="38" actId="20577"/>
          <ac:spMkLst>
            <pc:docMk/>
            <pc:sldMk cId="1189028516" sldId="257"/>
            <ac:spMk id="2" creationId="{11B6C753-DCBC-F594-A978-9598D4A55768}"/>
          </ac:spMkLst>
        </pc:spChg>
        <pc:spChg chg="mod">
          <ac:chgData name="Nisanth A" userId="e54a104231d387a0" providerId="LiveId" clId="{3994CE45-A47E-43D8-BA83-53DD7D455E07}" dt="2024-02-23T20:33:17.782" v="24" actId="27636"/>
          <ac:spMkLst>
            <pc:docMk/>
            <pc:sldMk cId="1189028516" sldId="257"/>
            <ac:spMk id="3" creationId="{239DEA2F-A2C5-CBC1-DBB5-7BC7F5ABBEF6}"/>
          </ac:spMkLst>
        </pc:spChg>
      </pc:sldChg>
      <pc:sldChg chg="modSp new mod">
        <pc:chgData name="Nisanth A" userId="e54a104231d387a0" providerId="LiveId" clId="{3994CE45-A47E-43D8-BA83-53DD7D455E07}" dt="2024-02-23T20:34:09.757" v="50"/>
        <pc:sldMkLst>
          <pc:docMk/>
          <pc:sldMk cId="1219097796" sldId="258"/>
        </pc:sldMkLst>
        <pc:spChg chg="mod">
          <ac:chgData name="Nisanth A" userId="e54a104231d387a0" providerId="LiveId" clId="{3994CE45-A47E-43D8-BA83-53DD7D455E07}" dt="2024-02-23T20:33:34.799" v="48" actId="20577"/>
          <ac:spMkLst>
            <pc:docMk/>
            <pc:sldMk cId="1219097796" sldId="258"/>
            <ac:spMk id="2" creationId="{16E73B6A-F91B-110C-F597-CE834DE78AFB}"/>
          </ac:spMkLst>
        </pc:spChg>
        <pc:spChg chg="mod">
          <ac:chgData name="Nisanth A" userId="e54a104231d387a0" providerId="LiveId" clId="{3994CE45-A47E-43D8-BA83-53DD7D455E07}" dt="2024-02-23T20:34:09.757" v="50"/>
          <ac:spMkLst>
            <pc:docMk/>
            <pc:sldMk cId="1219097796" sldId="258"/>
            <ac:spMk id="3" creationId="{4544D4D0-0F55-6251-6978-1CC9CACB7ADF}"/>
          </ac:spMkLst>
        </pc:spChg>
      </pc:sldChg>
      <pc:sldChg chg="addSp delSp modSp new mod modClrScheme chgLayout">
        <pc:chgData name="Nisanth A" userId="e54a104231d387a0" providerId="LiveId" clId="{3994CE45-A47E-43D8-BA83-53DD7D455E07}" dt="2024-02-23T20:35:50.379" v="60" actId="14100"/>
        <pc:sldMkLst>
          <pc:docMk/>
          <pc:sldMk cId="1496718387" sldId="259"/>
        </pc:sldMkLst>
        <pc:spChg chg="del">
          <ac:chgData name="Nisanth A" userId="e54a104231d387a0" providerId="LiveId" clId="{3994CE45-A47E-43D8-BA83-53DD7D455E07}" dt="2024-02-23T20:34:34.884" v="55" actId="700"/>
          <ac:spMkLst>
            <pc:docMk/>
            <pc:sldMk cId="1496718387" sldId="259"/>
            <ac:spMk id="2" creationId="{B8D0775C-F32F-225D-B407-503E46CB9CF8}"/>
          </ac:spMkLst>
        </pc:spChg>
        <pc:spChg chg="del">
          <ac:chgData name="Nisanth A" userId="e54a104231d387a0" providerId="LiveId" clId="{3994CE45-A47E-43D8-BA83-53DD7D455E07}" dt="2024-02-23T20:34:34.884" v="55" actId="700"/>
          <ac:spMkLst>
            <pc:docMk/>
            <pc:sldMk cId="1496718387" sldId="259"/>
            <ac:spMk id="3" creationId="{A5EDEEFC-78A7-189C-8C1D-503297F03B8E}"/>
          </ac:spMkLst>
        </pc:spChg>
        <pc:picChg chg="add mod">
          <ac:chgData name="Nisanth A" userId="e54a104231d387a0" providerId="LiveId" clId="{3994CE45-A47E-43D8-BA83-53DD7D455E07}" dt="2024-02-23T20:35:50.379" v="60" actId="14100"/>
          <ac:picMkLst>
            <pc:docMk/>
            <pc:sldMk cId="1496718387" sldId="259"/>
            <ac:picMk id="5" creationId="{12CEB259-5631-AA3C-2545-F3EE3ED41A5A}"/>
          </ac:picMkLst>
        </pc:picChg>
      </pc:sldChg>
      <pc:sldChg chg="addSp delSp modSp new mod">
        <pc:chgData name="Nisanth A" userId="e54a104231d387a0" providerId="LiveId" clId="{3994CE45-A47E-43D8-BA83-53DD7D455E07}" dt="2024-02-23T20:43:22.054" v="87" actId="14100"/>
        <pc:sldMkLst>
          <pc:docMk/>
          <pc:sldMk cId="3258075731" sldId="260"/>
        </pc:sldMkLst>
        <pc:spChg chg="del">
          <ac:chgData name="Nisanth A" userId="e54a104231d387a0" providerId="LiveId" clId="{3994CE45-A47E-43D8-BA83-53DD7D455E07}" dt="2024-02-23T20:43:03.224" v="82" actId="931"/>
          <ac:spMkLst>
            <pc:docMk/>
            <pc:sldMk cId="3258075731" sldId="260"/>
            <ac:spMk id="3" creationId="{EAB2AC45-D6A1-8B8B-925C-8FD3BEFAE30D}"/>
          </ac:spMkLst>
        </pc:spChg>
        <pc:picChg chg="add mod">
          <ac:chgData name="Nisanth A" userId="e54a104231d387a0" providerId="LiveId" clId="{3994CE45-A47E-43D8-BA83-53DD7D455E07}" dt="2024-02-23T20:43:22.054" v="87" actId="14100"/>
          <ac:picMkLst>
            <pc:docMk/>
            <pc:sldMk cId="3258075731" sldId="260"/>
            <ac:picMk id="5" creationId="{F08CB60A-B97F-C2CD-E6C5-CAE2EBDBF4B7}"/>
          </ac:picMkLst>
        </pc:picChg>
      </pc:sldChg>
      <pc:sldChg chg="addSp delSp modSp new mod">
        <pc:chgData name="Nisanth A" userId="e54a104231d387a0" providerId="LiveId" clId="{3994CE45-A47E-43D8-BA83-53DD7D455E07}" dt="2024-02-23T20:42:24.915" v="81" actId="14100"/>
        <pc:sldMkLst>
          <pc:docMk/>
          <pc:sldMk cId="3541145752" sldId="261"/>
        </pc:sldMkLst>
        <pc:spChg chg="del">
          <ac:chgData name="Nisanth A" userId="e54a104231d387a0" providerId="LiveId" clId="{3994CE45-A47E-43D8-BA83-53DD7D455E07}" dt="2024-02-23T20:42:08.315" v="76" actId="931"/>
          <ac:spMkLst>
            <pc:docMk/>
            <pc:sldMk cId="3541145752" sldId="261"/>
            <ac:spMk id="3" creationId="{0D529099-4BA0-206E-0583-E559F438A4FB}"/>
          </ac:spMkLst>
        </pc:spChg>
        <pc:picChg chg="add mod">
          <ac:chgData name="Nisanth A" userId="e54a104231d387a0" providerId="LiveId" clId="{3994CE45-A47E-43D8-BA83-53DD7D455E07}" dt="2024-02-23T20:42:24.915" v="81" actId="14100"/>
          <ac:picMkLst>
            <pc:docMk/>
            <pc:sldMk cId="3541145752" sldId="261"/>
            <ac:picMk id="5" creationId="{C7BB59ED-91DD-F6AA-3B48-09C290AD8B6B}"/>
          </ac:picMkLst>
        </pc:picChg>
      </pc:sldChg>
      <pc:sldChg chg="modSp new mod">
        <pc:chgData name="Nisanth A" userId="e54a104231d387a0" providerId="LiveId" clId="{3994CE45-A47E-43D8-BA83-53DD7D455E07}" dt="2024-02-23T20:37:38.138" v="75" actId="5793"/>
        <pc:sldMkLst>
          <pc:docMk/>
          <pc:sldMk cId="261599308" sldId="262"/>
        </pc:sldMkLst>
        <pc:spChg chg="mod">
          <ac:chgData name="Nisanth A" userId="e54a104231d387a0" providerId="LiveId" clId="{3994CE45-A47E-43D8-BA83-53DD7D455E07}" dt="2024-02-23T20:37:34.680" v="73" actId="20577"/>
          <ac:spMkLst>
            <pc:docMk/>
            <pc:sldMk cId="261599308" sldId="262"/>
            <ac:spMk id="2" creationId="{3B6E7306-02E2-C3C6-0421-9C01AD086DFD}"/>
          </ac:spMkLst>
        </pc:spChg>
        <pc:spChg chg="mod">
          <ac:chgData name="Nisanth A" userId="e54a104231d387a0" providerId="LiveId" clId="{3994CE45-A47E-43D8-BA83-53DD7D455E07}" dt="2024-02-23T20:37:38.138" v="75" actId="5793"/>
          <ac:spMkLst>
            <pc:docMk/>
            <pc:sldMk cId="261599308" sldId="262"/>
            <ac:spMk id="3" creationId="{693EBE1B-ACA8-C76D-8DFF-642EC82730C7}"/>
          </ac:spMkLst>
        </pc:spChg>
      </pc:sldChg>
      <pc:sldChg chg="addSp delSp modSp new mod">
        <pc:chgData name="Nisanth A" userId="e54a104231d387a0" providerId="LiveId" clId="{3994CE45-A47E-43D8-BA83-53DD7D455E07}" dt="2024-02-23T20:44:51.931" v="95" actId="14100"/>
        <pc:sldMkLst>
          <pc:docMk/>
          <pc:sldMk cId="3204840709" sldId="263"/>
        </pc:sldMkLst>
        <pc:spChg chg="del">
          <ac:chgData name="Nisanth A" userId="e54a104231d387a0" providerId="LiveId" clId="{3994CE45-A47E-43D8-BA83-53DD7D455E07}" dt="2024-02-23T20:44:32.027" v="91" actId="931"/>
          <ac:spMkLst>
            <pc:docMk/>
            <pc:sldMk cId="3204840709" sldId="263"/>
            <ac:spMk id="3" creationId="{10CF2C9D-70C6-FADC-0F52-22322A9DB19F}"/>
          </ac:spMkLst>
        </pc:spChg>
        <pc:picChg chg="add mod">
          <ac:chgData name="Nisanth A" userId="e54a104231d387a0" providerId="LiveId" clId="{3994CE45-A47E-43D8-BA83-53DD7D455E07}" dt="2024-02-23T20:44:51.931" v="95" actId="14100"/>
          <ac:picMkLst>
            <pc:docMk/>
            <pc:sldMk cId="3204840709" sldId="263"/>
            <ac:picMk id="5" creationId="{4F23FDAF-1C7D-A881-ABC3-C65A094A1C1C}"/>
          </ac:picMkLst>
        </pc:picChg>
      </pc:sldChg>
      <pc:sldChg chg="modSp add mod">
        <pc:chgData name="Nisanth A" userId="e54a104231d387a0" providerId="LiveId" clId="{3994CE45-A47E-43D8-BA83-53DD7D455E07}" dt="2024-02-23T20:50:04.027" v="145"/>
        <pc:sldMkLst>
          <pc:docMk/>
          <pc:sldMk cId="3054022304" sldId="264"/>
        </pc:sldMkLst>
        <pc:spChg chg="mod">
          <ac:chgData name="Nisanth A" userId="e54a104231d387a0" providerId="LiveId" clId="{3994CE45-A47E-43D8-BA83-53DD7D455E07}" dt="2024-02-23T20:49:52.298" v="143" actId="20577"/>
          <ac:spMkLst>
            <pc:docMk/>
            <pc:sldMk cId="3054022304" sldId="264"/>
            <ac:spMk id="2" creationId="{729E53CF-6FF2-E8B2-FEF9-ECE2F3F37C19}"/>
          </ac:spMkLst>
        </pc:spChg>
        <pc:spChg chg="mod">
          <ac:chgData name="Nisanth A" userId="e54a104231d387a0" providerId="LiveId" clId="{3994CE45-A47E-43D8-BA83-53DD7D455E07}" dt="2024-02-23T20:50:04.027" v="145"/>
          <ac:spMkLst>
            <pc:docMk/>
            <pc:sldMk cId="3054022304" sldId="264"/>
            <ac:spMk id="3" creationId="{B32644F1-0CAC-F21F-6BB8-4132C55D0B2F}"/>
          </ac:spMkLst>
        </pc:spChg>
      </pc:sldChg>
      <pc:sldChg chg="addSp delSp modSp add mod">
        <pc:chgData name="Nisanth A" userId="e54a104231d387a0" providerId="LiveId" clId="{3994CE45-A47E-43D8-BA83-53DD7D455E07}" dt="2024-02-23T20:50:52.662" v="168" actId="403"/>
        <pc:sldMkLst>
          <pc:docMk/>
          <pc:sldMk cId="4114033225" sldId="265"/>
        </pc:sldMkLst>
        <pc:spChg chg="del">
          <ac:chgData name="Nisanth A" userId="e54a104231d387a0" providerId="LiveId" clId="{3994CE45-A47E-43D8-BA83-53DD7D455E07}" dt="2024-02-23T20:47:04.933" v="113" actId="478"/>
          <ac:spMkLst>
            <pc:docMk/>
            <pc:sldMk cId="4114033225" sldId="265"/>
            <ac:spMk id="2" creationId="{9DA7BCFE-0381-F1A0-135A-1DFD3057AE0B}"/>
          </ac:spMkLst>
        </pc:spChg>
        <pc:spChg chg="del">
          <ac:chgData name="Nisanth A" userId="e54a104231d387a0" providerId="LiveId" clId="{3994CE45-A47E-43D8-BA83-53DD7D455E07}" dt="2024-02-23T20:45:24.430" v="96" actId="931"/>
          <ac:spMkLst>
            <pc:docMk/>
            <pc:sldMk cId="4114033225" sldId="265"/>
            <ac:spMk id="3" creationId="{E4BAC248-9348-4F73-2A2F-D81C367F8D0C}"/>
          </ac:spMkLst>
        </pc:spChg>
        <pc:spChg chg="add del mod">
          <ac:chgData name="Nisanth A" userId="e54a104231d387a0" providerId="LiveId" clId="{3994CE45-A47E-43D8-BA83-53DD7D455E07}" dt="2024-02-23T20:45:40.641" v="98" actId="931"/>
          <ac:spMkLst>
            <pc:docMk/>
            <pc:sldMk cId="4114033225" sldId="265"/>
            <ac:spMk id="7" creationId="{CE610424-5C19-804B-382D-8BE6EE8B7E0B}"/>
          </ac:spMkLst>
        </pc:spChg>
        <pc:spChg chg="add mod">
          <ac:chgData name="Nisanth A" userId="e54a104231d387a0" providerId="LiveId" clId="{3994CE45-A47E-43D8-BA83-53DD7D455E07}" dt="2024-02-23T20:50:52.662" v="168" actId="403"/>
          <ac:spMkLst>
            <pc:docMk/>
            <pc:sldMk cId="4114033225" sldId="265"/>
            <ac:spMk id="14" creationId="{984DBD09-7B55-148A-5E8D-7AE981E9EFA2}"/>
          </ac:spMkLst>
        </pc:spChg>
        <pc:picChg chg="add del mod">
          <ac:chgData name="Nisanth A" userId="e54a104231d387a0" providerId="LiveId" clId="{3994CE45-A47E-43D8-BA83-53DD7D455E07}" dt="2024-02-23T20:45:27.398" v="97" actId="478"/>
          <ac:picMkLst>
            <pc:docMk/>
            <pc:sldMk cId="4114033225" sldId="265"/>
            <ac:picMk id="5" creationId="{F1583404-7A1E-575F-9ACF-B1198640092A}"/>
          </ac:picMkLst>
        </pc:picChg>
        <pc:picChg chg="add mod">
          <ac:chgData name="Nisanth A" userId="e54a104231d387a0" providerId="LiveId" clId="{3994CE45-A47E-43D8-BA83-53DD7D455E07}" dt="2024-02-23T20:50:18.750" v="147" actId="1076"/>
          <ac:picMkLst>
            <pc:docMk/>
            <pc:sldMk cId="4114033225" sldId="265"/>
            <ac:picMk id="9" creationId="{1261FCAB-F848-5312-683D-31F5FB9A88F9}"/>
          </ac:picMkLst>
        </pc:picChg>
        <pc:picChg chg="add mod">
          <ac:chgData name="Nisanth A" userId="e54a104231d387a0" providerId="LiveId" clId="{3994CE45-A47E-43D8-BA83-53DD7D455E07}" dt="2024-02-23T20:50:16.075" v="146" actId="14100"/>
          <ac:picMkLst>
            <pc:docMk/>
            <pc:sldMk cId="4114033225" sldId="265"/>
            <ac:picMk id="11" creationId="{822D8318-2FF7-377E-2F0A-94EBA96F82AD}"/>
          </ac:picMkLst>
        </pc:picChg>
        <pc:picChg chg="add mod">
          <ac:chgData name="Nisanth A" userId="e54a104231d387a0" providerId="LiveId" clId="{3994CE45-A47E-43D8-BA83-53DD7D455E07}" dt="2024-02-23T20:49:06.883" v="121" actId="14100"/>
          <ac:picMkLst>
            <pc:docMk/>
            <pc:sldMk cId="4114033225" sldId="265"/>
            <ac:picMk id="13" creationId="{3DD1EDA7-C9D3-8755-9993-B652978C2973}"/>
          </ac:picMkLst>
        </pc:picChg>
      </pc:sldChg>
      <pc:sldChg chg="addSp delSp modSp add mod">
        <pc:chgData name="Nisanth A" userId="e54a104231d387a0" providerId="LiveId" clId="{3994CE45-A47E-43D8-BA83-53DD7D455E07}" dt="2024-02-23T20:53:15.071" v="193" actId="14100"/>
        <pc:sldMkLst>
          <pc:docMk/>
          <pc:sldMk cId="4151903447" sldId="266"/>
        </pc:sldMkLst>
        <pc:spChg chg="del">
          <ac:chgData name="Nisanth A" userId="e54a104231d387a0" providerId="LiveId" clId="{3994CE45-A47E-43D8-BA83-53DD7D455E07}" dt="2024-02-23T20:52:58.635" v="188" actId="931"/>
          <ac:spMkLst>
            <pc:docMk/>
            <pc:sldMk cId="4151903447" sldId="266"/>
            <ac:spMk id="3" creationId="{6F420797-61EA-6806-75D9-380FFED1AB60}"/>
          </ac:spMkLst>
        </pc:spChg>
        <pc:picChg chg="add mod">
          <ac:chgData name="Nisanth A" userId="e54a104231d387a0" providerId="LiveId" clId="{3994CE45-A47E-43D8-BA83-53DD7D455E07}" dt="2024-02-23T20:53:15.071" v="193" actId="14100"/>
          <ac:picMkLst>
            <pc:docMk/>
            <pc:sldMk cId="4151903447" sldId="266"/>
            <ac:picMk id="5" creationId="{ACF15ABD-2AD7-C9F7-BF23-D09BA335D040}"/>
          </ac:picMkLst>
        </pc:picChg>
      </pc:sldChg>
      <pc:sldChg chg="modSp add mod">
        <pc:chgData name="Nisanth A" userId="e54a104231d387a0" providerId="LiveId" clId="{3994CE45-A47E-43D8-BA83-53DD7D455E07}" dt="2024-02-23T20:52:32.294" v="187"/>
        <pc:sldMkLst>
          <pc:docMk/>
          <pc:sldMk cId="573231438" sldId="267"/>
        </pc:sldMkLst>
        <pc:spChg chg="mod">
          <ac:chgData name="Nisanth A" userId="e54a104231d387a0" providerId="LiveId" clId="{3994CE45-A47E-43D8-BA83-53DD7D455E07}" dt="2024-02-23T20:52:07.839" v="185" actId="20577"/>
          <ac:spMkLst>
            <pc:docMk/>
            <pc:sldMk cId="573231438" sldId="267"/>
            <ac:spMk id="2" creationId="{FE11D4C8-1F5B-3901-B163-46D521A0BAF2}"/>
          </ac:spMkLst>
        </pc:spChg>
        <pc:spChg chg="mod">
          <ac:chgData name="Nisanth A" userId="e54a104231d387a0" providerId="LiveId" clId="{3994CE45-A47E-43D8-BA83-53DD7D455E07}" dt="2024-02-23T20:52:32.294" v="187"/>
          <ac:spMkLst>
            <pc:docMk/>
            <pc:sldMk cId="573231438" sldId="267"/>
            <ac:spMk id="3" creationId="{D95E3620-155D-D42B-E22D-E365F0D94A17}"/>
          </ac:spMkLst>
        </pc:spChg>
      </pc:sldChg>
      <pc:sldChg chg="addSp delSp modSp add mod">
        <pc:chgData name="Nisanth A" userId="e54a104231d387a0" providerId="LiveId" clId="{3994CE45-A47E-43D8-BA83-53DD7D455E07}" dt="2024-02-23T20:51:33.064" v="173" actId="14100"/>
        <pc:sldMkLst>
          <pc:docMk/>
          <pc:sldMk cId="2208568311" sldId="268"/>
        </pc:sldMkLst>
        <pc:spChg chg="del">
          <ac:chgData name="Nisanth A" userId="e54a104231d387a0" providerId="LiveId" clId="{3994CE45-A47E-43D8-BA83-53DD7D455E07}" dt="2024-02-23T20:51:21.448" v="169" actId="931"/>
          <ac:spMkLst>
            <pc:docMk/>
            <pc:sldMk cId="2208568311" sldId="268"/>
            <ac:spMk id="3" creationId="{845E61BC-3BE7-5D9C-1A85-8ADD827EDC3E}"/>
          </ac:spMkLst>
        </pc:spChg>
        <pc:picChg chg="add mod">
          <ac:chgData name="Nisanth A" userId="e54a104231d387a0" providerId="LiveId" clId="{3994CE45-A47E-43D8-BA83-53DD7D455E07}" dt="2024-02-23T20:51:33.064" v="173" actId="14100"/>
          <ac:picMkLst>
            <pc:docMk/>
            <pc:sldMk cId="2208568311" sldId="268"/>
            <ac:picMk id="5" creationId="{CF123F3B-F820-883F-2FF7-9DD378ACEEAD}"/>
          </ac:picMkLst>
        </pc:picChg>
      </pc:sldChg>
      <pc:sldChg chg="modSp new mod">
        <pc:chgData name="Nisanth A" userId="e54a104231d387a0" providerId="LiveId" clId="{3994CE45-A47E-43D8-BA83-53DD7D455E07}" dt="2024-02-23T20:53:52.167" v="261" actId="6549"/>
        <pc:sldMkLst>
          <pc:docMk/>
          <pc:sldMk cId="3298441854" sldId="269"/>
        </pc:sldMkLst>
        <pc:spChg chg="mod">
          <ac:chgData name="Nisanth A" userId="e54a104231d387a0" providerId="LiveId" clId="{3994CE45-A47E-43D8-BA83-53DD7D455E07}" dt="2024-02-23T20:53:46.370" v="230" actId="20577"/>
          <ac:spMkLst>
            <pc:docMk/>
            <pc:sldMk cId="3298441854" sldId="269"/>
            <ac:spMk id="2" creationId="{4936B4B2-3849-D6EF-896F-48429393FC3D}"/>
          </ac:spMkLst>
        </pc:spChg>
        <pc:spChg chg="mod">
          <ac:chgData name="Nisanth A" userId="e54a104231d387a0" providerId="LiveId" clId="{3994CE45-A47E-43D8-BA83-53DD7D455E07}" dt="2024-02-23T20:53:52.167" v="261" actId="6549"/>
          <ac:spMkLst>
            <pc:docMk/>
            <pc:sldMk cId="3298441854" sldId="269"/>
            <ac:spMk id="3" creationId="{21F9F218-2590-CD28-5FF2-4B75136C6315}"/>
          </ac:spMkLst>
        </pc:spChg>
      </pc:sldChg>
      <pc:sldChg chg="addSp delSp modSp new mod">
        <pc:chgData name="Nisanth A" userId="e54a104231d387a0" providerId="LiveId" clId="{3994CE45-A47E-43D8-BA83-53DD7D455E07}" dt="2024-02-23T20:54:29.944" v="267" actId="14100"/>
        <pc:sldMkLst>
          <pc:docMk/>
          <pc:sldMk cId="694452970" sldId="270"/>
        </pc:sldMkLst>
        <pc:spChg chg="del">
          <ac:chgData name="Nisanth A" userId="e54a104231d387a0" providerId="LiveId" clId="{3994CE45-A47E-43D8-BA83-53DD7D455E07}" dt="2024-02-23T20:54:13.300" v="262" actId="931"/>
          <ac:spMkLst>
            <pc:docMk/>
            <pc:sldMk cId="694452970" sldId="270"/>
            <ac:spMk id="3" creationId="{75182E79-42A3-956A-2124-25DCFD375C40}"/>
          </ac:spMkLst>
        </pc:spChg>
        <pc:picChg chg="add mod">
          <ac:chgData name="Nisanth A" userId="e54a104231d387a0" providerId="LiveId" clId="{3994CE45-A47E-43D8-BA83-53DD7D455E07}" dt="2024-02-23T20:54:29.944" v="267" actId="14100"/>
          <ac:picMkLst>
            <pc:docMk/>
            <pc:sldMk cId="694452970" sldId="270"/>
            <ac:picMk id="5" creationId="{2EDFC8A6-4024-5391-3E87-E73D8F6E5B31}"/>
          </ac:picMkLst>
        </pc:picChg>
      </pc:sldChg>
      <pc:sldChg chg="modSp new mod">
        <pc:chgData name="Nisanth A" userId="e54a104231d387a0" providerId="LiveId" clId="{3994CE45-A47E-43D8-BA83-53DD7D455E07}" dt="2024-02-23T20:55:13.291" v="280"/>
        <pc:sldMkLst>
          <pc:docMk/>
          <pc:sldMk cId="666111482" sldId="271"/>
        </pc:sldMkLst>
        <pc:spChg chg="mod">
          <ac:chgData name="Nisanth A" userId="e54a104231d387a0" providerId="LiveId" clId="{3994CE45-A47E-43D8-BA83-53DD7D455E07}" dt="2024-02-23T20:55:10.953" v="278" actId="20577"/>
          <ac:spMkLst>
            <pc:docMk/>
            <pc:sldMk cId="666111482" sldId="271"/>
            <ac:spMk id="2" creationId="{675CD28B-C0EA-E749-FF76-CFB41C30FFFD}"/>
          </ac:spMkLst>
        </pc:spChg>
        <pc:spChg chg="mod">
          <ac:chgData name="Nisanth A" userId="e54a104231d387a0" providerId="LiveId" clId="{3994CE45-A47E-43D8-BA83-53DD7D455E07}" dt="2024-02-23T20:55:13.291" v="280"/>
          <ac:spMkLst>
            <pc:docMk/>
            <pc:sldMk cId="666111482" sldId="271"/>
            <ac:spMk id="3" creationId="{29BD64E0-21A8-25E8-08C9-7971AB3A6ADD}"/>
          </ac:spMkLst>
        </pc:spChg>
      </pc:sldChg>
      <pc:sldChg chg="new del">
        <pc:chgData name="Nisanth A" userId="e54a104231d387a0" providerId="LiveId" clId="{3994CE45-A47E-43D8-BA83-53DD7D455E07}" dt="2024-02-23T20:55:59.518" v="282" actId="2696"/>
        <pc:sldMkLst>
          <pc:docMk/>
          <pc:sldMk cId="1270345827"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9EA3-3FF4-35CB-330A-07D6F8C9AF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980BB3-452E-2787-C91D-A7E6E8BAF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1D9969-6458-9363-F708-9D788613BB61}"/>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DA5118C2-E248-93D8-19D7-77DD819A7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B670B2-FC0A-C9F3-2BAB-40CC3C1D2079}"/>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4101752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76EF-B56C-8621-F726-C248E6835C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9854DE-00FB-E542-302C-0FF3046D60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C9D274-9266-CE85-F024-33B6D55BC7A5}"/>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62DBF305-1BAA-61BA-2B7B-0239B1FEB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7D0AFC-5F1E-D8F0-A63D-1655CDD983F7}"/>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223958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5DD04-A938-FEA5-F48A-D4FAB1C4F9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2A1188-93C0-5DBF-5AEC-92ACAF1359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CFCFE2-27C7-A1E4-1299-9C1D3C7387FC}"/>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70957A93-1B3F-DA8B-448E-42CCA33A8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85621A-3D7F-447F-AC73-CAD74FF9F955}"/>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168868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1AAD-E765-0353-6552-9C04351A6A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0242C0-0FE1-E7AF-C53A-D1A08C532C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587A77-295C-A5A9-99C2-8FFDFCC2F909}"/>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6004F783-941E-5954-5D5B-12C72F6955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C166D1-9865-B24E-2D32-59D04C8B429E}"/>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164665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86D5-32AD-69CC-0212-552073EF9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DB2A48-0C4C-5A64-3167-F54DF1000A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BF79AD-8132-4BCA-864C-5CBBCAEB2378}"/>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1FF6D56D-7C24-B8D2-2886-16A392D70D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99DA0-29E4-1CC8-521E-17C2B3BA0619}"/>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321129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07430-F868-EC69-E961-B81AEBEBEC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C0337-0B68-3480-B74D-5E477EB608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784C41-D8E2-9F75-F411-FE3B1B5397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4C115A-1C04-0D6B-AC45-F38C9431226D}"/>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6" name="Footer Placeholder 5">
            <a:extLst>
              <a:ext uri="{FF2B5EF4-FFF2-40B4-BE49-F238E27FC236}">
                <a16:creationId xmlns:a16="http://schemas.microsoft.com/office/drawing/2014/main" id="{A909DA46-9567-D996-F595-6AE50CD1E2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DB8956-B8B4-CE6E-7E3D-8DBE7FBEB8BF}"/>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3381664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605F-2D3D-8B74-1B6F-48F45C4216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933EDB-DFF5-7DF4-4EB1-5EDDCFE20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65C7E-776C-3137-C33B-C9F5C541FF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7A42BB-09AF-0A94-8EA4-0FE3ED33E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4B0E6-3B70-26CE-C6CD-138BE5961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8EBFE6-40CE-6633-973E-556998C5774E}"/>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8" name="Footer Placeholder 7">
            <a:extLst>
              <a:ext uri="{FF2B5EF4-FFF2-40B4-BE49-F238E27FC236}">
                <a16:creationId xmlns:a16="http://schemas.microsoft.com/office/drawing/2014/main" id="{3C91F4E1-7269-4634-39A8-E64CCA0B4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FE0C3DF-194F-FCC0-4D7B-405E4A5A6E9D}"/>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326986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82E61-EE88-2168-672E-F8D161F8BF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57EA52-F105-03A6-ABFF-8DBD79CE6C1F}"/>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4" name="Footer Placeholder 3">
            <a:extLst>
              <a:ext uri="{FF2B5EF4-FFF2-40B4-BE49-F238E27FC236}">
                <a16:creationId xmlns:a16="http://schemas.microsoft.com/office/drawing/2014/main" id="{53892ECF-8351-9BE4-6854-ED33AA02AA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309C6D-A0F2-FD20-18CC-D3B520027CEC}"/>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245428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054821-62E2-DD14-3DBE-2113E7C5916F}"/>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3" name="Footer Placeholder 2">
            <a:extLst>
              <a:ext uri="{FF2B5EF4-FFF2-40B4-BE49-F238E27FC236}">
                <a16:creationId xmlns:a16="http://schemas.microsoft.com/office/drawing/2014/main" id="{F0AC99AF-24E9-021A-CFBB-EDB58F4E42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971E3D-DDFF-65C8-C0A5-5FB282A7ABC8}"/>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23850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5323-C8F8-EB3A-9AA6-4744861471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3E658A9-BDF5-B801-E3C4-FB28B22271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F47690-D250-2617-7887-E0AEB3816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A5FEC-C726-8A43-1FBC-10D96C7ACEF7}"/>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6" name="Footer Placeholder 5">
            <a:extLst>
              <a:ext uri="{FF2B5EF4-FFF2-40B4-BE49-F238E27FC236}">
                <a16:creationId xmlns:a16="http://schemas.microsoft.com/office/drawing/2014/main" id="{3C2D6B6C-1540-D198-DEE1-5818024889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A15EE6-1CA3-4A12-2821-8C9F31AFBE32}"/>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3550042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7FA2-09ED-E462-F46D-06F85230A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831A6A-1D62-8947-1615-E4AF1641B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3A5124-D19F-7758-339F-8B9224BE3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3BAB3-3C84-EDEB-9FCF-03EE3AE198D8}"/>
              </a:ext>
            </a:extLst>
          </p:cNvPr>
          <p:cNvSpPr>
            <a:spLocks noGrp="1"/>
          </p:cNvSpPr>
          <p:nvPr>
            <p:ph type="dt" sz="half" idx="10"/>
          </p:nvPr>
        </p:nvSpPr>
        <p:spPr/>
        <p:txBody>
          <a:bodyPr/>
          <a:lstStyle/>
          <a:p>
            <a:fld id="{63D7904F-D4D9-4EDD-8589-5EE6DC52A100}" type="datetimeFigureOut">
              <a:rPr lang="en-IN" smtClean="0"/>
              <a:t>24-02-2024</a:t>
            </a:fld>
            <a:endParaRPr lang="en-IN"/>
          </a:p>
        </p:txBody>
      </p:sp>
      <p:sp>
        <p:nvSpPr>
          <p:cNvPr id="6" name="Footer Placeholder 5">
            <a:extLst>
              <a:ext uri="{FF2B5EF4-FFF2-40B4-BE49-F238E27FC236}">
                <a16:creationId xmlns:a16="http://schemas.microsoft.com/office/drawing/2014/main" id="{3774524C-F6B7-2A5D-A290-264DDAB311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5DFCCB-44CD-4AD9-473B-B78E5B2A69B1}"/>
              </a:ext>
            </a:extLst>
          </p:cNvPr>
          <p:cNvSpPr>
            <a:spLocks noGrp="1"/>
          </p:cNvSpPr>
          <p:nvPr>
            <p:ph type="sldNum" sz="quarter" idx="12"/>
          </p:nvPr>
        </p:nvSpPr>
        <p:spPr/>
        <p:txBody>
          <a:bodyPr/>
          <a:lstStyle/>
          <a:p>
            <a:fld id="{F0746712-7212-4829-AD53-12F53FA2C842}" type="slidenum">
              <a:rPr lang="en-IN" smtClean="0"/>
              <a:t>‹#›</a:t>
            </a:fld>
            <a:endParaRPr lang="en-IN"/>
          </a:p>
        </p:txBody>
      </p:sp>
    </p:spTree>
    <p:extLst>
      <p:ext uri="{BB962C8B-B14F-4D97-AF65-F5344CB8AC3E}">
        <p14:creationId xmlns:p14="http://schemas.microsoft.com/office/powerpoint/2010/main" val="177253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B969E-DA20-6ED1-EE99-83B723557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0EB806-9036-8FD3-C0FD-F12C36A920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F31B2-CAC7-D657-E5CD-E99B383C90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7904F-D4D9-4EDD-8589-5EE6DC52A100}" type="datetimeFigureOut">
              <a:rPr lang="en-IN" smtClean="0"/>
              <a:t>24-02-2024</a:t>
            </a:fld>
            <a:endParaRPr lang="en-IN"/>
          </a:p>
        </p:txBody>
      </p:sp>
      <p:sp>
        <p:nvSpPr>
          <p:cNvPr id="5" name="Footer Placeholder 4">
            <a:extLst>
              <a:ext uri="{FF2B5EF4-FFF2-40B4-BE49-F238E27FC236}">
                <a16:creationId xmlns:a16="http://schemas.microsoft.com/office/drawing/2014/main" id="{D338CBA8-6A1C-3F63-6335-3167F2EB27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4984A6-1C97-1FF8-75F4-EB7C080CCD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46712-7212-4829-AD53-12F53FA2C842}" type="slidenum">
              <a:rPr lang="en-IN" smtClean="0"/>
              <a:t>‹#›</a:t>
            </a:fld>
            <a:endParaRPr lang="en-IN"/>
          </a:p>
        </p:txBody>
      </p:sp>
    </p:spTree>
    <p:extLst>
      <p:ext uri="{BB962C8B-B14F-4D97-AF65-F5344CB8AC3E}">
        <p14:creationId xmlns:p14="http://schemas.microsoft.com/office/powerpoint/2010/main" val="159780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18C-5CB6-28CA-F034-E07D9B4F8C4A}"/>
              </a:ext>
            </a:extLst>
          </p:cNvPr>
          <p:cNvSpPr>
            <a:spLocks noGrp="1"/>
          </p:cNvSpPr>
          <p:nvPr>
            <p:ph type="ctrTitle"/>
          </p:nvPr>
        </p:nvSpPr>
        <p:spPr>
          <a:xfrm>
            <a:off x="1524000" y="1122362"/>
            <a:ext cx="9144000" cy="3326347"/>
          </a:xfrm>
        </p:spPr>
        <p:txBody>
          <a:bodyPr>
            <a:normAutofit/>
          </a:bodyPr>
          <a:lstStyle/>
          <a:p>
            <a:pPr marL="0" lvl="0" indent="0" rtl="0">
              <a:spcBef>
                <a:spcPts val="0"/>
              </a:spcBef>
              <a:spcAft>
                <a:spcPts val="0"/>
              </a:spcAft>
            </a:pPr>
            <a:r>
              <a:rPr lang="en-US" sz="6000" b="0" i="1" dirty="0">
                <a:solidFill>
                  <a:schemeClr val="accent6">
                    <a:lumMod val="60000"/>
                    <a:lumOff val="40000"/>
                  </a:schemeClr>
                </a:solidFill>
                <a:latin typeface="Space Grotesk SemiBold"/>
                <a:ea typeface="Space Grotesk SemiBold"/>
                <a:cs typeface="Space Grotesk SemiBold"/>
                <a:sym typeface="Space Grotesk SemiBold"/>
              </a:rPr>
              <a:t>GDSC Solution Challenge</a:t>
            </a:r>
            <a:br>
              <a:rPr lang="en-US" sz="6000" b="0" i="1" dirty="0">
                <a:solidFill>
                  <a:schemeClr val="accent6">
                    <a:lumMod val="60000"/>
                    <a:lumOff val="40000"/>
                  </a:schemeClr>
                </a:solidFill>
                <a:latin typeface="Space Grotesk SemiBold"/>
                <a:ea typeface="Space Grotesk SemiBold"/>
                <a:cs typeface="Space Grotesk SemiBold"/>
                <a:sym typeface="Space Grotesk SemiBold"/>
              </a:rPr>
            </a:br>
            <a:br>
              <a:rPr lang="en-US" sz="6000" b="0" i="1" dirty="0">
                <a:solidFill>
                  <a:schemeClr val="accent6">
                    <a:lumMod val="60000"/>
                    <a:lumOff val="40000"/>
                  </a:schemeClr>
                </a:solidFill>
                <a:latin typeface="Space Grotesk SemiBold"/>
                <a:ea typeface="Space Grotesk SemiBold"/>
                <a:cs typeface="Space Grotesk SemiBold"/>
                <a:sym typeface="Space Grotesk SemiBold"/>
              </a:rPr>
            </a:br>
            <a:r>
              <a:rPr lang="en-US" sz="6600" b="0" i="1" dirty="0">
                <a:solidFill>
                  <a:schemeClr val="accent6">
                    <a:lumMod val="60000"/>
                    <a:lumOff val="40000"/>
                  </a:schemeClr>
                </a:solidFill>
                <a:latin typeface="Space Grotesk SemiBold"/>
                <a:ea typeface="Space Grotesk SemiBold"/>
                <a:cs typeface="Space Grotesk SemiBold"/>
                <a:sym typeface="Space Grotesk SemiBold"/>
              </a:rPr>
              <a:t>IMPACT MINDS</a:t>
            </a:r>
            <a:endParaRPr lang="en-IN" dirty="0">
              <a:solidFill>
                <a:schemeClr val="accent6">
                  <a:lumMod val="60000"/>
                  <a:lumOff val="40000"/>
                </a:schemeClr>
              </a:solidFill>
            </a:endParaRPr>
          </a:p>
        </p:txBody>
      </p:sp>
    </p:spTree>
    <p:extLst>
      <p:ext uri="{BB962C8B-B14F-4D97-AF65-F5344CB8AC3E}">
        <p14:creationId xmlns:p14="http://schemas.microsoft.com/office/powerpoint/2010/main" val="2308542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00E54-DC0B-0C4C-1D06-970F54566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E53CF-6FF2-E8B2-FEF9-ECE2F3F37C19}"/>
              </a:ext>
            </a:extLst>
          </p:cNvPr>
          <p:cNvSpPr>
            <a:spLocks noGrp="1"/>
          </p:cNvSpPr>
          <p:nvPr>
            <p:ph type="title"/>
          </p:nvPr>
        </p:nvSpPr>
        <p:spPr/>
        <p:txBody>
          <a:bodyPr/>
          <a:lstStyle/>
          <a:p>
            <a:r>
              <a:rPr lang="en-IN" dirty="0"/>
              <a:t>FARMER SERVICES</a:t>
            </a:r>
          </a:p>
        </p:txBody>
      </p:sp>
      <p:sp>
        <p:nvSpPr>
          <p:cNvPr id="3" name="Content Placeholder 2">
            <a:extLst>
              <a:ext uri="{FF2B5EF4-FFF2-40B4-BE49-F238E27FC236}">
                <a16:creationId xmlns:a16="http://schemas.microsoft.com/office/drawing/2014/main" id="{B32644F1-0CAC-F21F-6BB8-4132C55D0B2F}"/>
              </a:ext>
            </a:extLst>
          </p:cNvPr>
          <p:cNvSpPr>
            <a:spLocks noGrp="1"/>
          </p:cNvSpPr>
          <p:nvPr>
            <p:ph idx="1"/>
          </p:nvPr>
        </p:nvSpPr>
        <p:spPr/>
        <p:txBody>
          <a:bodyPr/>
          <a:lstStyle/>
          <a:p>
            <a:pPr marL="0" indent="0">
              <a:buNone/>
            </a:pPr>
            <a:r>
              <a:rPr lang="en-US" b="0" i="0" dirty="0">
                <a:solidFill>
                  <a:srgbClr val="0D0D0D"/>
                </a:solidFill>
                <a:effectLst/>
                <a:latin typeface="Söhne"/>
              </a:rPr>
              <a:t>Turn your attention to the Farmer Page, dedicated to our agricultural heroes. Powered by Google's geospatial magic, we empower farmers with valuable insights to elevate their farming practices. It's not merely information; it's a tool to assist them in selling their produce at the best prices.</a:t>
            </a:r>
            <a:endParaRPr lang="en-IN" dirty="0"/>
          </a:p>
        </p:txBody>
      </p:sp>
    </p:spTree>
    <p:extLst>
      <p:ext uri="{BB962C8B-B14F-4D97-AF65-F5344CB8AC3E}">
        <p14:creationId xmlns:p14="http://schemas.microsoft.com/office/powerpoint/2010/main" val="305402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B6F40-2261-524D-0AB1-6609C83F9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2B400-FAE3-1754-A1F1-5B05B4B9607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123F3B-F820-883F-2FF7-9DD378ACEE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08568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07D31-4F65-0D3B-BDEC-1F5E97443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1D4C8-1F5B-3901-B163-46D521A0BAF2}"/>
              </a:ext>
            </a:extLst>
          </p:cNvPr>
          <p:cNvSpPr>
            <a:spLocks noGrp="1"/>
          </p:cNvSpPr>
          <p:nvPr>
            <p:ph type="title"/>
          </p:nvPr>
        </p:nvSpPr>
        <p:spPr/>
        <p:txBody>
          <a:bodyPr/>
          <a:lstStyle/>
          <a:p>
            <a:r>
              <a:rPr lang="en-IN" dirty="0"/>
              <a:t>ABOUT US</a:t>
            </a:r>
          </a:p>
        </p:txBody>
      </p:sp>
      <p:sp>
        <p:nvSpPr>
          <p:cNvPr id="3" name="Content Placeholder 2">
            <a:extLst>
              <a:ext uri="{FF2B5EF4-FFF2-40B4-BE49-F238E27FC236}">
                <a16:creationId xmlns:a16="http://schemas.microsoft.com/office/drawing/2014/main" id="{D95E3620-155D-D42B-E22D-E365F0D94A17}"/>
              </a:ext>
            </a:extLst>
          </p:cNvPr>
          <p:cNvSpPr>
            <a:spLocks noGrp="1"/>
          </p:cNvSpPr>
          <p:nvPr>
            <p:ph idx="1"/>
          </p:nvPr>
        </p:nvSpPr>
        <p:spPr/>
        <p:txBody>
          <a:bodyPr/>
          <a:lstStyle/>
          <a:p>
            <a:pPr marL="0" indent="0">
              <a:buNone/>
            </a:pPr>
            <a:r>
              <a:rPr lang="en-US" b="0" i="0" dirty="0">
                <a:solidFill>
                  <a:srgbClr val="0D0D0D"/>
                </a:solidFill>
                <a:effectLst/>
                <a:latin typeface="Söhne"/>
              </a:rPr>
              <a:t>Let's get personal on the 'About Us' page. Uncover who we are, our values, and why this journey transcends the concept of a mere website. It's a mission—a bridge that connects consumers and farmers, fostering a sense of community.</a:t>
            </a:r>
            <a:endParaRPr lang="en-IN" dirty="0"/>
          </a:p>
        </p:txBody>
      </p:sp>
    </p:spTree>
    <p:extLst>
      <p:ext uri="{BB962C8B-B14F-4D97-AF65-F5344CB8AC3E}">
        <p14:creationId xmlns:p14="http://schemas.microsoft.com/office/powerpoint/2010/main" val="573231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C271-BA87-AA23-99EF-5DF4E2945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4237D-DE53-06E4-36B0-D67522FD961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F15ABD-2AD7-C9F7-BF23-D09BA335D0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5190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B4B2-3849-D6EF-896F-48429393FC3D}"/>
              </a:ext>
            </a:extLst>
          </p:cNvPr>
          <p:cNvSpPr>
            <a:spLocks noGrp="1"/>
          </p:cNvSpPr>
          <p:nvPr>
            <p:ph type="title"/>
          </p:nvPr>
        </p:nvSpPr>
        <p:spPr/>
        <p:txBody>
          <a:bodyPr/>
          <a:lstStyle/>
          <a:p>
            <a:r>
              <a:rPr lang="en-IN" dirty="0"/>
              <a:t>INTEGRATION WITH GOOGLE TECHNOLOGY</a:t>
            </a:r>
          </a:p>
        </p:txBody>
      </p:sp>
      <p:sp>
        <p:nvSpPr>
          <p:cNvPr id="3" name="Content Placeholder 2">
            <a:extLst>
              <a:ext uri="{FF2B5EF4-FFF2-40B4-BE49-F238E27FC236}">
                <a16:creationId xmlns:a16="http://schemas.microsoft.com/office/drawing/2014/main" id="{21F9F218-2590-CD28-5FF2-4B75136C6315}"/>
              </a:ext>
            </a:extLst>
          </p:cNvPr>
          <p:cNvSpPr>
            <a:spLocks noGrp="1"/>
          </p:cNvSpPr>
          <p:nvPr>
            <p:ph idx="1"/>
          </p:nvPr>
        </p:nvSpPr>
        <p:spPr/>
        <p:txBody>
          <a:bodyPr/>
          <a:lstStyle/>
          <a:p>
            <a:pPr marL="0" indent="0">
              <a:buNone/>
            </a:pPr>
            <a:r>
              <a:rPr lang="en-US" b="0" i="0" dirty="0">
                <a:solidFill>
                  <a:srgbClr val="0D0D0D"/>
                </a:solidFill>
                <a:effectLst/>
                <a:latin typeface="Söhne"/>
              </a:rPr>
              <a:t>Delve into the tech realm as we join forces with Google, leveraging geospatial analysis. Picture farmers gaining the power of location-based insights, from understanding soil health to navigating climate conditions—a true tech-meets-agriculture magic show!</a:t>
            </a:r>
            <a:endParaRPr lang="en-IN" dirty="0"/>
          </a:p>
        </p:txBody>
      </p:sp>
    </p:spTree>
    <p:extLst>
      <p:ext uri="{BB962C8B-B14F-4D97-AF65-F5344CB8AC3E}">
        <p14:creationId xmlns:p14="http://schemas.microsoft.com/office/powerpoint/2010/main" val="3298441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0289-F931-1E15-2FB6-034E9AB1279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DFC8A6-4024-5391-3E87-E73D8F6E5B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69445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D28B-C0EA-E749-FF76-CFB41C30FFF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9BD64E0-21A8-25E8-08C9-7971AB3A6ADD}"/>
              </a:ext>
            </a:extLst>
          </p:cNvPr>
          <p:cNvSpPr>
            <a:spLocks noGrp="1"/>
          </p:cNvSpPr>
          <p:nvPr>
            <p:ph idx="1"/>
          </p:nvPr>
        </p:nvSpPr>
        <p:spPr/>
        <p:txBody>
          <a:bodyPr/>
          <a:lstStyle/>
          <a:p>
            <a:pPr marL="0" indent="0">
              <a:buNone/>
            </a:pPr>
            <a:r>
              <a:rPr lang="en-US" b="0" i="0" dirty="0">
                <a:solidFill>
                  <a:srgbClr val="0D0D0D"/>
                </a:solidFill>
                <a:effectLst/>
                <a:latin typeface="Söhne"/>
              </a:rPr>
              <a:t>To wrap it up, our website isn't just a marketplace; it's a community-driven platform. By seamlessly connecting consumers with farmers, we're adding a tech-savvy twist to the agricultural landscape. Explore our website, and let's collectively contribute to this transformative agricultural revolution.</a:t>
            </a:r>
            <a:endParaRPr lang="en-IN" dirty="0"/>
          </a:p>
        </p:txBody>
      </p:sp>
    </p:spTree>
    <p:extLst>
      <p:ext uri="{BB962C8B-B14F-4D97-AF65-F5344CB8AC3E}">
        <p14:creationId xmlns:p14="http://schemas.microsoft.com/office/powerpoint/2010/main" val="66611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C753-DCBC-F594-A978-9598D4A5576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39DEA2F-A2C5-CBC1-DBB5-7BC7F5ABBEF6}"/>
              </a:ext>
            </a:extLst>
          </p:cNvPr>
          <p:cNvSpPr>
            <a:spLocks noGrp="1"/>
          </p:cNvSpPr>
          <p:nvPr>
            <p:ph idx="1"/>
          </p:nvPr>
        </p:nvSpPr>
        <p:spPr/>
        <p:txBody>
          <a:bodyPr>
            <a:normAutofit lnSpcReduction="10000"/>
          </a:bodyPr>
          <a:lstStyle/>
          <a:p>
            <a:pPr marL="0" indent="0">
              <a:buNone/>
            </a:pPr>
            <a:r>
              <a:rPr lang="en-US" b="0" i="0" dirty="0">
                <a:solidFill>
                  <a:srgbClr val="0D0D0D"/>
                </a:solidFill>
                <a:effectLst/>
                <a:latin typeface="Söhne"/>
              </a:rPr>
              <a:t>Our PowerPoint presentation on SDG 2: Zero Hunger passionately addresses the global imperative to eradicate hunger. The heart of our presentation lies in proposing innovative solutions, showcasing successful interventions, and emphasizing the crucial role of diverse stakeholders in achieving Zero Hunger. By highlighting best practices, advocating for policy changes, and fostering collaborative efforts, our presentation aims to contribute to the shared commitment of building a world where no one suffers from hunger. Through a framework for monitoring and evaluation, we emphasize the importance of data-driven decision-making to track progress effectively. Our goal is to inspire action and underscore the interconnectedness of global efforts towards sustainable and equitable development.</a:t>
            </a:r>
            <a:endParaRPr lang="en-IN" dirty="0"/>
          </a:p>
          <a:p>
            <a:pPr marL="0" indent="0">
              <a:buNone/>
            </a:pPr>
            <a:endParaRPr lang="en-IN" dirty="0"/>
          </a:p>
        </p:txBody>
      </p:sp>
    </p:spTree>
    <p:extLst>
      <p:ext uri="{BB962C8B-B14F-4D97-AF65-F5344CB8AC3E}">
        <p14:creationId xmlns:p14="http://schemas.microsoft.com/office/powerpoint/2010/main" val="118902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3B6A-F91B-110C-F597-CE834DE78AFB}"/>
              </a:ext>
            </a:extLst>
          </p:cNvPr>
          <p:cNvSpPr>
            <a:spLocks noGrp="1"/>
          </p:cNvSpPr>
          <p:nvPr>
            <p:ph type="title"/>
          </p:nvPr>
        </p:nvSpPr>
        <p:spPr/>
        <p:txBody>
          <a:bodyPr/>
          <a:lstStyle/>
          <a:p>
            <a:r>
              <a:rPr lang="en-IN" dirty="0"/>
              <a:t>HOME PAGE</a:t>
            </a:r>
          </a:p>
        </p:txBody>
      </p:sp>
      <p:sp>
        <p:nvSpPr>
          <p:cNvPr id="3" name="Content Placeholder 2">
            <a:extLst>
              <a:ext uri="{FF2B5EF4-FFF2-40B4-BE49-F238E27FC236}">
                <a16:creationId xmlns:a16="http://schemas.microsoft.com/office/drawing/2014/main" id="{4544D4D0-0F55-6251-6978-1CC9CACB7ADF}"/>
              </a:ext>
            </a:extLst>
          </p:cNvPr>
          <p:cNvSpPr>
            <a:spLocks noGrp="1"/>
          </p:cNvSpPr>
          <p:nvPr>
            <p:ph idx="1"/>
          </p:nvPr>
        </p:nvSpPr>
        <p:spPr/>
        <p:txBody>
          <a:bodyPr/>
          <a:lstStyle/>
          <a:p>
            <a:pPr marL="0" indent="0">
              <a:buNone/>
            </a:pPr>
            <a:r>
              <a:rPr lang="en-US" b="0" i="0" dirty="0">
                <a:solidFill>
                  <a:srgbClr val="0D0D0D"/>
                </a:solidFill>
                <a:effectLst/>
                <a:latin typeface="Söhne"/>
              </a:rPr>
              <a:t>Our journey begins on the Home Page, a welcoming space that sets the tone for what's to come. It's all about simplicity and ease of navigation, ensuring everyone feels right at home.</a:t>
            </a:r>
            <a:endParaRPr lang="en-IN" dirty="0"/>
          </a:p>
        </p:txBody>
      </p:sp>
    </p:spTree>
    <p:extLst>
      <p:ext uri="{BB962C8B-B14F-4D97-AF65-F5344CB8AC3E}">
        <p14:creationId xmlns:p14="http://schemas.microsoft.com/office/powerpoint/2010/main" val="121909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CEB259-5631-AA3C-2545-F3EE3ED41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6718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7306-02E2-C3C6-0421-9C01AD086DFD}"/>
              </a:ext>
            </a:extLst>
          </p:cNvPr>
          <p:cNvSpPr>
            <a:spLocks noGrp="1"/>
          </p:cNvSpPr>
          <p:nvPr>
            <p:ph type="title"/>
          </p:nvPr>
        </p:nvSpPr>
        <p:spPr/>
        <p:txBody>
          <a:bodyPr/>
          <a:lstStyle/>
          <a:p>
            <a:r>
              <a:rPr lang="en-IN" dirty="0"/>
              <a:t>CONSUMER PAGE</a:t>
            </a:r>
          </a:p>
        </p:txBody>
      </p:sp>
      <p:sp>
        <p:nvSpPr>
          <p:cNvPr id="3" name="Content Placeholder 2">
            <a:extLst>
              <a:ext uri="{FF2B5EF4-FFF2-40B4-BE49-F238E27FC236}">
                <a16:creationId xmlns:a16="http://schemas.microsoft.com/office/drawing/2014/main" id="{693EBE1B-ACA8-C76D-8DFF-642EC82730C7}"/>
              </a:ext>
            </a:extLst>
          </p:cNvPr>
          <p:cNvSpPr>
            <a:spLocks noGrp="1"/>
          </p:cNvSpPr>
          <p:nvPr>
            <p:ph idx="1"/>
          </p:nvPr>
        </p:nvSpPr>
        <p:spPr/>
        <p:txBody>
          <a:bodyPr/>
          <a:lstStyle/>
          <a:p>
            <a:pPr marL="0" indent="0">
              <a:buNone/>
            </a:pPr>
            <a:r>
              <a:rPr lang="en-US" b="0" i="0" dirty="0">
                <a:solidFill>
                  <a:srgbClr val="0D0D0D"/>
                </a:solidFill>
                <a:effectLst/>
                <a:latin typeface="Söhne"/>
              </a:rPr>
              <a:t>Now, immerse yourself in the Consumer Page—a haven for veggie enthusiasts! Explore a diverse array of fresh produce while navigating through a seamless Payment Gateway. It's not just about transactions; it's an experience crafted for the joy of the process.</a:t>
            </a:r>
            <a:endParaRPr lang="en-IN" dirty="0"/>
          </a:p>
        </p:txBody>
      </p:sp>
    </p:spTree>
    <p:extLst>
      <p:ext uri="{BB962C8B-B14F-4D97-AF65-F5344CB8AC3E}">
        <p14:creationId xmlns:p14="http://schemas.microsoft.com/office/powerpoint/2010/main" val="26159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9346-2AF8-F32E-47ED-439499E62B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BB59ED-91DD-F6AA-3B48-09C290AD8B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1" cy="6858000"/>
          </a:xfrm>
        </p:spPr>
      </p:pic>
    </p:spTree>
    <p:extLst>
      <p:ext uri="{BB962C8B-B14F-4D97-AF65-F5344CB8AC3E}">
        <p14:creationId xmlns:p14="http://schemas.microsoft.com/office/powerpoint/2010/main" val="3541145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9064-EBCC-673D-031F-02547065387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08CB60A-B97F-C2CD-E6C5-CAE2EBDBF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82"/>
            <a:ext cx="12192001" cy="6857317"/>
          </a:xfrm>
        </p:spPr>
      </p:pic>
    </p:spTree>
    <p:extLst>
      <p:ext uri="{BB962C8B-B14F-4D97-AF65-F5344CB8AC3E}">
        <p14:creationId xmlns:p14="http://schemas.microsoft.com/office/powerpoint/2010/main" val="3258075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911D2-8940-F781-AE67-57E68141CB3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F23FDAF-1C7D-A881-ABC3-C65A094A1C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69" y="0"/>
            <a:ext cx="12183931" cy="6858000"/>
          </a:xfrm>
        </p:spPr>
      </p:pic>
    </p:spTree>
    <p:extLst>
      <p:ext uri="{BB962C8B-B14F-4D97-AF65-F5344CB8AC3E}">
        <p14:creationId xmlns:p14="http://schemas.microsoft.com/office/powerpoint/2010/main" val="3204840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1454-AD86-DAC4-5F75-6BC6564BA83D}"/>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1261FCAB-F848-5312-683D-31F5FB9A8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83577"/>
            <a:ext cx="9606337" cy="1828800"/>
          </a:xfrm>
        </p:spPr>
      </p:pic>
      <p:pic>
        <p:nvPicPr>
          <p:cNvPr id="11" name="Picture 10">
            <a:extLst>
              <a:ext uri="{FF2B5EF4-FFF2-40B4-BE49-F238E27FC236}">
                <a16:creationId xmlns:a16="http://schemas.microsoft.com/office/drawing/2014/main" id="{822D8318-2FF7-377E-2F0A-94EBA96F8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712377"/>
            <a:ext cx="9914562" cy="2547991"/>
          </a:xfrm>
          <a:prstGeom prst="rect">
            <a:avLst/>
          </a:prstGeom>
        </p:spPr>
      </p:pic>
      <p:pic>
        <p:nvPicPr>
          <p:cNvPr id="13" name="Picture 12">
            <a:extLst>
              <a:ext uri="{FF2B5EF4-FFF2-40B4-BE49-F238E27FC236}">
                <a16:creationId xmlns:a16="http://schemas.microsoft.com/office/drawing/2014/main" id="{3DD1EDA7-C9D3-8755-9993-B652978C29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5260368"/>
            <a:ext cx="9380306" cy="1597631"/>
          </a:xfrm>
          <a:prstGeom prst="rect">
            <a:avLst/>
          </a:prstGeom>
        </p:spPr>
      </p:pic>
      <p:sp>
        <p:nvSpPr>
          <p:cNvPr id="14" name="TextBox 13">
            <a:extLst>
              <a:ext uri="{FF2B5EF4-FFF2-40B4-BE49-F238E27FC236}">
                <a16:creationId xmlns:a16="http://schemas.microsoft.com/office/drawing/2014/main" id="{984DBD09-7B55-148A-5E8D-7AE981E9EFA2}"/>
              </a:ext>
            </a:extLst>
          </p:cNvPr>
          <p:cNvSpPr txBox="1"/>
          <p:nvPr/>
        </p:nvSpPr>
        <p:spPr>
          <a:xfrm>
            <a:off x="205483" y="267128"/>
            <a:ext cx="8065214" cy="769441"/>
          </a:xfrm>
          <a:prstGeom prst="rect">
            <a:avLst/>
          </a:prstGeom>
          <a:noFill/>
        </p:spPr>
        <p:txBody>
          <a:bodyPr wrap="square" rtlCol="0">
            <a:spAutoFit/>
          </a:bodyPr>
          <a:lstStyle/>
          <a:p>
            <a:r>
              <a:rPr lang="en-IN" sz="4400" dirty="0">
                <a:latin typeface="+mj-lt"/>
              </a:rPr>
              <a:t>PAYMENT PAGE</a:t>
            </a:r>
          </a:p>
        </p:txBody>
      </p:sp>
    </p:spTree>
    <p:extLst>
      <p:ext uri="{BB962C8B-B14F-4D97-AF65-F5344CB8AC3E}">
        <p14:creationId xmlns:p14="http://schemas.microsoft.com/office/powerpoint/2010/main" val="4114033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414</Words>
  <Application>Microsoft Office PowerPoint</Application>
  <PresentationFormat>Widescreen</PresentationFormat>
  <Paragraphs>16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Space Grotesk SemiBold</vt:lpstr>
      <vt:lpstr>Office Theme</vt:lpstr>
      <vt:lpstr>GDSC Solution Challenge  IMPACT MINDS</vt:lpstr>
      <vt:lpstr>INTRODUCTION</vt:lpstr>
      <vt:lpstr>HOME PAGE</vt:lpstr>
      <vt:lpstr>PowerPoint Presentation</vt:lpstr>
      <vt:lpstr>CONSUMER PAGE</vt:lpstr>
      <vt:lpstr>PowerPoint Presentation</vt:lpstr>
      <vt:lpstr>PowerPoint Presentation</vt:lpstr>
      <vt:lpstr>PowerPoint Presentation</vt:lpstr>
      <vt:lpstr>PowerPoint Presentation</vt:lpstr>
      <vt:lpstr>FARMER SERVICES</vt:lpstr>
      <vt:lpstr>PowerPoint Presentation</vt:lpstr>
      <vt:lpstr>ABOUT US</vt:lpstr>
      <vt:lpstr>PowerPoint Presentation</vt:lpstr>
      <vt:lpstr>INTEGRATION WITH GOOGLE TECHNOLOGY</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GDSC Solution Challenge  IMPACT MINDS</dc:title>
  <dc:creator>Nisanth A</dc:creator>
  <cp:lastModifiedBy>Nisanth A</cp:lastModifiedBy>
  <cp:revision>1</cp:revision>
  <dcterms:created xsi:type="dcterms:W3CDTF">2024-02-23T20:24:54Z</dcterms:created>
  <dcterms:modified xsi:type="dcterms:W3CDTF">2024-02-23T20:56:06Z</dcterms:modified>
</cp:coreProperties>
</file>