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2384-101B-412B-8A62-CD2CF912FEBE}" type="datetimeFigureOut">
              <a:rPr lang="en-ID" smtClean="0"/>
              <a:t>22/04/2022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5388-66D0-499B-BF52-F861CC17E3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17112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2384-101B-412B-8A62-CD2CF912FEBE}" type="datetimeFigureOut">
              <a:rPr lang="en-ID" smtClean="0"/>
              <a:t>22/04/2022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5388-66D0-499B-BF52-F861CC17E3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8942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2384-101B-412B-8A62-CD2CF912FEBE}" type="datetimeFigureOut">
              <a:rPr lang="en-ID" smtClean="0"/>
              <a:t>22/04/2022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5388-66D0-499B-BF52-F861CC17E3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7205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2384-101B-412B-8A62-CD2CF912FEBE}" type="datetimeFigureOut">
              <a:rPr lang="en-ID" smtClean="0"/>
              <a:t>22/04/2022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5388-66D0-499B-BF52-F861CC17E33C}" type="slidenum">
              <a:rPr lang="en-ID" smtClean="0"/>
              <a:t>‹#›</a:t>
            </a:fld>
            <a:endParaRPr lang="en-ID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764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2384-101B-412B-8A62-CD2CF912FEBE}" type="datetimeFigureOut">
              <a:rPr lang="en-ID" smtClean="0"/>
              <a:t>22/04/2022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5388-66D0-499B-BF52-F861CC17E3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4396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2384-101B-412B-8A62-CD2CF912FEBE}" type="datetimeFigureOut">
              <a:rPr lang="en-ID" smtClean="0"/>
              <a:t>22/04/2022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5388-66D0-499B-BF52-F861CC17E3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80018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2384-101B-412B-8A62-CD2CF912FEBE}" type="datetimeFigureOut">
              <a:rPr lang="en-ID" smtClean="0"/>
              <a:t>22/04/2022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5388-66D0-499B-BF52-F861CC17E3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00776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2384-101B-412B-8A62-CD2CF912FEBE}" type="datetimeFigureOut">
              <a:rPr lang="en-ID" smtClean="0"/>
              <a:t>22/04/2022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5388-66D0-499B-BF52-F861CC17E3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168165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2384-101B-412B-8A62-CD2CF912FEBE}" type="datetimeFigureOut">
              <a:rPr lang="en-ID" smtClean="0"/>
              <a:t>22/04/2022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5388-66D0-499B-BF52-F861CC17E3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2109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2384-101B-412B-8A62-CD2CF912FEBE}" type="datetimeFigureOut">
              <a:rPr lang="en-ID" smtClean="0"/>
              <a:t>22/04/2022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5388-66D0-499B-BF52-F861CC17E3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3358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2384-101B-412B-8A62-CD2CF912FEBE}" type="datetimeFigureOut">
              <a:rPr lang="en-ID" smtClean="0"/>
              <a:t>22/04/2022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5388-66D0-499B-BF52-F861CC17E3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158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2384-101B-412B-8A62-CD2CF912FEBE}" type="datetimeFigureOut">
              <a:rPr lang="en-ID" smtClean="0"/>
              <a:t>22/04/2022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5388-66D0-499B-BF52-F861CC17E3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40166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2384-101B-412B-8A62-CD2CF912FEBE}" type="datetimeFigureOut">
              <a:rPr lang="en-ID" smtClean="0"/>
              <a:t>22/04/2022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5388-66D0-499B-BF52-F861CC17E3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6284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2384-101B-412B-8A62-CD2CF912FEBE}" type="datetimeFigureOut">
              <a:rPr lang="en-ID" smtClean="0"/>
              <a:t>22/04/2022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5388-66D0-499B-BF52-F861CC17E3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10534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2384-101B-412B-8A62-CD2CF912FEBE}" type="datetimeFigureOut">
              <a:rPr lang="en-ID" smtClean="0"/>
              <a:t>22/04/2022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5388-66D0-499B-BF52-F861CC17E3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58570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2384-101B-412B-8A62-CD2CF912FEBE}" type="datetimeFigureOut">
              <a:rPr lang="en-ID" smtClean="0"/>
              <a:t>22/04/2022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5388-66D0-499B-BF52-F861CC17E3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05102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2384-101B-412B-8A62-CD2CF912FEBE}" type="datetimeFigureOut">
              <a:rPr lang="en-ID" smtClean="0"/>
              <a:t>22/04/2022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5388-66D0-499B-BF52-F861CC17E3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3592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E2384-101B-412B-8A62-CD2CF912FEBE}" type="datetimeFigureOut">
              <a:rPr lang="en-ID" smtClean="0"/>
              <a:t>22/04/2022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95388-66D0-499B-BF52-F861CC17E3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76428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remix.ethereum.org/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63B9E-8AD1-4484-9587-C43E800B06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LAB 1 </a:t>
            </a:r>
            <a:r>
              <a:rPr lang="en-ID" sz="4000" dirty="0"/>
              <a:t>Deposit/Withdraw Ether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8EB1B-DE7C-4AAB-9358-9A35A80A8F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Hanif </a:t>
            </a:r>
            <a:r>
              <a:rPr lang="en-US" dirty="0" err="1"/>
              <a:t>Shafwan</a:t>
            </a:r>
            <a:r>
              <a:rPr lang="en-US" dirty="0"/>
              <a:t> </a:t>
            </a:r>
            <a:r>
              <a:rPr lang="en-US" dirty="0" err="1"/>
              <a:t>Mahib</a:t>
            </a:r>
            <a:endParaRPr lang="en-US" dirty="0"/>
          </a:p>
          <a:p>
            <a:r>
              <a:rPr lang="en-US" dirty="0"/>
              <a:t>1103194150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05973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6E335F-56F2-4D49-A455-2CE0E13C16F7}"/>
              </a:ext>
            </a:extLst>
          </p:cNvPr>
          <p:cNvSpPr txBox="1"/>
          <p:nvPr/>
        </p:nvSpPr>
        <p:spPr>
          <a:xfrm>
            <a:off x="679509" y="696286"/>
            <a:ext cx="10951317" cy="96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10.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deploy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lalu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tambahkan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balance, copy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alamat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wallet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akun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lain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setelah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itu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pindah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lagi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akun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pertama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lalu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paste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alamat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withdrawMoneyTo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klik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tombol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withdrawMoneyTo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akun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lain yang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dipilih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bertambah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 ether full.</a:t>
            </a:r>
          </a:p>
        </p:txBody>
      </p:sp>
      <p:pic>
        <p:nvPicPr>
          <p:cNvPr id="4" name="Picture 3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1598E02C-D00B-4BA8-928B-75FC836AD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629" y="1348927"/>
            <a:ext cx="2505075" cy="521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182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6E335F-56F2-4D49-A455-2CE0E13C16F7}"/>
              </a:ext>
            </a:extLst>
          </p:cNvPr>
          <p:cNvSpPr txBox="1"/>
          <p:nvPr/>
        </p:nvSpPr>
        <p:spPr>
          <a:xfrm>
            <a:off x="679510" y="696286"/>
            <a:ext cx="9588616" cy="671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11.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Klik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"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withdrawMoney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dan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terjadi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Saldo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tetap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sampai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Menit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berlalu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sejak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ditekan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"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receiveMoney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baru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wallet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bertambah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971A57F-98EA-4794-A779-37C61E930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791" y="1132386"/>
            <a:ext cx="5731510" cy="559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65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6E335F-56F2-4D49-A455-2CE0E13C16F7}"/>
              </a:ext>
            </a:extLst>
          </p:cNvPr>
          <p:cNvSpPr txBox="1"/>
          <p:nvPr/>
        </p:nvSpPr>
        <p:spPr>
          <a:xfrm>
            <a:off x="679509" y="696286"/>
            <a:ext cx="8685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Buka web 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http://remix.ethereum.org/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Buat file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baru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bernama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SendMoneyExample.sol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masukan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source code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berikut</a:t>
            </a:r>
            <a:endParaRPr lang="en-ID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5598C34-7D71-454A-A578-50F8069B7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774" y="1342617"/>
            <a:ext cx="8021275" cy="278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659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6E335F-56F2-4D49-A455-2CE0E13C16F7}"/>
              </a:ext>
            </a:extLst>
          </p:cNvPr>
          <p:cNvSpPr txBox="1"/>
          <p:nvPr/>
        </p:nvSpPr>
        <p:spPr>
          <a:xfrm>
            <a:off x="679509" y="696286"/>
            <a:ext cx="6101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compile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compiler 0.8.1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lalu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deploy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C6F93FB-38BF-40DF-8BA6-0BBEAC16A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09" y="1292860"/>
            <a:ext cx="5731510" cy="4114800"/>
          </a:xfrm>
          <a:prstGeom prst="rect">
            <a:avLst/>
          </a:prstGeom>
        </p:spPr>
      </p:pic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CA182C2-23B6-4B01-A3BA-A5BB3A029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92860"/>
            <a:ext cx="5731510" cy="427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61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6E335F-56F2-4D49-A455-2CE0E13C16F7}"/>
              </a:ext>
            </a:extLst>
          </p:cNvPr>
          <p:cNvSpPr txBox="1"/>
          <p:nvPr/>
        </p:nvSpPr>
        <p:spPr>
          <a:xfrm>
            <a:off x="679509" y="696286"/>
            <a:ext cx="4725333" cy="375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Menambahkan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balance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 ether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BD830BF-4693-41FA-A0CC-AC10E504D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062" y="1352550"/>
            <a:ext cx="357187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678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6E335F-56F2-4D49-A455-2CE0E13C16F7}"/>
              </a:ext>
            </a:extLst>
          </p:cNvPr>
          <p:cNvSpPr txBox="1"/>
          <p:nvPr/>
        </p:nvSpPr>
        <p:spPr>
          <a:xfrm>
            <a:off x="679509" y="696286"/>
            <a:ext cx="9980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Klik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receive money, balance receive dan get balance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mengecek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apakah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sudah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terisi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belom</a:t>
            </a:r>
            <a:endParaRPr lang="en-ID" dirty="0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EBAABEB-7A1F-408B-BAB1-4CAC6C8AE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861" y="1201495"/>
            <a:ext cx="7170277" cy="445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425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6E335F-56F2-4D49-A455-2CE0E13C16F7}"/>
              </a:ext>
            </a:extLst>
          </p:cNvPr>
          <p:cNvSpPr txBox="1"/>
          <p:nvPr/>
        </p:nvSpPr>
        <p:spPr>
          <a:xfrm>
            <a:off x="679509" y="696286"/>
            <a:ext cx="9481378" cy="375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Tambahkan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fungsi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withdrawMoney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pada source code,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witdraw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F59635F-B9A0-4691-8A25-83694A1F0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920" y="1691322"/>
            <a:ext cx="7178159" cy="347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337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6E335F-56F2-4D49-A455-2CE0E13C16F7}"/>
              </a:ext>
            </a:extLst>
          </p:cNvPr>
          <p:cNvSpPr txBox="1"/>
          <p:nvPr/>
        </p:nvSpPr>
        <p:spPr>
          <a:xfrm>
            <a:off x="679509" y="696286"/>
            <a:ext cx="6227474" cy="375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deploy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ulang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muncul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tampilan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36A79D6C-C3AD-46CB-AB77-ADCF4EA07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982" y="2169118"/>
            <a:ext cx="205803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112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6E335F-56F2-4D49-A455-2CE0E13C16F7}"/>
              </a:ext>
            </a:extLst>
          </p:cNvPr>
          <p:cNvSpPr txBox="1"/>
          <p:nvPr/>
        </p:nvSpPr>
        <p:spPr>
          <a:xfrm>
            <a:off x="679509" y="696286"/>
            <a:ext cx="10880031" cy="671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witdrawMoney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akun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lain dan get balance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berubah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0,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namun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diakun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bertambah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Dan yang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bertambah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hanya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0.99999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potongan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langsung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2429236B-AD89-43A2-9C6A-5D1187328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096" y="1368201"/>
            <a:ext cx="201485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642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6E335F-56F2-4D49-A455-2CE0E13C16F7}"/>
              </a:ext>
            </a:extLst>
          </p:cNvPr>
          <p:cNvSpPr txBox="1"/>
          <p:nvPr/>
        </p:nvSpPr>
        <p:spPr>
          <a:xfrm>
            <a:off x="679509" y="696286"/>
            <a:ext cx="9899008" cy="671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Tambahkan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funsi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lagi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withdrawMoneyTo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pada source code,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perbedaan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fungsi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sebelumnya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itu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withdrawMoneyTo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mencairkan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ether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alamat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spesifik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9959789-F31B-4704-893B-2F9841E5A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477" y="1732601"/>
            <a:ext cx="7795045" cy="339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3232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33</TotalTime>
  <Words>227</Words>
  <Application>Microsoft Office PowerPoint</Application>
  <PresentationFormat>Widescreen</PresentationFormat>
  <Paragraphs>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Bookman Old Style</vt:lpstr>
      <vt:lpstr>Calibri</vt:lpstr>
      <vt:lpstr>Rockwell</vt:lpstr>
      <vt:lpstr>Damask</vt:lpstr>
      <vt:lpstr>LAB 1 Deposit/Withdraw Ether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 Deposit/Withdraw Ether</dc:title>
  <dc:creator>HANIF SHAFWAN MAHIB</dc:creator>
  <cp:lastModifiedBy>HANIF SHAFWAN MAHIB</cp:lastModifiedBy>
  <cp:revision>3</cp:revision>
  <dcterms:created xsi:type="dcterms:W3CDTF">2022-04-22T07:29:24Z</dcterms:created>
  <dcterms:modified xsi:type="dcterms:W3CDTF">2022-04-22T08:02:35Z</dcterms:modified>
</cp:coreProperties>
</file>