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711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94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720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64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4396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0018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0776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6816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109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35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158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016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284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053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857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510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359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7642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3B9E-8AD1-4484-9587-C43E800B0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LAB 2 </a:t>
            </a:r>
            <a:r>
              <a:rPr lang="en-ID" sz="4000" dirty="0"/>
              <a:t>Shared Wallet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8EB1B-DE7C-4AAB-9358-9A35A80A8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Hanif </a:t>
            </a:r>
            <a:r>
              <a:rPr lang="en-US" dirty="0" err="1"/>
              <a:t>Shafwan</a:t>
            </a:r>
            <a:r>
              <a:rPr lang="en-US" dirty="0"/>
              <a:t> </a:t>
            </a:r>
            <a:r>
              <a:rPr lang="en-US" dirty="0" err="1"/>
              <a:t>Mahib</a:t>
            </a:r>
            <a:endParaRPr lang="en-US" dirty="0"/>
          </a:p>
          <a:p>
            <a:r>
              <a:rPr lang="en-US" dirty="0"/>
              <a:t>1103194150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597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6E335F-56F2-4D49-A455-2CE0E13C16F7}"/>
              </a:ext>
            </a:extLst>
          </p:cNvPr>
          <p:cNvSpPr txBox="1"/>
          <p:nvPr/>
        </p:nvSpPr>
        <p:spPr>
          <a:xfrm>
            <a:off x="679509" y="696286"/>
            <a:ext cx="1095131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Step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terakhir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memindahkan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smart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separate files and use import functionality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1D7E110-8010-4FE1-B1D9-5798BD7AF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754" y="1149862"/>
            <a:ext cx="6666352" cy="271573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09068C2-FE2D-43EB-A755-FA518091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753" y="3943616"/>
            <a:ext cx="6657235" cy="255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8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6E335F-56F2-4D49-A455-2CE0E13C16F7}"/>
              </a:ext>
            </a:extLst>
          </p:cNvPr>
          <p:cNvSpPr txBox="1"/>
          <p:nvPr/>
        </p:nvSpPr>
        <p:spPr>
          <a:xfrm>
            <a:off x="679510" y="696286"/>
            <a:ext cx="958861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deploy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D6AF90D-BFDE-4959-88EE-03F3592D8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792" y="1071838"/>
            <a:ext cx="8218416" cy="520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5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6E335F-56F2-4D49-A455-2CE0E13C16F7}"/>
              </a:ext>
            </a:extLst>
          </p:cNvPr>
          <p:cNvSpPr txBox="1"/>
          <p:nvPr/>
        </p:nvSpPr>
        <p:spPr>
          <a:xfrm>
            <a:off x="679509" y="696286"/>
            <a:ext cx="10981188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pintar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sangat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mendasar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menerima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Eter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dimungkinkan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menarik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Eter,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keseluruhan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terlalu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berguna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source code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dibawah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91585D-7D20-4A75-99C2-DB4D21D66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64" y="2008674"/>
            <a:ext cx="9209671" cy="284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5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6E335F-56F2-4D49-A455-2CE0E13C16F7}"/>
              </a:ext>
            </a:extLst>
          </p:cNvPr>
          <p:cNvSpPr txBox="1"/>
          <p:nvPr/>
        </p:nvSpPr>
        <p:spPr>
          <a:xfrm>
            <a:off x="679508" y="696286"/>
            <a:ext cx="11358693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source code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membatasi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penarikan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pemilik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dompet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pemiliknya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menerapkan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pintar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Diketahui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pengubah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onlyOwner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withdrawMoney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21E1D9B-4651-4CEA-AB97-F472A1A27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48" y="1916234"/>
            <a:ext cx="9799104" cy="371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6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6E335F-56F2-4D49-A455-2CE0E13C16F7}"/>
              </a:ext>
            </a:extLst>
          </p:cNvPr>
          <p:cNvSpPr txBox="1"/>
          <p:nvPr/>
        </p:nvSpPr>
        <p:spPr>
          <a:xfrm>
            <a:off x="679510" y="696286"/>
            <a:ext cx="11182053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Dibawah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reuse smart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logika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pemilik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pintar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diaudit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Ketika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memecahnya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bagian-bagian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kembali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pintar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diaudit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OpenZeppelin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OpenZeppelin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terbaru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isOwner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Perhatikan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pemilik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Ownable.sol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7F3C608-4CC0-44D9-8229-54DDB020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06" y="2637530"/>
            <a:ext cx="9633587" cy="245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7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6E335F-56F2-4D49-A455-2CE0E13C16F7}"/>
              </a:ext>
            </a:extLst>
          </p:cNvPr>
          <p:cNvSpPr txBox="1"/>
          <p:nvPr/>
        </p:nvSpPr>
        <p:spPr>
          <a:xfrm>
            <a:off x="679510" y="696286"/>
            <a:ext cx="11031521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Pada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langkah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pemetaan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=&gt; unit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ammouts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array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[0x123546...]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nomor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Jadi,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selalu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berapa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ditarik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seseorang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tambahkan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pengubah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memeriksa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pemiliknya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seseorang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saku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E3E07AB-819E-4ACE-8837-B86288DA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26" y="2306651"/>
            <a:ext cx="9087148" cy="337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6E335F-56F2-4D49-A455-2CE0E13C16F7}"/>
              </a:ext>
            </a:extLst>
          </p:cNvPr>
          <p:cNvSpPr txBox="1"/>
          <p:nvPr/>
        </p:nvSpPr>
        <p:spPr>
          <a:xfrm>
            <a:off x="679510" y="696286"/>
            <a:ext cx="10336020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pintar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menghindari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pengeluaran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ganda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mengubah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sedikit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source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dibawah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0D210F01-EB62-4320-A68D-9F62D1CF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68" y="1452354"/>
            <a:ext cx="8424263" cy="1449466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4F06C4-57E2-4CE7-9BF6-6A77FF2EE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867" y="2985973"/>
            <a:ext cx="8424263" cy="343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3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6E335F-56F2-4D49-A455-2CE0E13C16F7}"/>
              </a:ext>
            </a:extLst>
          </p:cNvPr>
          <p:cNvSpPr txBox="1"/>
          <p:nvPr/>
        </p:nvSpPr>
        <p:spPr>
          <a:xfrm>
            <a:off x="679509" y="696286"/>
            <a:ext cx="10763074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Sekarang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kami, kami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menyusun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pintar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dibaca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kami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memecah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fungsionalitas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pintar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Perhatikan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Tunjangan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Dimiliki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SharedWallet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Tunjangan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oleh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sifat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komutatif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SharedWallet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Dimiliki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903F396-F7B3-4A4D-A510-5D2E7B3DD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45" y="2077307"/>
            <a:ext cx="8722910" cy="42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1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6E335F-56F2-4D49-A455-2CE0E13C16F7}"/>
              </a:ext>
            </a:extLst>
          </p:cNvPr>
          <p:cNvSpPr txBox="1"/>
          <p:nvPr/>
        </p:nvSpPr>
        <p:spPr>
          <a:xfrm>
            <a:off x="185956" y="696286"/>
            <a:ext cx="11820087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Tambahkan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Acara di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Cerdas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Tunjangan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source code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dibawah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>
              <a:lnSpc>
                <a:spcPct val="107000"/>
              </a:lnSpc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[event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AllowanceChanged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(address indexed _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forWho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address indexed _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byWhom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uint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_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oldAmount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uint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_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newAmount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);]</a:t>
            </a:r>
          </a:p>
          <a:p>
            <a:pPr marL="457200">
              <a:lnSpc>
                <a:spcPct val="107000"/>
              </a:lnSpc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[emit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AllowanceChanged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(_who,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msg.sender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allowance[_who], _amount);]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[emit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AllowanceChanged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(_who,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msg.sender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allowance[_who], allowance[_who] - _amount);]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E5C964-FC49-4AE2-85D7-D5DEC6CFD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99" y="2163541"/>
            <a:ext cx="9944202" cy="399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4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6E335F-56F2-4D49-A455-2CE0E13C16F7}"/>
              </a:ext>
            </a:extLst>
          </p:cNvPr>
          <p:cNvSpPr txBox="1"/>
          <p:nvPr/>
        </p:nvSpPr>
        <p:spPr>
          <a:xfrm>
            <a:off x="679509" y="696286"/>
            <a:ext cx="989900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Events in the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SharedWallet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Smart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kontrak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89975C8-5E0D-4B59-801B-D984D83BD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3" y="1093601"/>
            <a:ext cx="8619633" cy="467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23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53</TotalTime>
  <Words>395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Rockwell</vt:lpstr>
      <vt:lpstr>Damask</vt:lpstr>
      <vt:lpstr>LAB 2 Shared Wallet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Deposit/Withdraw Ether</dc:title>
  <dc:creator>HANIF SHAFWAN MAHIB</dc:creator>
  <cp:lastModifiedBy>HANIF SHAFWAN MAHIB</cp:lastModifiedBy>
  <cp:revision>7</cp:revision>
  <dcterms:created xsi:type="dcterms:W3CDTF">2022-04-22T07:29:24Z</dcterms:created>
  <dcterms:modified xsi:type="dcterms:W3CDTF">2022-04-22T10:11:24Z</dcterms:modified>
</cp:coreProperties>
</file>