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5016CD1B-817F-BD48-63C6-4DEA0C92F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2C7F-8050-57A5-0CC7-7EA69F43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98" y="3565524"/>
            <a:ext cx="6129130" cy="55658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Hanif </a:t>
            </a:r>
            <a:r>
              <a:rPr lang="en-US" dirty="0" err="1"/>
              <a:t>Shafwan</a:t>
            </a:r>
            <a:r>
              <a:rPr lang="en-US" dirty="0"/>
              <a:t> </a:t>
            </a:r>
            <a:r>
              <a:rPr lang="en-US" dirty="0" err="1"/>
              <a:t>Mahib</a:t>
            </a:r>
            <a:r>
              <a:rPr lang="en-US" dirty="0"/>
              <a:t> -- 1103194150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9EF7-495A-6001-919F-DA7D2F50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64" y="2653211"/>
            <a:ext cx="5705061" cy="77578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Ethereum Tutorial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2242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C027-0D11-7A30-F82B-B9FFDB31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90" y="430696"/>
            <a:ext cx="9402417" cy="6824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2B3A3-0341-AEA2-E225-405BFD41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1" y="1217855"/>
            <a:ext cx="9402417" cy="5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9B09-65AF-8CAD-0D26-E31AB68A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2" y="245165"/>
            <a:ext cx="9746974" cy="6559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Melakukan</a:t>
            </a:r>
            <a:r>
              <a:rPr lang="en-US" dirty="0"/>
              <a:t> Compile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C7DC-B27E-1451-839E-0962C442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76" y="901148"/>
            <a:ext cx="7387845" cy="55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Melakukan</a:t>
            </a:r>
            <a:r>
              <a:rPr lang="en-US" dirty="0"/>
              <a:t> Deploy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1F2C-3358-5E3F-1AAA-C4113FB2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9" y="1148118"/>
            <a:ext cx="9195921" cy="54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7DBE9-F535-AC21-AB7B-7E829FF2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Melakukan transaksi ether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77CD13-AF4B-7F93-CD55-C3C24406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74" y="753765"/>
            <a:ext cx="3071784" cy="5342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45628-AB28-5796-87D4-01FF68B3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973" y="753765"/>
            <a:ext cx="3151918" cy="53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Mendownload</a:t>
            </a:r>
            <a:r>
              <a:rPr lang="en-US" dirty="0"/>
              <a:t> ganache </a:t>
            </a:r>
            <a:r>
              <a:rPr lang="en-US" dirty="0" err="1"/>
              <a:t>lalu</a:t>
            </a:r>
            <a:r>
              <a:rPr lang="en-US" dirty="0"/>
              <a:t> install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5FACB-1719-479D-D617-67F1C456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0" y="1690786"/>
            <a:ext cx="5682421" cy="347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12A41-4B53-A954-E9F9-A5DE7706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17" y="1615312"/>
            <a:ext cx="5620950" cy="36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1" y="404192"/>
            <a:ext cx="9640957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Mengubah</a:t>
            </a:r>
            <a:r>
              <a:rPr lang="en-US" dirty="0"/>
              <a:t> Environment </a:t>
            </a:r>
            <a:r>
              <a:rPr lang="en-US" dirty="0" err="1"/>
              <a:t>menjadi</a:t>
            </a:r>
            <a:r>
              <a:rPr lang="en-US" dirty="0"/>
              <a:t> Ganache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24C91-236B-07EA-E969-08895AC7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21" y="4263325"/>
            <a:ext cx="6821092" cy="2477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AA4AC-9AEA-64E1-C3F9-CE0A9E42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91" y="1113331"/>
            <a:ext cx="2876951" cy="2962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9021D-5ED7-058C-4F59-A325C517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346" y="1039780"/>
            <a:ext cx="1934707" cy="5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E2A-467A-ED6E-1716-3D1F0856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01" y="540670"/>
            <a:ext cx="11035749" cy="496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Ether </a:t>
            </a:r>
            <a:r>
              <a:rPr lang="en-US" dirty="0" err="1"/>
              <a:t>menggunakan</a:t>
            </a:r>
            <a:r>
              <a:rPr lang="en-US" dirty="0"/>
              <a:t> ganache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24DD-7D9A-83F1-E7E1-8DB9F2D2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0" y="1983264"/>
            <a:ext cx="1118235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4A681-A2E5-2820-9571-C660BBC27404}"/>
              </a:ext>
            </a:extLst>
          </p:cNvPr>
          <p:cNvSpPr txBox="1"/>
          <p:nvPr/>
        </p:nvSpPr>
        <p:spPr>
          <a:xfrm>
            <a:off x="5334940" y="154150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Deploy</a:t>
            </a:r>
            <a:endParaRPr lang="en-ID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495503-F3B9-7E94-A9B1-4DD6EE8E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" y="3939850"/>
            <a:ext cx="11153775" cy="256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4D744-7268-E694-B416-AD928D33A79C}"/>
              </a:ext>
            </a:extLst>
          </p:cNvPr>
          <p:cNvSpPr txBox="1"/>
          <p:nvPr/>
        </p:nvSpPr>
        <p:spPr>
          <a:xfrm>
            <a:off x="4972223" y="344364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sending money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890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082F8-E0B2-439E-83A0-BAB575BD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830260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Ethereum Tutorial</vt:lpstr>
      <vt:lpstr>Membuat Kontrak</vt:lpstr>
      <vt:lpstr>Melakukan Compile</vt:lpstr>
      <vt:lpstr>Melakukan Deploy </vt:lpstr>
      <vt:lpstr>Melakukan transaksi ether</vt:lpstr>
      <vt:lpstr>Mendownload ganache lalu install</vt:lpstr>
      <vt:lpstr>Mengubah Environment menjadi Ganache</vt:lpstr>
      <vt:lpstr>Mencoba transaksi Ether menggunakan ganache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Tutorial</dc:title>
  <dc:creator>HANIF SHAFWAN MAHIB</dc:creator>
  <cp:lastModifiedBy>HANIF SHAFWAN MAHIB</cp:lastModifiedBy>
  <cp:revision>3</cp:revision>
  <dcterms:created xsi:type="dcterms:W3CDTF">2022-06-25T14:00:09Z</dcterms:created>
  <dcterms:modified xsi:type="dcterms:W3CDTF">2022-06-25T16:09:14Z</dcterms:modified>
</cp:coreProperties>
</file>