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695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712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987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00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5732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197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0113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9689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914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85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062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361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89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83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9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511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910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365CB-AAA7-4736-B850-92DEF05D88D5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03BA-1C76-497B-8E69-75476C4FD1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2727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451B-C15C-4E6E-A15F-5BD7C9F1A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 s</a:t>
            </a:r>
            <a:r>
              <a:rPr lang="en-ID" dirty="0" err="1"/>
              <a:t>upply</a:t>
            </a:r>
            <a:r>
              <a:rPr lang="en-ID" dirty="0"/>
              <a:t>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A6A33-7879-4012-8B6F-6513B9BBF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Hanif </a:t>
            </a:r>
            <a:r>
              <a:rPr lang="en-US" dirty="0" err="1"/>
              <a:t>Shafwan</a:t>
            </a:r>
            <a:r>
              <a:rPr lang="en-US" dirty="0"/>
              <a:t> </a:t>
            </a:r>
            <a:r>
              <a:rPr lang="en-US" dirty="0" err="1"/>
              <a:t>Mahib</a:t>
            </a:r>
            <a:endParaRPr lang="en-US" dirty="0"/>
          </a:p>
          <a:p>
            <a:r>
              <a:rPr lang="en-US" dirty="0"/>
              <a:t>1103194150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135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Modify </a:t>
            </a:r>
            <a:r>
              <a:rPr lang="en-ID" dirty="0"/>
              <a:t>truffle-config.js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3A7C0-3885-4157-B91B-42EC2A78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1666629"/>
            <a:ext cx="632548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6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Truffle develop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BBB7A-1883-4139-AD9D-05EC2526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1614234"/>
            <a:ext cx="697327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Modify </a:t>
            </a:r>
            <a:r>
              <a:rPr lang="en-ID" dirty="0"/>
              <a:t>"client/App.js“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dibawah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10590-2FC3-4400-8AAA-3A746738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21" y="1054359"/>
            <a:ext cx="8537283" cy="54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Modify di </a:t>
            </a:r>
            <a:r>
              <a:rPr lang="en-US" dirty="0" err="1"/>
              <a:t>bagian</a:t>
            </a:r>
            <a:r>
              <a:rPr lang="en-US" dirty="0"/>
              <a:t> render pada App.js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04459-63C5-43F3-80A3-5264BB04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580892"/>
            <a:ext cx="1163164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9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handleSubmit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AE7B1-7164-44A9-B7AB-AC6E7D47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48" y="1437804"/>
            <a:ext cx="10255304" cy="470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 Open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3A7F7-D225-4AE8-8177-305EE2E9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290339"/>
            <a:ext cx="687801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0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 Connect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metamask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5AF70-2426-4817-ABD6-AF0D0C73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1" y="1142287"/>
            <a:ext cx="3486637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17. Lalu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private key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22DA7-D81B-4391-9B02-413C0B1B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1213796"/>
            <a:ext cx="7049484" cy="828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E399D-FF94-490B-8C83-9116C895EE7B}"/>
              </a:ext>
            </a:extLst>
          </p:cNvPr>
          <p:cNvSpPr txBox="1"/>
          <p:nvPr/>
        </p:nvSpPr>
        <p:spPr>
          <a:xfrm>
            <a:off x="913794" y="2274749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 Lalu copy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metamask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A7195-8659-4BA7-8B9F-CDE6DC79F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68" y="2641728"/>
            <a:ext cx="2729708" cy="3854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9CA554-DFB1-4A2C-86F3-F89E989BC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41728"/>
            <a:ext cx="3097926" cy="38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2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Anda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~100 Eter di </a:t>
            </a:r>
            <a:r>
              <a:rPr lang="en-US" dirty="0" err="1"/>
              <a:t>dalamnya</a:t>
            </a:r>
            <a:r>
              <a:rPr lang="en-US" dirty="0"/>
              <a:t>.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Item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popup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0EA5-E5EA-4FDD-BC83-769E8439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2190577"/>
            <a:ext cx="706853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20. </a:t>
            </a:r>
            <a:r>
              <a:rPr lang="en-US" dirty="0" err="1"/>
              <a:t>Tambahakan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listenTopaymentEvent</a:t>
            </a:r>
            <a:r>
              <a:rPr lang="en-US" dirty="0"/>
              <a:t> di App.js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14F60-99AF-4726-AB88-68BD98A9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1680918"/>
            <a:ext cx="9907383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"</a:t>
            </a:r>
            <a:r>
              <a:rPr lang="en-US" dirty="0" err="1"/>
              <a:t>Manajemen</a:t>
            </a:r>
            <a:r>
              <a:rPr lang="en-US" dirty="0"/>
              <a:t>", di mana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dan </a:t>
            </a:r>
            <a:r>
              <a:rPr lang="en-US" dirty="0" err="1"/>
              <a:t>membayarnya</a:t>
            </a:r>
            <a:r>
              <a:rPr lang="en-US" dirty="0"/>
              <a:t>, </a:t>
            </a:r>
            <a:r>
              <a:rPr lang="en-US" dirty="0" err="1"/>
              <a:t>memindahkannya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 dan </a:t>
            </a:r>
            <a:r>
              <a:rPr lang="en-US" dirty="0" err="1"/>
              <a:t>memicu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8443B-A007-4F46-B83F-493E8F13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52" y="1532930"/>
            <a:ext cx="8422896" cy="48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8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 Modify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ID" dirty="0"/>
              <a:t>"</a:t>
            </a:r>
            <a:r>
              <a:rPr lang="en-ID" dirty="0" err="1"/>
              <a:t>componentDidMount</a:t>
            </a:r>
            <a:r>
              <a:rPr lang="en-ID" dirty="0"/>
              <a:t>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3142A-0138-4546-AAE9-14EB03A1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1023602"/>
            <a:ext cx="993596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pop up </a:t>
            </a:r>
            <a:r>
              <a:rPr lang="en-US" dirty="0" err="1"/>
              <a:t>berikut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68397-50AE-43FA-A091-42D9CF67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1" y="2481130"/>
            <a:ext cx="457263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6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23. Cek di </a:t>
            </a:r>
            <a:r>
              <a:rPr lang="en-US" dirty="0" err="1"/>
              <a:t>metamask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7D284-9B72-49E5-974D-D1871D09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10" y="1065766"/>
            <a:ext cx="4166854" cy="4726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148D9-BBFB-461C-9550-1FAE4C6B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63" y="2281077"/>
            <a:ext cx="349616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0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24. Copy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pop up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09F8B-5EA9-4E89-B991-7E46FB5B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900024"/>
            <a:ext cx="607779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37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25. Unit test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err="1"/>
              <a:t>baru</a:t>
            </a:r>
            <a:r>
              <a:rPr lang="en-US" dirty="0"/>
              <a:t> yang Bernama ItemManager.test.js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0224F-C254-49BD-A86A-88B52B73D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3" y="1797563"/>
            <a:ext cx="10626554" cy="32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89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dan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”</a:t>
            </a:r>
            <a:r>
              <a:rPr lang="en-ID" dirty="0"/>
              <a:t> truffle test”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97683-1A0A-4DF6-ABBB-0A2DDF4B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1709497"/>
            <a:ext cx="5792008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smart </a:t>
            </a:r>
            <a:r>
              <a:rPr lang="en-US" dirty="0" err="1"/>
              <a:t>kontrak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Item.sol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5B606-AE08-4DFB-8AF8-0AEF0ABD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464081"/>
            <a:ext cx="10361217" cy="392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6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di </a:t>
            </a:r>
            <a:r>
              <a:rPr lang="en-US" dirty="0" err="1"/>
              <a:t>ItemManager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sourcode</a:t>
            </a:r>
            <a:r>
              <a:rPr lang="en-US" dirty="0"/>
              <a:t> code </a:t>
            </a:r>
            <a:r>
              <a:rPr lang="en-US" dirty="0" err="1"/>
              <a:t>dibawah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2D218-E480-47D1-B508-785C0AAB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02" y="1096750"/>
            <a:ext cx="8852795" cy="52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5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102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OpenZeppelin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diperbarui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solidity 0.6. Jadi,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gantinya</a:t>
            </a:r>
            <a:r>
              <a:rPr lang="en-US" dirty="0"/>
              <a:t>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Ownable kami </a:t>
            </a:r>
            <a:r>
              <a:rPr lang="en-US" dirty="0" err="1"/>
              <a:t>sendiri</a:t>
            </a:r>
            <a:r>
              <a:rPr lang="en-US" dirty="0"/>
              <a:t> yang sangat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OpenZeppelin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F6695-7483-42C3-9751-96E234E9F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888232"/>
            <a:ext cx="762106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4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ItemManager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oleh “owner only"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pengubah</a:t>
            </a:r>
            <a:r>
              <a:rPr lang="en-US" dirty="0"/>
              <a:t> yang </a:t>
            </a:r>
            <a:r>
              <a:rPr lang="en-US" dirty="0" err="1"/>
              <a:t>benar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83285-A6E7-4B60-9C88-A586CB8E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16" y="1255931"/>
            <a:ext cx="7972167" cy="51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5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Install truffle </a:t>
            </a:r>
            <a:r>
              <a:rPr lang="en-US" dirty="0" err="1"/>
              <a:t>menggunakan</a:t>
            </a:r>
            <a:r>
              <a:rPr lang="en-US" dirty="0"/>
              <a:t> code </a:t>
            </a:r>
            <a:r>
              <a:rPr lang="en-ID" dirty="0" err="1"/>
              <a:t>npm</a:t>
            </a:r>
            <a:r>
              <a:rPr lang="en-ID" dirty="0"/>
              <a:t> install -g truffle@5.1.8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21F98-68A4-4AA5-8A21-A7FEB52F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04" y="2880822"/>
            <a:ext cx="9751792" cy="10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5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Truffle unbox react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F61FD-35EA-4758-A15A-78D8152D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1090286"/>
            <a:ext cx="7001852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4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11DA-F6ED-4F7D-852B-2917B4194AA3}"/>
              </a:ext>
            </a:extLst>
          </p:cNvPr>
          <p:cNvSpPr txBox="1"/>
          <p:nvPr/>
        </p:nvSpPr>
        <p:spPr>
          <a:xfrm>
            <a:off x="913795" y="609600"/>
            <a:ext cx="1087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Remove </a:t>
            </a:r>
            <a:r>
              <a:rPr lang="en-US" dirty="0" err="1"/>
              <a:t>SimpleStorage.sol</a:t>
            </a:r>
            <a:r>
              <a:rPr lang="en-US" dirty="0"/>
              <a:t> dan </a:t>
            </a:r>
            <a:r>
              <a:rPr lang="en-US" dirty="0" err="1"/>
              <a:t>pindahkan</a:t>
            </a:r>
            <a:r>
              <a:rPr lang="en-US" dirty="0"/>
              <a:t> </a:t>
            </a:r>
            <a:r>
              <a:rPr lang="en-US" dirty="0" err="1"/>
              <a:t>Item.sol</a:t>
            </a:r>
            <a:r>
              <a:rPr lang="en-US" dirty="0"/>
              <a:t>, </a:t>
            </a:r>
            <a:r>
              <a:rPr lang="en-US" dirty="0" err="1"/>
              <a:t>ItemManager.sol</a:t>
            </a:r>
            <a:r>
              <a:rPr lang="en-US" dirty="0"/>
              <a:t> dan </a:t>
            </a:r>
            <a:r>
              <a:rPr lang="en-US" dirty="0" err="1"/>
              <a:t>Ownalbe.sol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contracts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0B883-3971-4699-AF98-D48244A1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2" y="1532738"/>
            <a:ext cx="2229161" cy="638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AC615-3886-4122-8D8F-790F95BDB898}"/>
              </a:ext>
            </a:extLst>
          </p:cNvPr>
          <p:cNvSpPr txBox="1"/>
          <p:nvPr/>
        </p:nvSpPr>
        <p:spPr>
          <a:xfrm>
            <a:off x="913794" y="3429000"/>
            <a:ext cx="108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Modify migration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630508-F799-455B-BE79-E24D278F7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88" y="1346974"/>
            <a:ext cx="2267266" cy="1009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285BD0-315C-4F5A-853E-27C64A15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154" y="4399357"/>
            <a:ext cx="495369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01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133</TotalTime>
  <Words>354</Words>
  <Application>Microsoft Office PowerPoint</Application>
  <PresentationFormat>Widescreen</PresentationFormat>
  <Paragraphs>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Bookman Old Style</vt:lpstr>
      <vt:lpstr>Rockwell</vt:lpstr>
      <vt:lpstr>Damask</vt:lpstr>
      <vt:lpstr>Lab 3 supply 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supply Chain</dc:title>
  <dc:creator>HANIF SHAFWAN MAHIB</dc:creator>
  <cp:lastModifiedBy>HANIF SHAFWAN MAHIB</cp:lastModifiedBy>
  <cp:revision>3</cp:revision>
  <dcterms:created xsi:type="dcterms:W3CDTF">2022-04-22T14:23:15Z</dcterms:created>
  <dcterms:modified xsi:type="dcterms:W3CDTF">2022-04-22T16:36:22Z</dcterms:modified>
</cp:coreProperties>
</file>