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69" r:id="rId5"/>
    <p:sldId id="282" r:id="rId6"/>
    <p:sldId id="288"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93" d="100"/>
          <a:sy n="93" d="100"/>
        </p:scale>
        <p:origin x="2082"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3/28/2016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3/28/2016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March </a:t>
            </a:r>
            <a:r>
              <a:rPr lang="en-US" dirty="0" smtClean="0"/>
              <a:t>29,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a:t>Runtime API show 'n' tell - </a:t>
            </a:r>
            <a:r>
              <a:rPr lang="en-US" dirty="0" err="1" smtClean="0"/>
              <a:t>Netronome</a:t>
            </a:r>
            <a:endParaRPr lang="en-US" dirty="0"/>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981200"/>
            <a:ext cx="8534400" cy="3200400"/>
          </a:xfrm>
        </p:spPr>
        <p:txBody>
          <a:bodyPr>
            <a:normAutofit/>
          </a:bodyPr>
          <a:lstStyle/>
          <a:p>
            <a:r>
              <a:rPr lang="en-US" dirty="0" smtClean="0"/>
              <a:t>Show ‘n’ tell on </a:t>
            </a:r>
            <a:r>
              <a:rPr lang="en-US" dirty="0" err="1" smtClean="0"/>
              <a:t>Netronome</a:t>
            </a:r>
            <a:r>
              <a:rPr lang="en-US" dirty="0" smtClean="0"/>
              <a:t> runtime API work at next meeting</a:t>
            </a:r>
          </a:p>
          <a:p>
            <a:pPr lvl="1"/>
            <a:r>
              <a:rPr lang="en-US" dirty="0" smtClean="0"/>
              <a:t>David George and Johann </a:t>
            </a:r>
            <a:r>
              <a:rPr lang="en-US" dirty="0" err="1" smtClean="0"/>
              <a:t>Tonsing</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Runtime API show 'n' </a:t>
            </a:r>
            <a:r>
              <a:rPr lang="en-US" dirty="0" smtClean="0"/>
              <a:t>tell</a:t>
            </a:r>
            <a:endParaRPr lang="en-US" dirty="0"/>
          </a:p>
        </p:txBody>
      </p:sp>
      <p:sp>
        <p:nvSpPr>
          <p:cNvPr id="6" name="Text Placeholder 5"/>
          <p:cNvSpPr>
            <a:spLocks noGrp="1"/>
          </p:cNvSpPr>
          <p:nvPr>
            <p:ph type="body" idx="1"/>
          </p:nvPr>
        </p:nvSpPr>
        <p:spPr/>
        <p:txBody>
          <a:bodyPr/>
          <a:lstStyle/>
          <a:p>
            <a:r>
              <a:rPr lang="en-US" dirty="0" err="1" smtClean="0"/>
              <a:t>Netronome</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2373551031"/>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11041</TotalTime>
  <Words>214</Words>
  <Application>Microsoft Office PowerPoint</Application>
  <PresentationFormat>On-screen Show (4:3)</PresentationFormat>
  <Paragraphs>25</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Runtime API show 'n' tell</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239</cp:revision>
  <cp:lastPrinted>2015-02-05T23:24:16Z</cp:lastPrinted>
  <dcterms:created xsi:type="dcterms:W3CDTF">2013-04-17T18:00:25Z</dcterms:created>
  <dcterms:modified xsi:type="dcterms:W3CDTF">2016-03-29T05:10:28Z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