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5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jvprceCj8/aqRaG+hKjZUYmW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8b92fa1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88b92fa1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781378e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781378e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d8781378e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1919" y="-1257874"/>
            <a:ext cx="4351339" cy="1051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6047" y="1956255"/>
            <a:ext cx="5811839" cy="262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800660" y="-597109"/>
            <a:ext cx="5811839" cy="7736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914638" y="1122363"/>
            <a:ext cx="1036589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524397" y="3602039"/>
            <a:ext cx="914638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2068" y="1709744"/>
            <a:ext cx="1051833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2068" y="4589469"/>
            <a:ext cx="1051833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41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73808" y="1825625"/>
            <a:ext cx="5182949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840007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40008" y="1681163"/>
            <a:ext cx="515913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840008" y="2505075"/>
            <a:ext cx="515913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73812" y="1681163"/>
            <a:ext cx="51845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73812" y="2505075"/>
            <a:ext cx="518453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4538" y="987431"/>
            <a:ext cx="617380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40007" y="2057401"/>
            <a:ext cx="393326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anweii/CSCI3303FinalProjec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appyforks.com/" TargetMode="External"/><Relationship Id="rId4" Type="http://schemas.openxmlformats.org/officeDocument/2006/relationships/hyperlink" Target="https://world.openfoodfacts.org/" TargetMode="External"/><Relationship Id="rId5" Type="http://schemas.openxmlformats.org/officeDocument/2006/relationships/hyperlink" Target="https://github.com/gabrielilharco/snap-n-eat" TargetMode="External"/><Relationship Id="rId6" Type="http://schemas.openxmlformats.org/officeDocument/2006/relationships/hyperlink" Target="https://github.com/stratospark/food-101-ker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458784" y="1932972"/>
            <a:ext cx="59475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Food Image Classifier and Food Nutrition Analyzer</a:t>
            </a:r>
            <a:endParaRPr b="1" sz="28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6621552" y="4054567"/>
            <a:ext cx="4655319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"/>
          <p:cNvSpPr txBox="1"/>
          <p:nvPr/>
        </p:nvSpPr>
        <p:spPr>
          <a:xfrm>
            <a:off x="6621552" y="4229222"/>
            <a:ext cx="43199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Hanwei Peng (hp2166)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Zijing Sun (zs2198)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03" name="Google Shape;303;p9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9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580489" y="1703784"/>
            <a:ext cx="905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Low accuracy</a:t>
            </a:r>
            <a:endParaRPr sz="2400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change model (ResNet 0.8135       InceptionV3 0.8719 )</a:t>
            </a:r>
            <a:endParaRPr sz="2400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212121"/>
                </a:solidFill>
              </a:rPr>
              <a:t>adjust hyperparameter</a:t>
            </a:r>
            <a:endParaRPr sz="2400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121"/>
              </a:solidFill>
            </a:endParaRPr>
          </a:p>
        </p:txBody>
      </p:sp>
      <p:cxnSp>
        <p:nvCxnSpPr>
          <p:cNvPr id="322" name="Google Shape;322;p9"/>
          <p:cNvCxnSpPr/>
          <p:nvPr/>
        </p:nvCxnSpPr>
        <p:spPr>
          <a:xfrm>
            <a:off x="5355650" y="2466850"/>
            <a:ext cx="4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38" y="3526925"/>
            <a:ext cx="4514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544350" y="428625"/>
            <a:ext cx="599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>
            <a:off x="1074846" y="2120126"/>
            <a:ext cx="1226420" cy="1782642"/>
          </a:xfrm>
          <a:custGeom>
            <a:rect b="b" l="l" r="r" t="t"/>
            <a:pathLst>
              <a:path extrusionOk="0" h="1379220" w="90678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2258975" y="3920479"/>
            <a:ext cx="1834477" cy="1782642"/>
          </a:xfrm>
          <a:custGeom>
            <a:rect b="b" l="l" r="r" t="t"/>
            <a:pathLst>
              <a:path extrusionOk="0" h="1379220" w="135636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4040301" y="2149640"/>
            <a:ext cx="1813865" cy="1782642"/>
          </a:xfrm>
          <a:custGeom>
            <a:rect b="b" l="l" r="r" t="t"/>
            <a:pathLst>
              <a:path extrusionOk="0" h="1379220" w="13411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5839656" y="3913921"/>
            <a:ext cx="1834477" cy="1782642"/>
          </a:xfrm>
          <a:custGeom>
            <a:rect b="b" l="l" r="r" t="t"/>
            <a:pathLst>
              <a:path extrusionOk="0" h="1379220" w="135636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860247" y="1342102"/>
            <a:ext cx="386544" cy="443198"/>
          </a:xfrm>
          <a:custGeom>
            <a:rect b="b" l="l" r="r" t="t"/>
            <a:pathLst>
              <a:path extrusionOk="0" h="342900" w="2858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300162" y="1342102"/>
            <a:ext cx="386544" cy="443198"/>
          </a:xfrm>
          <a:custGeom>
            <a:rect b="b" l="l" r="r" t="t"/>
            <a:pathLst>
              <a:path extrusionOk="0" h="342900" w="2858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10"/>
          <p:cNvCxnSpPr/>
          <p:nvPr/>
        </p:nvCxnSpPr>
        <p:spPr>
          <a:xfrm>
            <a:off x="2977205" y="4090929"/>
            <a:ext cx="4377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10"/>
          <p:cNvCxnSpPr/>
          <p:nvPr/>
        </p:nvCxnSpPr>
        <p:spPr>
          <a:xfrm>
            <a:off x="4727510" y="3744372"/>
            <a:ext cx="4377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10"/>
          <p:cNvCxnSpPr/>
          <p:nvPr/>
        </p:nvCxnSpPr>
        <p:spPr>
          <a:xfrm>
            <a:off x="6537156" y="4090929"/>
            <a:ext cx="4377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Google Shape;338;p10"/>
          <p:cNvSpPr/>
          <p:nvPr/>
        </p:nvSpPr>
        <p:spPr>
          <a:xfrm rot="10800000">
            <a:off x="7257765" y="6106052"/>
            <a:ext cx="386545" cy="443198"/>
          </a:xfrm>
          <a:custGeom>
            <a:rect b="b" l="l" r="r" t="t"/>
            <a:pathLst>
              <a:path extrusionOk="0" h="342900" w="2858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 rot="10800000">
            <a:off x="3623619" y="6078350"/>
            <a:ext cx="386544" cy="443198"/>
          </a:xfrm>
          <a:custGeom>
            <a:rect b="b" l="l" r="r" t="t"/>
            <a:pathLst>
              <a:path extrusionOk="0" h="342900" w="2858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3785654" y="5882637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008283" y="1451417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5560647" y="1451417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3781272" y="3651442"/>
            <a:ext cx="583800" cy="5577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2008283" y="3621928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5568369" y="3651442"/>
            <a:ext cx="583800" cy="5577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7380589" y="361700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7383124" y="5882637"/>
            <a:ext cx="583800" cy="5577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2348430" y="2041220"/>
            <a:ext cx="33135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Collecte Data</a:t>
            </a:r>
            <a:r>
              <a:rPr b="1" lang="en-US" sz="155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5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Tensorflow Food101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HappyForks.com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151033" y="1579628"/>
            <a:ext cx="335161" cy="325353"/>
          </a:xfrm>
          <a:custGeom>
            <a:rect b="b" l="l" r="r" t="t"/>
            <a:pathLst>
              <a:path extrusionOk="0" h="127" w="125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900003" y="5994674"/>
            <a:ext cx="323910" cy="325352"/>
          </a:xfrm>
          <a:custGeom>
            <a:rect b="b" l="l" r="r" t="t"/>
            <a:pathLst>
              <a:path extrusionOk="0" h="123" w="117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7539747" y="5991501"/>
            <a:ext cx="265445" cy="325353"/>
          </a:xfrm>
          <a:custGeom>
            <a:rect b="b" l="l" r="r" t="t"/>
            <a:pathLst>
              <a:path extrusionOk="0" h="127" w="99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5675111" y="1567870"/>
            <a:ext cx="354828" cy="325353"/>
          </a:xfrm>
          <a:custGeom>
            <a:rect b="b" l="l" r="r" t="t"/>
            <a:pathLst>
              <a:path extrusionOk="0" h="119" w="124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6015736" y="2084609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 Model</a:t>
            </a:r>
            <a:r>
              <a:rPr b="1" lang="en-US" sz="155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5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InceptionNet-V3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4896727" y="4632701"/>
            <a:ext cx="2723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55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Eval Model </a:t>
            </a:r>
            <a:endParaRPr b="1" sz="155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Retain</a:t>
            </a:r>
            <a:endParaRPr b="1" sz="105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782381" y="4632691"/>
            <a:ext cx="32907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 Input</a:t>
            </a:r>
            <a:endParaRPr b="1" sz="155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Class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Decrease Input size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Upgrade GPU and RAM</a:t>
            </a:r>
            <a:endParaRPr sz="1325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7593199" y="2108960"/>
            <a:ext cx="1813865" cy="1782642"/>
          </a:xfrm>
          <a:custGeom>
            <a:rect b="b" l="l" r="r" t="t"/>
            <a:pathLst>
              <a:path extrusionOk="0" h="1379220" w="13411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9148704" y="3617030"/>
            <a:ext cx="583800" cy="5577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58" name="Google Shape;358;p10"/>
          <p:cNvCxnSpPr/>
          <p:nvPr/>
        </p:nvCxnSpPr>
        <p:spPr>
          <a:xfrm>
            <a:off x="8337695" y="3744372"/>
            <a:ext cx="4377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9" name="Google Shape;359;p10"/>
          <p:cNvSpPr txBox="1"/>
          <p:nvPr/>
        </p:nvSpPr>
        <p:spPr>
          <a:xfrm>
            <a:off x="9058651" y="4558464"/>
            <a:ext cx="2464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55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Analyze Nutrition</a:t>
            </a:r>
            <a:r>
              <a:rPr b="1" lang="en-US" sz="155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5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0"/>
          <p:cNvCxnSpPr/>
          <p:nvPr/>
        </p:nvCxnSpPr>
        <p:spPr>
          <a:xfrm flipH="1">
            <a:off x="6528038" y="3738825"/>
            <a:ext cx="476700" cy="1110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1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66" name="Google Shape;366;p1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1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</p:txBody>
      </p:sp>
      <p:sp>
        <p:nvSpPr>
          <p:cNvPr id="384" name="Google Shape;384;p11"/>
          <p:cNvSpPr txBox="1"/>
          <p:nvPr/>
        </p:nvSpPr>
        <p:spPr>
          <a:xfrm>
            <a:off x="827175" y="1425750"/>
            <a:ext cx="971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Dataset: Tensorflow Food101, Open Food Facts, HappyForks.com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FrameWork: Pytorch 1.8.1, Scipy 1.1.0, Keras 2.4.3, TensorFlow 2.4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Model: ResNet50, InceptionNet-V3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Software: Colab Pro (RAM 25BG, GPU V100)， GCP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26BG, GPU V100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2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390" name="Google Shape;390;p1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2"/>
          <p:cNvSpPr txBox="1"/>
          <p:nvPr/>
        </p:nvSpPr>
        <p:spPr>
          <a:xfrm>
            <a:off x="4445284" y="2664197"/>
            <a:ext cx="3463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1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13" name="Google Shape;413;p1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13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578864" y="1834234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Choosing of model and adjusting hyperparameter are both important.</a:t>
            </a:r>
            <a:endParaRPr sz="2400">
              <a:solidFill>
                <a:srgbClr val="21212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It’s hard to define a kind of food.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37" name="Google Shape;437;p1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4"/>
          <p:cNvSpPr txBox="1"/>
          <p:nvPr/>
        </p:nvSpPr>
        <p:spPr>
          <a:xfrm>
            <a:off x="490193" y="425508"/>
            <a:ext cx="70431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</a:t>
            </a: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Link</a:t>
            </a:r>
            <a:endParaRPr/>
          </a:p>
        </p:txBody>
      </p:sp>
      <p:sp>
        <p:nvSpPr>
          <p:cNvPr id="455" name="Google Shape;455;p14"/>
          <p:cNvSpPr txBox="1"/>
          <p:nvPr/>
        </p:nvSpPr>
        <p:spPr>
          <a:xfrm>
            <a:off x="1233250" y="1561075"/>
            <a:ext cx="8256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https://github.com/hanweii/CSCI3303FinalProject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461" name="Google Shape;461;p1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5"/>
          <p:cNvSpPr txBox="1"/>
          <p:nvPr/>
        </p:nvSpPr>
        <p:spPr>
          <a:xfrm>
            <a:off x="490193" y="425508"/>
            <a:ext cx="704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Reference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1233250" y="1561075"/>
            <a:ext cx="8256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https://happyforks.com/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https://world.openfoodfacts.org/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https://github.com/gabrielilharco/snap-n-eat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https://github.com/stratospark/food-101-keras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 rot="-5400000">
            <a:off x="645111" y="5253952"/>
            <a:ext cx="2245488" cy="2246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-54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-54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4927184" y="6645667"/>
            <a:ext cx="1947513" cy="1948020"/>
          </a:xfrm>
          <a:prstGeom prst="ellipse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-5400000">
            <a:off x="1746831" y="3977660"/>
            <a:ext cx="2606873" cy="2607552"/>
          </a:xfrm>
          <a:prstGeom prst="ellipse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-54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-5400000">
            <a:off x="6637216" y="6243258"/>
            <a:ext cx="1130239" cy="1130533"/>
          </a:xfrm>
          <a:prstGeom prst="ellipse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 rot="-54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rot="-54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-5400000">
            <a:off x="9128548" y="4861779"/>
            <a:ext cx="1894088" cy="1894581"/>
          </a:xfrm>
          <a:prstGeom prst="ellipse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 rot="-5400000">
            <a:off x="10513736" y="5474173"/>
            <a:ext cx="1894088" cy="1894581"/>
          </a:xfrm>
          <a:prstGeom prst="ellipse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 rot="-54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 rot="-5400000">
            <a:off x="6482323" y="6497219"/>
            <a:ext cx="245420" cy="2454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 rot="-54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 rot="-54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 rot="-54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 rot="-5400000">
            <a:off x="1295033" y="3601611"/>
            <a:ext cx="1656813" cy="1657244"/>
          </a:xfrm>
          <a:prstGeom prst="ellipse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1142817"/>
            <a:ext cx="12195175" cy="1415219"/>
          </a:xfrm>
          <a:custGeom>
            <a:rect b="b" l="l" r="r" t="t"/>
            <a:pathLst>
              <a:path extrusionOk="0" h="1415219" w="9144000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474669" y="185042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493539" y="2350257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2053182" y="1078566"/>
            <a:ext cx="24369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021781" y="2598438"/>
            <a:ext cx="38813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072554" y="153166"/>
            <a:ext cx="4388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Solution Diagram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Implementation details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9026755" y="3200708"/>
            <a:ext cx="2843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b="1" sz="24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43" name="Google Shape;143;p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490194" y="425508"/>
            <a:ext cx="47175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100567" y="1905160"/>
            <a:ext cx="9374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Our goal is to train a food image classifier and implement a food nutrition analyzer.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Train food image classifier: Food-101 dataset, InceptionV3, ResNet50</a:t>
            </a:r>
            <a:endParaRPr sz="2400">
              <a:solidFill>
                <a:srgbClr val="21212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</a:rPr>
              <a:t>Implement food nutrition analyzer: Open Food Facts dataset</a:t>
            </a:r>
            <a:endParaRPr sz="2400">
              <a:solidFill>
                <a:srgbClr val="21212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●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customer needs to upload the photo of food and our system will recognize what the food is and give the user the anal</a:t>
            </a:r>
            <a:r>
              <a:rPr lang="en-US" sz="2400">
                <a:solidFill>
                  <a:srgbClr val="212121"/>
                </a:solidFill>
              </a:rPr>
              <a:t>ysis of</a:t>
            </a: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its nutrition details</a:t>
            </a:r>
            <a:r>
              <a:rPr lang="en-US" sz="2400">
                <a:solidFill>
                  <a:srgbClr val="212121"/>
                </a:solidFill>
              </a:rPr>
              <a:t>, including Energy, Vitamins, Minerals and its Score.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d88b92fa16_0_10"/>
          <p:cNvGrpSpPr/>
          <p:nvPr/>
        </p:nvGrpSpPr>
        <p:grpSpPr>
          <a:xfrm flipH="1">
            <a:off x="5875787" y="-685186"/>
            <a:ext cx="6783201" cy="8387985"/>
            <a:chOff x="-1344978" y="-685187"/>
            <a:chExt cx="6781167" cy="8387985"/>
          </a:xfrm>
        </p:grpSpPr>
        <p:sp>
          <p:nvSpPr>
            <p:cNvPr id="167" name="Google Shape;167;gd88b92fa16_0_10"/>
            <p:cNvSpPr/>
            <p:nvPr/>
          </p:nvSpPr>
          <p:spPr>
            <a:xfrm>
              <a:off x="-185195" y="-312516"/>
              <a:ext cx="2245500" cy="224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d88b92fa16_0_10"/>
            <p:cNvSpPr/>
            <p:nvPr/>
          </p:nvSpPr>
          <p:spPr>
            <a:xfrm>
              <a:off x="-1344978" y="-144876"/>
              <a:ext cx="2690100" cy="26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d88b92fa16_0_10"/>
            <p:cNvSpPr/>
            <p:nvPr/>
          </p:nvSpPr>
          <p:spPr>
            <a:xfrm>
              <a:off x="494840" y="1571529"/>
              <a:ext cx="1318800" cy="13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d88b92fa16_0_10"/>
            <p:cNvSpPr/>
            <p:nvPr/>
          </p:nvSpPr>
          <p:spPr>
            <a:xfrm>
              <a:off x="-844556" y="2481611"/>
              <a:ext cx="1947600" cy="19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d88b92fa16_0_10"/>
            <p:cNvSpPr/>
            <p:nvPr/>
          </p:nvSpPr>
          <p:spPr>
            <a:xfrm>
              <a:off x="1771092" y="283376"/>
              <a:ext cx="2607000" cy="260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d88b92fa16_0_10"/>
            <p:cNvSpPr/>
            <p:nvPr/>
          </p:nvSpPr>
          <p:spPr>
            <a:xfrm>
              <a:off x="1344978" y="-685187"/>
              <a:ext cx="1644600" cy="164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d88b92fa16_0_10"/>
            <p:cNvSpPr/>
            <p:nvPr/>
          </p:nvSpPr>
          <p:spPr>
            <a:xfrm>
              <a:off x="-574093" y="4228496"/>
              <a:ext cx="1130100" cy="113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d88b92fa16_0_10"/>
            <p:cNvSpPr/>
            <p:nvPr/>
          </p:nvSpPr>
          <p:spPr>
            <a:xfrm>
              <a:off x="-574093" y="4429124"/>
              <a:ext cx="2798400" cy="279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d88b92fa16_0_10"/>
            <p:cNvSpPr/>
            <p:nvPr/>
          </p:nvSpPr>
          <p:spPr>
            <a:xfrm>
              <a:off x="-185195" y="5404454"/>
              <a:ext cx="1351200" cy="135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d88b92fa16_0_10"/>
            <p:cNvSpPr/>
            <p:nvPr/>
          </p:nvSpPr>
          <p:spPr>
            <a:xfrm>
              <a:off x="1666017" y="5533920"/>
              <a:ext cx="1894200" cy="18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d88b92fa16_0_10"/>
            <p:cNvSpPr/>
            <p:nvPr/>
          </p:nvSpPr>
          <p:spPr>
            <a:xfrm>
              <a:off x="3517229" y="5808598"/>
              <a:ext cx="1894200" cy="18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d88b92fa16_0_10"/>
            <p:cNvSpPr/>
            <p:nvPr/>
          </p:nvSpPr>
          <p:spPr>
            <a:xfrm>
              <a:off x="2625707" y="3733966"/>
              <a:ext cx="817800" cy="817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d88b92fa16_0_10"/>
            <p:cNvSpPr/>
            <p:nvPr/>
          </p:nvSpPr>
          <p:spPr>
            <a:xfrm>
              <a:off x="2371916" y="4306414"/>
              <a:ext cx="245400" cy="24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d88b92fa16_0_10"/>
            <p:cNvSpPr/>
            <p:nvPr/>
          </p:nvSpPr>
          <p:spPr>
            <a:xfrm>
              <a:off x="1921862" y="3754016"/>
              <a:ext cx="245400" cy="24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d88b92fa16_0_10"/>
            <p:cNvSpPr/>
            <p:nvPr/>
          </p:nvSpPr>
          <p:spPr>
            <a:xfrm>
              <a:off x="3779290" y="3536976"/>
              <a:ext cx="245400" cy="24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d88b92fa16_0_10"/>
            <p:cNvSpPr/>
            <p:nvPr/>
          </p:nvSpPr>
          <p:spPr>
            <a:xfrm>
              <a:off x="3533870" y="4916451"/>
              <a:ext cx="490800" cy="4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d88b92fa16_0_10"/>
            <p:cNvSpPr/>
            <p:nvPr/>
          </p:nvSpPr>
          <p:spPr>
            <a:xfrm>
              <a:off x="3779289" y="156746"/>
              <a:ext cx="1656900" cy="165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gd88b92fa1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433750"/>
            <a:ext cx="11475126" cy="3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190" name="Google Shape;190;p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490194" y="425508"/>
            <a:ext cx="65711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Motivation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593889" y="1743959"/>
            <a:ext cx="905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Image recognition has already been a mature technique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How can we implement such technique into practice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Many Nutrition website</a:t>
            </a:r>
            <a:endParaRPr sz="2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The demand for food nutrition analyzers is increasing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5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14" name="Google Shape;214;p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5"/>
          <p:cNvSpPr txBox="1"/>
          <p:nvPr/>
        </p:nvSpPr>
        <p:spPr>
          <a:xfrm>
            <a:off x="490194" y="425508"/>
            <a:ext cx="55146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593889" y="1743959"/>
            <a:ext cx="1080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b="0" l="13209" r="3023" t="0"/>
          <a:stretch/>
        </p:blipFill>
        <p:spPr>
          <a:xfrm>
            <a:off x="593900" y="1617275"/>
            <a:ext cx="5735575" cy="30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051" y="1617275"/>
            <a:ext cx="5254774" cy="3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2383488" y="4892325"/>
            <a:ext cx="215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Open Food Facts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8430275" y="5497075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happyforks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8781378ed_0_7"/>
          <p:cNvSpPr txBox="1"/>
          <p:nvPr/>
        </p:nvSpPr>
        <p:spPr>
          <a:xfrm>
            <a:off x="509000" y="375050"/>
            <a:ext cx="527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 work</a:t>
            </a:r>
            <a:endParaRPr/>
          </a:p>
        </p:txBody>
      </p:sp>
      <p:pic>
        <p:nvPicPr>
          <p:cNvPr id="243" name="Google Shape;243;gd8781378e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236950"/>
            <a:ext cx="6445670" cy="53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d8781378ed_0_7"/>
          <p:cNvSpPr txBox="1"/>
          <p:nvPr/>
        </p:nvSpPr>
        <p:spPr>
          <a:xfrm>
            <a:off x="7353600" y="3151950"/>
            <a:ext cx="42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github repo Snap &amp; Eat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50" name="Google Shape;250;p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6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challenges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2009175" y="2068125"/>
            <a:ext cx="56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593889" y="1743959"/>
            <a:ext cx="905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Large Input Dataset → Long Training Time</a:t>
            </a:r>
            <a:endParaRPr sz="2400">
              <a:solidFill>
                <a:srgbClr val="21212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Low accuracy</a:t>
            </a:r>
            <a:endParaRPr sz="2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75" name="Google Shape;275;p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490194" y="425508"/>
            <a:ext cx="59927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Approach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490189" y="2089959"/>
            <a:ext cx="9053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Long Training Time</a:t>
            </a:r>
            <a:endParaRPr sz="2400">
              <a:solidFill>
                <a:srgbClr val="21212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food class (101       60）(101000       60000)</a:t>
            </a:r>
            <a:endParaRPr sz="2400">
              <a:solidFill>
                <a:srgbClr val="21212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decrease test and train image size (origin       299x299 )</a:t>
            </a:r>
            <a:endParaRPr sz="2400">
              <a:solidFill>
                <a:srgbClr val="21212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Char char="•"/>
            </a:pPr>
            <a:r>
              <a:rPr lang="en-US" sz="2400">
                <a:solidFill>
                  <a:srgbClr val="212121"/>
                </a:solidFill>
              </a:rPr>
              <a:t>Colab Pro GPU limitation</a:t>
            </a:r>
            <a:endParaRPr sz="2400">
              <a:solidFill>
                <a:srgbClr val="21212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21"/>
                </a:solidFill>
              </a:rPr>
              <a:t>change platform (Colab Pro        GCP)</a:t>
            </a:r>
            <a:endParaRPr sz="2400">
              <a:solidFill>
                <a:srgbClr val="212121"/>
              </a:solidFill>
            </a:endParaRPr>
          </a:p>
        </p:txBody>
      </p:sp>
      <p:cxnSp>
        <p:nvCxnSpPr>
          <p:cNvPr id="294" name="Google Shape;294;p8"/>
          <p:cNvCxnSpPr/>
          <p:nvPr/>
        </p:nvCxnSpPr>
        <p:spPr>
          <a:xfrm>
            <a:off x="4500550" y="2890250"/>
            <a:ext cx="4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8"/>
          <p:cNvCxnSpPr/>
          <p:nvPr/>
        </p:nvCxnSpPr>
        <p:spPr>
          <a:xfrm>
            <a:off x="6729100" y="3429000"/>
            <a:ext cx="4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8"/>
          <p:cNvCxnSpPr/>
          <p:nvPr/>
        </p:nvCxnSpPr>
        <p:spPr>
          <a:xfrm>
            <a:off x="6889850" y="2890250"/>
            <a:ext cx="4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8"/>
          <p:cNvCxnSpPr/>
          <p:nvPr/>
        </p:nvCxnSpPr>
        <p:spPr>
          <a:xfrm>
            <a:off x="4869525" y="4524375"/>
            <a:ext cx="4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主题1">
  <a:themeElements>
    <a:clrScheme name="MOMODA1">
      <a:dk1>
        <a:srgbClr val="000000"/>
      </a:dk1>
      <a:lt1>
        <a:srgbClr val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2015-01-07T12:23:28Z</dcterms:created>
  <dc:creator>PPTS</dc:creator>
</cp:coreProperties>
</file>