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58" r:id="rId5"/>
    <p:sldId id="263" r:id="rId6"/>
    <p:sldId id="260" r:id="rId7"/>
    <p:sldId id="270" r:id="rId8"/>
    <p:sldId id="271" r:id="rId9"/>
    <p:sldId id="272" r:id="rId10"/>
    <p:sldId id="273" r:id="rId11"/>
    <p:sldId id="274" r:id="rId12"/>
    <p:sldId id="261" r:id="rId13"/>
    <p:sldId id="262" r:id="rId14"/>
    <p:sldId id="264" r:id="rId15"/>
    <p:sldId id="266" r:id="rId16"/>
    <p:sldId id="265" r:id="rId17"/>
    <p:sldId id="267" r:id="rId18"/>
    <p:sldId id="268" r:id="rId19"/>
    <p:sldId id="269"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9" autoAdjust="0"/>
    <p:restoredTop sz="94660"/>
  </p:normalViewPr>
  <p:slideViewPr>
    <p:cSldViewPr snapToGrid="0">
      <p:cViewPr varScale="1">
        <p:scale>
          <a:sx n="92" d="100"/>
          <a:sy n="92" d="100"/>
        </p:scale>
        <p:origin x="9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E2E3C859-548B-4147-A95A-4E86C01EFFF5}" type="datetimeFigureOut">
              <a:rPr lang="en-US" smtClean="0"/>
              <a:t>6/7/2018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F03722-A452-4167-9B4C-F1BECBBB1A77}" type="slidenum">
              <a:rPr lang="en-US" smtClean="0"/>
              <a:t>‹#›</a:t>
            </a:fld>
            <a:endParaRPr lang="en-US"/>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20185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E3C859-548B-4147-A95A-4E86C01EFFF5}" type="datetimeFigureOut">
              <a:rPr lang="en-US" smtClean="0"/>
              <a:t>6/7/2018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F03722-A452-4167-9B4C-F1BECBBB1A77}" type="slidenum">
              <a:rPr lang="en-US" smtClean="0"/>
              <a:t>‹#›</a:t>
            </a:fld>
            <a:endParaRPr lang="en-US"/>
          </a:p>
        </p:txBody>
      </p:sp>
    </p:spTree>
    <p:extLst>
      <p:ext uri="{BB962C8B-B14F-4D97-AF65-F5344CB8AC3E}">
        <p14:creationId xmlns:p14="http://schemas.microsoft.com/office/powerpoint/2010/main" val="3858897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E3C859-548B-4147-A95A-4E86C01EFFF5}" type="datetimeFigureOut">
              <a:rPr lang="en-US" smtClean="0"/>
              <a:t>6/7/2018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F03722-A452-4167-9B4C-F1BECBBB1A77}" type="slidenum">
              <a:rPr lang="en-US" smtClean="0"/>
              <a:t>‹#›</a:t>
            </a:fld>
            <a:endParaRPr lang="en-US"/>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617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E3C859-548B-4147-A95A-4E86C01EFFF5}" type="datetimeFigureOut">
              <a:rPr lang="en-US" smtClean="0"/>
              <a:t>6/7/2018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F03722-A452-4167-9B4C-F1BECBBB1A77}" type="slidenum">
              <a:rPr lang="en-US" smtClean="0"/>
              <a:t>‹#›</a:t>
            </a:fld>
            <a:endParaRPr lang="en-US"/>
          </a:p>
        </p:txBody>
      </p:sp>
    </p:spTree>
    <p:extLst>
      <p:ext uri="{BB962C8B-B14F-4D97-AF65-F5344CB8AC3E}">
        <p14:creationId xmlns:p14="http://schemas.microsoft.com/office/powerpoint/2010/main" val="779965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E3C859-548B-4147-A95A-4E86C01EFFF5}" type="datetimeFigureOut">
              <a:rPr lang="en-US" smtClean="0"/>
              <a:t>6/7/2018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F03722-A452-4167-9B4C-F1BECBBB1A77}"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73562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2E3C859-548B-4147-A95A-4E86C01EFFF5}" type="datetimeFigureOut">
              <a:rPr lang="en-US" smtClean="0"/>
              <a:t>6/7/2018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F03722-A452-4167-9B4C-F1BECBBB1A77}" type="slidenum">
              <a:rPr lang="en-US" smtClean="0"/>
              <a:t>‹#›</a:t>
            </a:fld>
            <a:endParaRPr lang="en-US"/>
          </a:p>
        </p:txBody>
      </p:sp>
    </p:spTree>
    <p:extLst>
      <p:ext uri="{BB962C8B-B14F-4D97-AF65-F5344CB8AC3E}">
        <p14:creationId xmlns:p14="http://schemas.microsoft.com/office/powerpoint/2010/main" val="2461212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2E3C859-548B-4147-A95A-4E86C01EFFF5}" type="datetimeFigureOut">
              <a:rPr lang="en-US" smtClean="0"/>
              <a:t>6/7/2018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F03722-A452-4167-9B4C-F1BECBBB1A77}" type="slidenum">
              <a:rPr lang="en-US" smtClean="0"/>
              <a:t>‹#›</a:t>
            </a:fld>
            <a:endParaRPr lang="en-US"/>
          </a:p>
        </p:txBody>
      </p:sp>
    </p:spTree>
    <p:extLst>
      <p:ext uri="{BB962C8B-B14F-4D97-AF65-F5344CB8AC3E}">
        <p14:creationId xmlns:p14="http://schemas.microsoft.com/office/powerpoint/2010/main" val="702744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2E3C859-548B-4147-A95A-4E86C01EFFF5}" type="datetimeFigureOut">
              <a:rPr lang="en-US" smtClean="0"/>
              <a:t>6/7/2018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F03722-A452-4167-9B4C-F1BECBBB1A77}" type="slidenum">
              <a:rPr lang="en-US" smtClean="0"/>
              <a:t>‹#›</a:t>
            </a:fld>
            <a:endParaRPr lang="en-US"/>
          </a:p>
        </p:txBody>
      </p:sp>
    </p:spTree>
    <p:extLst>
      <p:ext uri="{BB962C8B-B14F-4D97-AF65-F5344CB8AC3E}">
        <p14:creationId xmlns:p14="http://schemas.microsoft.com/office/powerpoint/2010/main" val="2142048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E3C859-548B-4147-A95A-4E86C01EFFF5}" type="datetimeFigureOut">
              <a:rPr lang="en-US" smtClean="0"/>
              <a:t>6/7/2018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F03722-A452-4167-9B4C-F1BECBBB1A77}" type="slidenum">
              <a:rPr lang="en-US" smtClean="0"/>
              <a:t>‹#›</a:t>
            </a:fld>
            <a:endParaRPr lang="en-US"/>
          </a:p>
        </p:txBody>
      </p:sp>
    </p:spTree>
    <p:extLst>
      <p:ext uri="{BB962C8B-B14F-4D97-AF65-F5344CB8AC3E}">
        <p14:creationId xmlns:p14="http://schemas.microsoft.com/office/powerpoint/2010/main" val="374739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E3C859-548B-4147-A95A-4E86C01EFFF5}" type="datetimeFigureOut">
              <a:rPr lang="en-US" smtClean="0"/>
              <a:t>6/7/2018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F03722-A452-4167-9B4C-F1BECBBB1A77}" type="slidenum">
              <a:rPr lang="en-US" smtClean="0"/>
              <a:t>‹#›</a:t>
            </a:fld>
            <a:endParaRPr lang="en-US"/>
          </a:p>
        </p:txBody>
      </p:sp>
    </p:spTree>
    <p:extLst>
      <p:ext uri="{BB962C8B-B14F-4D97-AF65-F5344CB8AC3E}">
        <p14:creationId xmlns:p14="http://schemas.microsoft.com/office/powerpoint/2010/main" val="2707614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E3C859-548B-4147-A95A-4E86C01EFFF5}" type="datetimeFigureOut">
              <a:rPr lang="en-US" smtClean="0"/>
              <a:t>6/7/2018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F03722-A452-4167-9B4C-F1BECBBB1A77}"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6465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2E3C859-548B-4147-A95A-4E86C01EFFF5}" type="datetimeFigureOut">
              <a:rPr lang="en-US" smtClean="0"/>
              <a:t>6/7/2018</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BF03722-A452-4167-9B4C-F1BECBBB1A77}" type="slidenum">
              <a:rPr lang="en-US" smtClean="0"/>
              <a:t>‹#›</a:t>
            </a:fld>
            <a:endParaRPr lang="en-US"/>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467098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educator</a:t>
            </a:r>
            <a:endParaRPr lang="en-US" dirty="0"/>
          </a:p>
        </p:txBody>
      </p:sp>
      <p:sp>
        <p:nvSpPr>
          <p:cNvPr id="3" name="Subtitle 2"/>
          <p:cNvSpPr>
            <a:spLocks noGrp="1"/>
          </p:cNvSpPr>
          <p:nvPr>
            <p:ph type="subTitle" idx="1"/>
          </p:nvPr>
        </p:nvSpPr>
        <p:spPr/>
        <p:txBody>
          <a:bodyPr/>
          <a:lstStyle/>
          <a:p>
            <a:r>
              <a:rPr lang="en-US" dirty="0" smtClean="0"/>
              <a:t>Final </a:t>
            </a:r>
            <a:r>
              <a:rPr lang="en-US" dirty="0" err="1" smtClean="0"/>
              <a:t>ComPro</a:t>
            </a:r>
            <a:r>
              <a:rPr lang="en-US" dirty="0" smtClean="0"/>
              <a:t> Project</a:t>
            </a:r>
            <a:endParaRPr lang="en-US" dirty="0"/>
          </a:p>
        </p:txBody>
      </p:sp>
    </p:spTree>
    <p:extLst>
      <p:ext uri="{BB962C8B-B14F-4D97-AF65-F5344CB8AC3E}">
        <p14:creationId xmlns:p14="http://schemas.microsoft.com/office/powerpoint/2010/main" val="2910969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Explanation</a:t>
            </a:r>
            <a:endParaRPr lang="en-US" dirty="0"/>
          </a:p>
        </p:txBody>
      </p:sp>
      <p:sp>
        <p:nvSpPr>
          <p:cNvPr id="3" name="Content Placeholder 2"/>
          <p:cNvSpPr>
            <a:spLocks noGrp="1"/>
          </p:cNvSpPr>
          <p:nvPr>
            <p:ph idx="1"/>
          </p:nvPr>
        </p:nvSpPr>
        <p:spPr/>
        <p:txBody>
          <a:bodyPr/>
          <a:lstStyle/>
          <a:p>
            <a:r>
              <a:rPr lang="en-US" dirty="0" smtClean="0"/>
              <a:t>Each window had to be separately coded, so the window for each topic were individually coded. The main menu held a separate code, along with the national flags, times table, and the vocabulary. Each button had individual functions that corresponded with what it was supposed to do. For example, when the national flag button was pressed, it would have to go to the national flags window rather than the times table window, and so on with the other buttons.</a:t>
            </a:r>
            <a:endParaRPr lang="en-US" dirty="0"/>
          </a:p>
        </p:txBody>
      </p:sp>
    </p:spTree>
    <p:extLst>
      <p:ext uri="{BB962C8B-B14F-4D97-AF65-F5344CB8AC3E}">
        <p14:creationId xmlns:p14="http://schemas.microsoft.com/office/powerpoint/2010/main" val="2510827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Backfeed</a:t>
            </a:r>
            <a:endParaRPr lang="en-US" dirty="0"/>
          </a:p>
        </p:txBody>
      </p:sp>
      <p:sp>
        <p:nvSpPr>
          <p:cNvPr id="3" name="Content Placeholder 2"/>
          <p:cNvSpPr>
            <a:spLocks noGrp="1"/>
          </p:cNvSpPr>
          <p:nvPr>
            <p:ph idx="1"/>
          </p:nvPr>
        </p:nvSpPr>
        <p:spPr/>
        <p:txBody>
          <a:bodyPr/>
          <a:lstStyle/>
          <a:p>
            <a:r>
              <a:rPr lang="en-US" dirty="0" smtClean="0"/>
              <a:t>“I mean, it wasn’t bad. There could be improvements for every everything. Time, points, no unlimited guesses. Maybe instead of waiting for the thing to buzz, you can like … you can let it be wrong. Give the right answer and give the next question. you know what I am saying?” – Alex Marker</a:t>
            </a:r>
          </a:p>
          <a:p>
            <a:endParaRPr lang="en-US" dirty="0"/>
          </a:p>
          <a:p>
            <a:r>
              <a:rPr lang="en-US" dirty="0" smtClean="0"/>
              <a:t>“It’s good. It’s fun. It’s educational. You guys have should add points.” –</a:t>
            </a:r>
            <a:r>
              <a:rPr lang="en-US" dirty="0" err="1" smtClean="0"/>
              <a:t>Jhihyang</a:t>
            </a:r>
            <a:r>
              <a:rPr lang="en-US" dirty="0" smtClean="0"/>
              <a:t> Wu</a:t>
            </a:r>
            <a:endParaRPr lang="en-US" dirty="0"/>
          </a:p>
        </p:txBody>
      </p:sp>
    </p:spTree>
    <p:extLst>
      <p:ext uri="{BB962C8B-B14F-4D97-AF65-F5344CB8AC3E}">
        <p14:creationId xmlns:p14="http://schemas.microsoft.com/office/powerpoint/2010/main" val="2934760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0972800" cy="6858000"/>
          </a:xfrm>
        </p:spPr>
      </p:pic>
      <p:cxnSp>
        <p:nvCxnSpPr>
          <p:cNvPr id="7" name="Straight Arrow Connector 6"/>
          <p:cNvCxnSpPr/>
          <p:nvPr/>
        </p:nvCxnSpPr>
        <p:spPr>
          <a:xfrm flipH="1">
            <a:off x="6369627" y="716973"/>
            <a:ext cx="1537855" cy="415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042563" y="446809"/>
            <a:ext cx="1506681" cy="923330"/>
          </a:xfrm>
          <a:prstGeom prst="rect">
            <a:avLst/>
          </a:prstGeom>
          <a:noFill/>
        </p:spPr>
        <p:txBody>
          <a:bodyPr wrap="square" rtlCol="0">
            <a:spAutoFit/>
          </a:bodyPr>
          <a:lstStyle/>
          <a:p>
            <a:r>
              <a:rPr lang="en-US" dirty="0" smtClean="0">
                <a:solidFill>
                  <a:schemeClr val="bg1"/>
                </a:solidFill>
              </a:rPr>
              <a:t>Click here for National Flags test</a:t>
            </a:r>
            <a:endParaRPr lang="en-US" dirty="0">
              <a:solidFill>
                <a:schemeClr val="bg1"/>
              </a:solidFill>
            </a:endParaRPr>
          </a:p>
        </p:txBody>
      </p:sp>
      <p:cxnSp>
        <p:nvCxnSpPr>
          <p:cNvPr id="5" name="Straight Arrow Connector 4"/>
          <p:cNvCxnSpPr/>
          <p:nvPr/>
        </p:nvCxnSpPr>
        <p:spPr>
          <a:xfrm flipH="1" flipV="1">
            <a:off x="6369627" y="2171700"/>
            <a:ext cx="1672936" cy="519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5884164" y="3408218"/>
            <a:ext cx="360772"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551718" y="1891145"/>
            <a:ext cx="1215737" cy="1200329"/>
          </a:xfrm>
          <a:prstGeom prst="rect">
            <a:avLst/>
          </a:prstGeom>
          <a:noFill/>
        </p:spPr>
        <p:txBody>
          <a:bodyPr wrap="square" rtlCol="0">
            <a:spAutoFit/>
          </a:bodyPr>
          <a:lstStyle/>
          <a:p>
            <a:r>
              <a:rPr lang="en-US" dirty="0" smtClean="0">
                <a:solidFill>
                  <a:schemeClr val="bg1"/>
                </a:solidFill>
              </a:rPr>
              <a:t>Click here for the times table test</a:t>
            </a:r>
            <a:endParaRPr lang="en-US" dirty="0">
              <a:solidFill>
                <a:schemeClr val="bg1"/>
              </a:solidFill>
            </a:endParaRPr>
          </a:p>
        </p:txBody>
      </p:sp>
      <p:sp>
        <p:nvSpPr>
          <p:cNvPr id="11" name="TextBox 10"/>
          <p:cNvSpPr txBox="1"/>
          <p:nvPr/>
        </p:nvSpPr>
        <p:spPr>
          <a:xfrm>
            <a:off x="5884164" y="4426527"/>
            <a:ext cx="1584614" cy="923330"/>
          </a:xfrm>
          <a:prstGeom prst="rect">
            <a:avLst/>
          </a:prstGeom>
          <a:noFill/>
        </p:spPr>
        <p:txBody>
          <a:bodyPr wrap="square" rtlCol="0">
            <a:spAutoFit/>
          </a:bodyPr>
          <a:lstStyle/>
          <a:p>
            <a:r>
              <a:rPr lang="en-US" dirty="0" smtClean="0">
                <a:solidFill>
                  <a:schemeClr val="bg1"/>
                </a:solidFill>
              </a:rPr>
              <a:t>Click here for the vocabulary test</a:t>
            </a:r>
            <a:endParaRPr lang="en-US" dirty="0">
              <a:solidFill>
                <a:schemeClr val="bg1"/>
              </a:solidFill>
            </a:endParaRPr>
          </a:p>
        </p:txBody>
      </p:sp>
      <p:cxnSp>
        <p:nvCxnSpPr>
          <p:cNvPr id="13" name="Straight Arrow Connector 12"/>
          <p:cNvCxnSpPr/>
          <p:nvPr/>
        </p:nvCxnSpPr>
        <p:spPr>
          <a:xfrm flipH="1" flipV="1">
            <a:off x="779318" y="716973"/>
            <a:ext cx="244810" cy="852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72836" y="1787236"/>
            <a:ext cx="1353105" cy="646331"/>
          </a:xfrm>
          <a:prstGeom prst="rect">
            <a:avLst/>
          </a:prstGeom>
          <a:noFill/>
        </p:spPr>
        <p:txBody>
          <a:bodyPr wrap="square" rtlCol="0">
            <a:spAutoFit/>
          </a:bodyPr>
          <a:lstStyle/>
          <a:p>
            <a:r>
              <a:rPr lang="en-US" dirty="0" smtClean="0">
                <a:solidFill>
                  <a:schemeClr val="bg1"/>
                </a:solidFill>
              </a:rPr>
              <a:t>Click here to exit</a:t>
            </a:r>
            <a:endParaRPr lang="en-US" dirty="0">
              <a:solidFill>
                <a:schemeClr val="bg1"/>
              </a:solidFill>
            </a:endParaRPr>
          </a:p>
        </p:txBody>
      </p:sp>
    </p:spTree>
    <p:extLst>
      <p:ext uri="{BB962C8B-B14F-4D97-AF65-F5344CB8AC3E}">
        <p14:creationId xmlns:p14="http://schemas.microsoft.com/office/powerpoint/2010/main" val="1864272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0972800" cy="6858000"/>
          </a:xfrm>
        </p:spPr>
      </p:pic>
      <p:sp>
        <p:nvSpPr>
          <p:cNvPr id="6" name="Left Arrow 5"/>
          <p:cNvSpPr/>
          <p:nvPr/>
        </p:nvSpPr>
        <p:spPr>
          <a:xfrm>
            <a:off x="5060373" y="5257800"/>
            <a:ext cx="2421082" cy="81049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543799" y="5339879"/>
            <a:ext cx="3449782" cy="646331"/>
          </a:xfrm>
          <a:prstGeom prst="rect">
            <a:avLst/>
          </a:prstGeom>
          <a:noFill/>
        </p:spPr>
        <p:txBody>
          <a:bodyPr wrap="square" rtlCol="0">
            <a:spAutoFit/>
          </a:bodyPr>
          <a:lstStyle/>
          <a:p>
            <a:r>
              <a:rPr lang="en-US" dirty="0" smtClean="0">
                <a:solidFill>
                  <a:schemeClr val="bg1"/>
                </a:solidFill>
              </a:rPr>
              <a:t>Begin typing the country’s flag name and it will show up here</a:t>
            </a:r>
            <a:endParaRPr lang="en-US" dirty="0">
              <a:solidFill>
                <a:schemeClr val="bg1"/>
              </a:solidFill>
            </a:endParaRPr>
          </a:p>
        </p:txBody>
      </p:sp>
      <p:sp>
        <p:nvSpPr>
          <p:cNvPr id="8" name="TextBox 7"/>
          <p:cNvSpPr txBox="1"/>
          <p:nvPr/>
        </p:nvSpPr>
        <p:spPr>
          <a:xfrm>
            <a:off x="7862776" y="1629681"/>
            <a:ext cx="2473036" cy="1477328"/>
          </a:xfrm>
          <a:prstGeom prst="rect">
            <a:avLst/>
          </a:prstGeom>
          <a:noFill/>
        </p:spPr>
        <p:txBody>
          <a:bodyPr wrap="square" rtlCol="0">
            <a:spAutoFit/>
          </a:bodyPr>
          <a:lstStyle/>
          <a:p>
            <a:r>
              <a:rPr lang="en-US" dirty="0" smtClean="0">
                <a:solidFill>
                  <a:schemeClr val="bg1"/>
                </a:solidFill>
              </a:rPr>
              <a:t>If you type the wrong name, it won’t do anything if you press enter. </a:t>
            </a:r>
            <a:r>
              <a:rPr lang="en-US" smtClean="0">
                <a:solidFill>
                  <a:schemeClr val="bg1"/>
                </a:solidFill>
              </a:rPr>
              <a:t>You need </a:t>
            </a:r>
            <a:r>
              <a:rPr lang="en-US" dirty="0" smtClean="0">
                <a:solidFill>
                  <a:schemeClr val="bg1"/>
                </a:solidFill>
              </a:rPr>
              <a:t>to re-type it</a:t>
            </a:r>
            <a:endParaRPr lang="en-US" dirty="0">
              <a:solidFill>
                <a:schemeClr val="bg1"/>
              </a:solidFill>
            </a:endParaRPr>
          </a:p>
        </p:txBody>
      </p:sp>
    </p:spTree>
    <p:extLst>
      <p:ext uri="{BB962C8B-B14F-4D97-AF65-F5344CB8AC3E}">
        <p14:creationId xmlns:p14="http://schemas.microsoft.com/office/powerpoint/2010/main" val="1277351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2282" y="0"/>
            <a:ext cx="10972800" cy="6858000"/>
          </a:xfrm>
        </p:spPr>
      </p:pic>
    </p:spTree>
    <p:extLst>
      <p:ext uri="{BB962C8B-B14F-4D97-AF65-F5344CB8AC3E}">
        <p14:creationId xmlns:p14="http://schemas.microsoft.com/office/powerpoint/2010/main" val="2534230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0"/>
            <a:ext cx="10972800" cy="6858000"/>
          </a:xfrm>
          <a:prstGeom prst="rect">
            <a:avLst/>
          </a:prstGeom>
        </p:spPr>
      </p:pic>
    </p:spTree>
    <p:extLst>
      <p:ext uri="{BB962C8B-B14F-4D97-AF65-F5344CB8AC3E}">
        <p14:creationId xmlns:p14="http://schemas.microsoft.com/office/powerpoint/2010/main" val="969019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0391"/>
            <a:ext cx="10972800" cy="6858000"/>
          </a:xfrm>
          <a:prstGeom prst="rect">
            <a:avLst/>
          </a:prstGeom>
        </p:spPr>
      </p:pic>
    </p:spTree>
    <p:extLst>
      <p:ext uri="{BB962C8B-B14F-4D97-AF65-F5344CB8AC3E}">
        <p14:creationId xmlns:p14="http://schemas.microsoft.com/office/powerpoint/2010/main" val="3387606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TextBox 4"/>
          <p:cNvSpPr txBox="1"/>
          <p:nvPr/>
        </p:nvSpPr>
        <p:spPr>
          <a:xfrm>
            <a:off x="3449781" y="2795154"/>
            <a:ext cx="6691746" cy="369332"/>
          </a:xfrm>
          <a:prstGeom prst="rect">
            <a:avLst/>
          </a:prstGeom>
          <a:noFill/>
        </p:spPr>
        <p:txBody>
          <a:bodyPr wrap="square" rtlCol="0">
            <a:spAutoFit/>
          </a:bodyPr>
          <a:lstStyle/>
          <a:p>
            <a:r>
              <a:rPr lang="en-US" dirty="0" smtClean="0">
                <a:solidFill>
                  <a:schemeClr val="bg1"/>
                </a:solidFill>
              </a:rPr>
              <a:t>As you type, the first letter is automatically capitalized.</a:t>
            </a:r>
            <a:endParaRPr lang="en-US" dirty="0">
              <a:solidFill>
                <a:schemeClr val="bg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972800" cy="6858000"/>
          </a:xfrm>
          <a:prstGeom prst="rect">
            <a:avLst/>
          </a:prstGeom>
        </p:spPr>
      </p:pic>
      <p:sp>
        <p:nvSpPr>
          <p:cNvPr id="8" name="Content Placeholder 7"/>
          <p:cNvSpPr>
            <a:spLocks noGrp="1"/>
          </p:cNvSpPr>
          <p:nvPr>
            <p:ph idx="1"/>
          </p:nvPr>
        </p:nvSpPr>
        <p:spPr>
          <a:xfrm>
            <a:off x="3847545" y="2670048"/>
            <a:ext cx="5896217" cy="3480955"/>
          </a:xfrm>
        </p:spPr>
        <p:txBody>
          <a:bodyPr/>
          <a:lstStyle/>
          <a:p>
            <a:r>
              <a:rPr lang="en-US" dirty="0" smtClean="0">
                <a:solidFill>
                  <a:schemeClr val="bg1"/>
                </a:solidFill>
              </a:rPr>
              <a:t>As you type, the words will be automatically capitalized and lowercased.</a:t>
            </a:r>
            <a:endParaRPr lang="en-US" dirty="0">
              <a:solidFill>
                <a:schemeClr val="bg1"/>
              </a:solidFill>
            </a:endParaRPr>
          </a:p>
        </p:txBody>
      </p:sp>
    </p:spTree>
    <p:extLst>
      <p:ext uri="{BB962C8B-B14F-4D97-AF65-F5344CB8AC3E}">
        <p14:creationId xmlns:p14="http://schemas.microsoft.com/office/powerpoint/2010/main" val="37612187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972800" cy="6858000"/>
          </a:xfrm>
          <a:prstGeom prst="rect">
            <a:avLst/>
          </a:prstGeom>
        </p:spPr>
      </p:pic>
    </p:spTree>
    <p:extLst>
      <p:ext uri="{BB962C8B-B14F-4D97-AF65-F5344CB8AC3E}">
        <p14:creationId xmlns:p14="http://schemas.microsoft.com/office/powerpoint/2010/main" val="22047153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1159836" cy="6974898"/>
          </a:xfrm>
        </p:spPr>
      </p:pic>
    </p:spTree>
    <p:extLst>
      <p:ext uri="{BB962C8B-B14F-4D97-AF65-F5344CB8AC3E}">
        <p14:creationId xmlns:p14="http://schemas.microsoft.com/office/powerpoint/2010/main" val="2805537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our Project	</a:t>
            </a:r>
            <a:endParaRPr lang="en-US" dirty="0"/>
          </a:p>
        </p:txBody>
      </p:sp>
      <p:sp>
        <p:nvSpPr>
          <p:cNvPr id="3" name="Content Placeholder 2"/>
          <p:cNvSpPr>
            <a:spLocks noGrp="1"/>
          </p:cNvSpPr>
          <p:nvPr>
            <p:ph idx="1"/>
          </p:nvPr>
        </p:nvSpPr>
        <p:spPr/>
        <p:txBody>
          <a:bodyPr>
            <a:normAutofit/>
          </a:bodyPr>
          <a:lstStyle/>
          <a:p>
            <a:r>
              <a:rPr lang="en-US" sz="2400" dirty="0" smtClean="0"/>
              <a:t>Our project is coded in Python, because we saw that using Python would give us a lot of flexibility and freedom. We are making a project that helps kids learn basic vocabulary, times table, and the correlation between flags and their respective </a:t>
            </a:r>
            <a:r>
              <a:rPr lang="en-US" sz="2400" dirty="0" smtClean="0"/>
              <a:t>countries. We picked these three subjects because we feel as if these topics were the most necessary skills that children need to know. </a:t>
            </a:r>
            <a:endParaRPr lang="en-US" sz="2400" dirty="0"/>
          </a:p>
        </p:txBody>
      </p:sp>
    </p:spTree>
    <p:extLst>
      <p:ext uri="{BB962C8B-B14F-4D97-AF65-F5344CB8AC3E}">
        <p14:creationId xmlns:p14="http://schemas.microsoft.com/office/powerpoint/2010/main" val="1564036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Feedback</a:t>
            </a:r>
            <a:endParaRPr lang="en-US" dirty="0"/>
          </a:p>
        </p:txBody>
      </p:sp>
      <p:sp>
        <p:nvSpPr>
          <p:cNvPr id="3" name="Content Placeholder 2"/>
          <p:cNvSpPr>
            <a:spLocks noGrp="1"/>
          </p:cNvSpPr>
          <p:nvPr>
            <p:ph idx="1"/>
          </p:nvPr>
        </p:nvSpPr>
        <p:spPr/>
        <p:txBody>
          <a:bodyPr/>
          <a:lstStyle/>
          <a:p>
            <a:r>
              <a:rPr lang="en-US" dirty="0" smtClean="0"/>
              <a:t>We’ve tested with some people in our class. Some feedback are:</a:t>
            </a:r>
          </a:p>
          <a:p>
            <a:r>
              <a:rPr lang="en-US" dirty="0" smtClean="0"/>
              <a:t>Alex – you guys should make a score and a timer.</a:t>
            </a:r>
          </a:p>
          <a:p>
            <a:r>
              <a:rPr lang="en-US" dirty="0" err="1" smtClean="0"/>
              <a:t>Jhihyang</a:t>
            </a:r>
            <a:r>
              <a:rPr lang="en-US" dirty="0" smtClean="0"/>
              <a:t> – add timer. It’s good overall.</a:t>
            </a:r>
          </a:p>
          <a:p>
            <a:endParaRPr lang="en-US" dirty="0"/>
          </a:p>
          <a:p>
            <a:r>
              <a:rPr lang="en-US" dirty="0" smtClean="0"/>
              <a:t>I think we could have added some aspects that would have made the game more fun, but overall I think that we have done a successful job on our project.</a:t>
            </a:r>
            <a:endParaRPr lang="en-US" dirty="0"/>
          </a:p>
        </p:txBody>
      </p:sp>
    </p:spTree>
    <p:extLst>
      <p:ext uri="{BB962C8B-B14F-4D97-AF65-F5344CB8AC3E}">
        <p14:creationId xmlns:p14="http://schemas.microsoft.com/office/powerpoint/2010/main" val="697432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our project</a:t>
            </a:r>
            <a:endParaRPr lang="en-US" dirty="0"/>
          </a:p>
        </p:txBody>
      </p:sp>
      <p:sp>
        <p:nvSpPr>
          <p:cNvPr id="3" name="Content Placeholder 2"/>
          <p:cNvSpPr>
            <a:spLocks noGrp="1"/>
          </p:cNvSpPr>
          <p:nvPr>
            <p:ph idx="1"/>
          </p:nvPr>
        </p:nvSpPr>
        <p:spPr/>
        <p:txBody>
          <a:bodyPr>
            <a:normAutofit/>
          </a:bodyPr>
          <a:lstStyle/>
          <a:p>
            <a:r>
              <a:rPr lang="en-US" sz="2800" dirty="0" smtClean="0"/>
              <a:t>We aim to help kids become more educated through teaching them the basic knowledge. This will help kids not only study better, they will become more educated in general</a:t>
            </a:r>
            <a:r>
              <a:rPr lang="en-US" sz="2800" dirty="0" smtClean="0"/>
              <a:t>. The problem addressed is this: when kids do not have a fundamental </a:t>
            </a:r>
            <a:r>
              <a:rPr lang="en-US" sz="2800" dirty="0" smtClean="0"/>
              <a:t>understanding of basic material, they cannot efficiently learn in school. Therefore, our project aims to make kids smarter through rote repetition.</a:t>
            </a:r>
            <a:endParaRPr lang="en-US" sz="2800" dirty="0"/>
          </a:p>
        </p:txBody>
      </p:sp>
    </p:spTree>
    <p:extLst>
      <p:ext uri="{BB962C8B-B14F-4D97-AF65-F5344CB8AC3E}">
        <p14:creationId xmlns:p14="http://schemas.microsoft.com/office/powerpoint/2010/main" val="2672852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educator	</a:t>
            </a:r>
            <a:endParaRPr lang="en-US" dirty="0"/>
          </a:p>
        </p:txBody>
      </p:sp>
      <p:sp>
        <p:nvSpPr>
          <p:cNvPr id="3" name="Content Placeholder 2"/>
          <p:cNvSpPr>
            <a:spLocks noGrp="1"/>
          </p:cNvSpPr>
          <p:nvPr>
            <p:ph idx="1"/>
          </p:nvPr>
        </p:nvSpPr>
        <p:spPr/>
        <p:txBody>
          <a:bodyPr>
            <a:normAutofit/>
          </a:bodyPr>
          <a:lstStyle/>
          <a:p>
            <a:r>
              <a:rPr lang="en-US" sz="2800" dirty="0" smtClean="0"/>
              <a:t>Our name of our project is The Educator, because just like the name suggests, our app educates kids. It’s very generic because our app is generic; it’s aimed towards rote repetition for learning, not a fun alternative where kids get distracted from the true purpose. </a:t>
            </a:r>
            <a:endParaRPr lang="en-US" sz="2800" dirty="0"/>
          </a:p>
        </p:txBody>
      </p:sp>
    </p:spTree>
    <p:extLst>
      <p:ext uri="{BB962C8B-B14F-4D97-AF65-F5344CB8AC3E}">
        <p14:creationId xmlns:p14="http://schemas.microsoft.com/office/powerpoint/2010/main" val="2410413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Functionality</a:t>
            </a:r>
            <a:endParaRPr lang="en-US" dirty="0"/>
          </a:p>
        </p:txBody>
      </p:sp>
      <p:sp>
        <p:nvSpPr>
          <p:cNvPr id="3" name="Content Placeholder 2"/>
          <p:cNvSpPr>
            <a:spLocks noGrp="1"/>
          </p:cNvSpPr>
          <p:nvPr>
            <p:ph idx="1"/>
          </p:nvPr>
        </p:nvSpPr>
        <p:spPr/>
        <p:txBody>
          <a:bodyPr/>
          <a:lstStyle/>
          <a:p>
            <a:r>
              <a:rPr lang="en-US" dirty="0" smtClean="0"/>
              <a:t>Some functions of our project are Vocabulary, Times Table, and Flag recognition. Kids can click on one of the subjects so that they can begin studying it. </a:t>
            </a:r>
            <a:endParaRPr lang="en-US" dirty="0"/>
          </a:p>
        </p:txBody>
      </p:sp>
    </p:spTree>
    <p:extLst>
      <p:ext uri="{BB962C8B-B14F-4D97-AF65-F5344CB8AC3E}">
        <p14:creationId xmlns:p14="http://schemas.microsoft.com/office/powerpoint/2010/main" val="756303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
            <a:ext cx="10972800" cy="6858000"/>
          </a:xfrm>
        </p:spPr>
      </p:pic>
    </p:spTree>
    <p:extLst>
      <p:ext uri="{BB962C8B-B14F-4D97-AF65-F5344CB8AC3E}">
        <p14:creationId xmlns:p14="http://schemas.microsoft.com/office/powerpoint/2010/main" val="3026583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0972800" cy="6858000"/>
          </a:xfrm>
        </p:spPr>
      </p:pic>
    </p:spTree>
    <p:extLst>
      <p:ext uri="{BB962C8B-B14F-4D97-AF65-F5344CB8AC3E}">
        <p14:creationId xmlns:p14="http://schemas.microsoft.com/office/powerpoint/2010/main" val="947354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0941627" cy="6838517"/>
          </a:xfrm>
        </p:spPr>
      </p:pic>
    </p:spTree>
    <p:extLst>
      <p:ext uri="{BB962C8B-B14F-4D97-AF65-F5344CB8AC3E}">
        <p14:creationId xmlns:p14="http://schemas.microsoft.com/office/powerpoint/2010/main" val="1609897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0972800" cy="6858000"/>
          </a:xfrm>
        </p:spPr>
      </p:pic>
    </p:spTree>
    <p:extLst>
      <p:ext uri="{BB962C8B-B14F-4D97-AF65-F5344CB8AC3E}">
        <p14:creationId xmlns:p14="http://schemas.microsoft.com/office/powerpoint/2010/main" val="42559375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4825F1AF-8DBC-4E3D-9F3D-688338DA83FC}"/>
    </a:ext>
  </a:extLst>
</a:theme>
</file>

<file path=docProps/app.xml><?xml version="1.0" encoding="utf-8"?>
<Properties xmlns="http://schemas.openxmlformats.org/officeDocument/2006/extended-properties" xmlns:vt="http://schemas.openxmlformats.org/officeDocument/2006/docPropsVTypes">
  <Template>Integral</Template>
  <TotalTime>193</TotalTime>
  <Words>561</Words>
  <Application>Microsoft Office PowerPoint</Application>
  <PresentationFormat>Widescreen</PresentationFormat>
  <Paragraphs>30</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Tw Cen MT</vt:lpstr>
      <vt:lpstr>Tw Cen MT Condensed</vt:lpstr>
      <vt:lpstr>Wingdings 3</vt:lpstr>
      <vt:lpstr>Integral</vt:lpstr>
      <vt:lpstr>The educator</vt:lpstr>
      <vt:lpstr>About our Project </vt:lpstr>
      <vt:lpstr>About our project</vt:lpstr>
      <vt:lpstr>The educator </vt:lpstr>
      <vt:lpstr>Functionality</vt:lpstr>
      <vt:lpstr>PowerPoint Presentation</vt:lpstr>
      <vt:lpstr>PowerPoint Presentation</vt:lpstr>
      <vt:lpstr>PowerPoint Presentation</vt:lpstr>
      <vt:lpstr>PowerPoint Presentation</vt:lpstr>
      <vt:lpstr>Explanation</vt:lpstr>
      <vt:lpstr>Backfeed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Feedback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Thomas and Andy</dc:title>
  <dc:creator>Kim_Andy</dc:creator>
  <cp:lastModifiedBy>Kim_Andy</cp:lastModifiedBy>
  <cp:revision>14</cp:revision>
  <dcterms:created xsi:type="dcterms:W3CDTF">2018-05-30T02:18:25Z</dcterms:created>
  <dcterms:modified xsi:type="dcterms:W3CDTF">2018-06-07T02:30:49Z</dcterms:modified>
</cp:coreProperties>
</file>