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61234-CF31-4496-A5AE-4EA67B5F3F80}" v="396" dt="2020-10-22T11:46:38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o-hyeon" userId="53406722b98c66b1" providerId="LiveId" clId="{2E761234-CF31-4496-A5AE-4EA67B5F3F80}"/>
    <pc:docChg chg="undo custSel addSld modSld">
      <pc:chgData name="Kim Do-hyeon" userId="53406722b98c66b1" providerId="LiveId" clId="{2E761234-CF31-4496-A5AE-4EA67B5F3F80}" dt="2020-10-22T11:46:51.440" v="5489" actId="20577"/>
      <pc:docMkLst>
        <pc:docMk/>
      </pc:docMkLst>
      <pc:sldChg chg="modSp mod">
        <pc:chgData name="Kim Do-hyeon" userId="53406722b98c66b1" providerId="LiveId" clId="{2E761234-CF31-4496-A5AE-4EA67B5F3F80}" dt="2020-10-22T04:44:20.728" v="3191"/>
        <pc:sldMkLst>
          <pc:docMk/>
          <pc:sldMk cId="1390370056" sldId="256"/>
        </pc:sldMkLst>
        <pc:spChg chg="mod">
          <ac:chgData name="Kim Do-hyeon" userId="53406722b98c66b1" providerId="LiveId" clId="{2E761234-CF31-4496-A5AE-4EA67B5F3F80}" dt="2020-10-22T04:44:20.728" v="3191"/>
          <ac:spMkLst>
            <pc:docMk/>
            <pc:sldMk cId="1390370056" sldId="256"/>
            <ac:spMk id="2" creationId="{A6909B5F-FDFD-4C57-9D33-6472E639C88D}"/>
          </ac:spMkLst>
        </pc:spChg>
        <pc:spChg chg="mod">
          <ac:chgData name="Kim Do-hyeon" userId="53406722b98c66b1" providerId="LiveId" clId="{2E761234-CF31-4496-A5AE-4EA67B5F3F80}" dt="2020-10-19T05:57:26.467" v="80" actId="20577"/>
          <ac:spMkLst>
            <pc:docMk/>
            <pc:sldMk cId="1390370056" sldId="256"/>
            <ac:spMk id="3" creationId="{D062AD5A-FD6A-4B8D-99E4-04304A4BC886}"/>
          </ac:spMkLst>
        </pc:spChg>
      </pc:sldChg>
      <pc:sldChg chg="modSp mod">
        <pc:chgData name="Kim Do-hyeon" userId="53406722b98c66b1" providerId="LiveId" clId="{2E761234-CF31-4496-A5AE-4EA67B5F3F80}" dt="2020-10-22T11:45:26.596" v="5295"/>
        <pc:sldMkLst>
          <pc:docMk/>
          <pc:sldMk cId="1097933604" sldId="257"/>
        </pc:sldMkLst>
        <pc:spChg chg="mod">
          <ac:chgData name="Kim Do-hyeon" userId="53406722b98c66b1" providerId="LiveId" clId="{2E761234-CF31-4496-A5AE-4EA67B5F3F80}" dt="2020-10-19T05:59:35.327" v="228"/>
          <ac:spMkLst>
            <pc:docMk/>
            <pc:sldMk cId="1097933604" sldId="257"/>
            <ac:spMk id="2" creationId="{C06AD367-F7B0-448F-A8AB-1CEA0C0204BE}"/>
          </ac:spMkLst>
        </pc:spChg>
        <pc:spChg chg="mod">
          <ac:chgData name="Kim Do-hyeon" userId="53406722b98c66b1" providerId="LiveId" clId="{2E761234-CF31-4496-A5AE-4EA67B5F3F80}" dt="2020-10-22T11:45:26.596" v="5295"/>
          <ac:spMkLst>
            <pc:docMk/>
            <pc:sldMk cId="1097933604" sldId="257"/>
            <ac:spMk id="3" creationId="{5267230D-EB78-4B34-A3B2-F53DEA791992}"/>
          </ac:spMkLst>
        </pc:spChg>
      </pc:sldChg>
      <pc:sldChg chg="addSp delSp modSp new mod">
        <pc:chgData name="Kim Do-hyeon" userId="53406722b98c66b1" providerId="LiveId" clId="{2E761234-CF31-4496-A5AE-4EA67B5F3F80}" dt="2020-10-21T07:01:51.917" v="3173" actId="1076"/>
        <pc:sldMkLst>
          <pc:docMk/>
          <pc:sldMk cId="1833299738" sldId="258"/>
        </pc:sldMkLst>
        <pc:spChg chg="mod">
          <ac:chgData name="Kim Do-hyeon" userId="53406722b98c66b1" providerId="LiveId" clId="{2E761234-CF31-4496-A5AE-4EA67B5F3F80}" dt="2020-10-19T05:59:25.154" v="220"/>
          <ac:spMkLst>
            <pc:docMk/>
            <pc:sldMk cId="1833299738" sldId="258"/>
            <ac:spMk id="2" creationId="{2761FA7E-D388-486B-A5E5-956E02ECB5FA}"/>
          </ac:spMkLst>
        </pc:spChg>
        <pc:spChg chg="del">
          <ac:chgData name="Kim Do-hyeon" userId="53406722b98c66b1" providerId="LiveId" clId="{2E761234-CF31-4496-A5AE-4EA67B5F3F80}" dt="2020-10-21T06:56:52.912" v="3085" actId="478"/>
          <ac:spMkLst>
            <pc:docMk/>
            <pc:sldMk cId="1833299738" sldId="258"/>
            <ac:spMk id="3" creationId="{31B72C3F-26B1-41CC-9358-94BF1BDBA9DD}"/>
          </ac:spMkLst>
        </pc:spChg>
        <pc:picChg chg="add mod">
          <ac:chgData name="Kim Do-hyeon" userId="53406722b98c66b1" providerId="LiveId" clId="{2E761234-CF31-4496-A5AE-4EA67B5F3F80}" dt="2020-10-21T07:01:51.917" v="3173" actId="1076"/>
          <ac:picMkLst>
            <pc:docMk/>
            <pc:sldMk cId="1833299738" sldId="258"/>
            <ac:picMk id="4" creationId="{2B2C2AD5-85D5-45F8-BD20-C941EE4BAF6F}"/>
          </ac:picMkLst>
        </pc:picChg>
      </pc:sldChg>
      <pc:sldChg chg="modSp new mod">
        <pc:chgData name="Kim Do-hyeon" userId="53406722b98c66b1" providerId="LiveId" clId="{2E761234-CF31-4496-A5AE-4EA67B5F3F80}" dt="2020-10-22T11:46:51.440" v="5489" actId="20577"/>
        <pc:sldMkLst>
          <pc:docMk/>
          <pc:sldMk cId="195676420" sldId="259"/>
        </pc:sldMkLst>
        <pc:spChg chg="mod">
          <ac:chgData name="Kim Do-hyeon" userId="53406722b98c66b1" providerId="LiveId" clId="{2E761234-CF31-4496-A5AE-4EA67B5F3F80}" dt="2020-10-19T06:04:42.229" v="243"/>
          <ac:spMkLst>
            <pc:docMk/>
            <pc:sldMk cId="195676420" sldId="259"/>
            <ac:spMk id="2" creationId="{3F1E4F3A-6883-4DE4-8383-71EDC1862E96}"/>
          </ac:spMkLst>
        </pc:spChg>
        <pc:spChg chg="mod">
          <ac:chgData name="Kim Do-hyeon" userId="53406722b98c66b1" providerId="LiveId" clId="{2E761234-CF31-4496-A5AE-4EA67B5F3F80}" dt="2020-10-22T11:46:51.440" v="5489" actId="20577"/>
          <ac:spMkLst>
            <pc:docMk/>
            <pc:sldMk cId="195676420" sldId="259"/>
            <ac:spMk id="3" creationId="{CB8A73F9-F707-41D9-B13B-D4767B2EA9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26A1-B2F9-4766-BC9B-CA82BEF6EEC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7D0F-A095-4E63-920F-61E948D8CC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6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26A1-B2F9-4766-BC9B-CA82BEF6EEC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7D0F-A095-4E63-920F-61E948D8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8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26A1-B2F9-4766-BC9B-CA82BEF6EEC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7D0F-A095-4E63-920F-61E948D8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5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26A1-B2F9-4766-BC9B-CA82BEF6EEC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7D0F-A095-4E63-920F-61E948D8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1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26A1-B2F9-4766-BC9B-CA82BEF6EEC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7D0F-A095-4E63-920F-61E948D8CC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08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26A1-B2F9-4766-BC9B-CA82BEF6EEC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7D0F-A095-4E63-920F-61E948D8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1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26A1-B2F9-4766-BC9B-CA82BEF6EEC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7D0F-A095-4E63-920F-61E948D8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6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26A1-B2F9-4766-BC9B-CA82BEF6EEC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7D0F-A095-4E63-920F-61E948D8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0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26A1-B2F9-4766-BC9B-CA82BEF6EEC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7D0F-A095-4E63-920F-61E948D8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7926A1-B2F9-4766-BC9B-CA82BEF6EEC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57D0F-A095-4E63-920F-61E948D8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6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26A1-B2F9-4766-BC9B-CA82BEF6EEC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7D0F-A095-4E63-920F-61E948D8C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45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7926A1-B2F9-4766-BC9B-CA82BEF6EEC6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557D0F-A095-4E63-920F-61E948D8CC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19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09B5F-FDFD-4C57-9D33-6472E639C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6000" dirty="0"/>
              <a:t>블랙핑크</a:t>
            </a:r>
            <a:r>
              <a:rPr lang="en-US" altLang="ko-KR" sz="6000" dirty="0"/>
              <a:t>(BLACKPINK)</a:t>
            </a:r>
            <a:r>
              <a:rPr lang="ko-KR" altLang="en-US" sz="6000" dirty="0"/>
              <a:t> 노래 </a:t>
            </a:r>
            <a:br>
              <a:rPr lang="en-US" altLang="ko-KR" sz="6000" dirty="0"/>
            </a:br>
            <a:r>
              <a:rPr lang="ko-KR" altLang="en-US" sz="6000" dirty="0"/>
              <a:t>가사에 나타나는 </a:t>
            </a:r>
            <a:br>
              <a:rPr lang="en-US" altLang="ko-KR" sz="6000" dirty="0"/>
            </a:br>
            <a:r>
              <a:rPr lang="ko-KR" altLang="en-US" sz="6000" dirty="0"/>
              <a:t>한국 여성 아이돌의 모습</a:t>
            </a:r>
            <a:br>
              <a:rPr lang="en-US" altLang="ko-KR" sz="6000" dirty="0"/>
            </a:br>
            <a:r>
              <a:rPr lang="en-US" altLang="ko-KR" sz="6000" dirty="0"/>
              <a:t>: </a:t>
            </a:r>
            <a:r>
              <a:rPr lang="ko-KR" altLang="en-US" sz="6000" dirty="0"/>
              <a:t>페미니즘의 관점에서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62AD5A-FD6A-4B8D-99E4-04304A4BC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중국문화데이터포트폴리오</a:t>
            </a:r>
            <a:r>
              <a:rPr lang="ko-KR" altLang="en-US" dirty="0"/>
              <a:t> </a:t>
            </a:r>
            <a:r>
              <a:rPr lang="en-US" altLang="ko-KR" dirty="0"/>
              <a:t>201400256 </a:t>
            </a:r>
            <a:r>
              <a:rPr lang="ko-KR" altLang="en-US" dirty="0"/>
              <a:t>김도현</a:t>
            </a:r>
          </a:p>
        </p:txBody>
      </p:sp>
    </p:spTree>
    <p:extLst>
      <p:ext uri="{BB962C8B-B14F-4D97-AF65-F5344CB8AC3E}">
        <p14:creationId xmlns:p14="http://schemas.microsoft.com/office/powerpoint/2010/main" val="139037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AD367-F7B0-448F-A8AB-1CEA0C02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7230D-EB78-4B34-A3B2-F53DEA79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300" dirty="0">
                <a:latin typeface="+mn-ea"/>
              </a:rPr>
              <a:t>배경 </a:t>
            </a:r>
            <a:r>
              <a:rPr lang="en-US" altLang="ko-KR" sz="2300" dirty="0">
                <a:latin typeface="+mn-ea"/>
              </a:rPr>
              <a:t>: K-pop</a:t>
            </a:r>
            <a:r>
              <a:rPr lang="ko-KR" altLang="en-US" sz="2300" dirty="0">
                <a:latin typeface="+mn-ea"/>
              </a:rPr>
              <a:t>은 세계적으로 널리 유행하게 되었고</a:t>
            </a:r>
            <a:r>
              <a:rPr lang="en-US" altLang="ko-KR" sz="2300" dirty="0">
                <a:latin typeface="+mn-ea"/>
              </a:rPr>
              <a:t>, </a:t>
            </a:r>
            <a:r>
              <a:rPr lang="ko-KR" altLang="en-US" sz="2300" dirty="0">
                <a:latin typeface="+mn-ea"/>
              </a:rPr>
              <a:t>한국어를 알지 못하는 외국인들도 </a:t>
            </a:r>
            <a:r>
              <a:rPr lang="ko-KR" altLang="en-US" sz="2300" dirty="0" err="1">
                <a:latin typeface="+mn-ea"/>
              </a:rPr>
              <a:t>퍼포먼스뿐만</a:t>
            </a:r>
            <a:r>
              <a:rPr lang="ko-KR" altLang="en-US" sz="2300" dirty="0">
                <a:latin typeface="+mn-ea"/>
              </a:rPr>
              <a:t> 아니라 가사에 관심을 가지게 됨</a:t>
            </a:r>
            <a:r>
              <a:rPr lang="en-US" altLang="ko-KR" sz="2300" dirty="0">
                <a:latin typeface="+mn-ea"/>
              </a:rPr>
              <a:t>. </a:t>
            </a:r>
            <a:r>
              <a:rPr lang="ko-KR" altLang="en-US" sz="2300" dirty="0">
                <a:latin typeface="+mn-ea"/>
              </a:rPr>
              <a:t>여성과 남성 아이돌의 차이가 있을 것이라 보고 페미니즘의 관점에서 여성에 초점을 맞추기로 함 </a:t>
            </a:r>
            <a:endParaRPr lang="en-US" altLang="ko-KR" sz="23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300" dirty="0">
                <a:latin typeface="+mn-ea"/>
              </a:rPr>
              <a:t>목적 </a:t>
            </a:r>
            <a:r>
              <a:rPr lang="en-US" altLang="ko-KR" sz="2300" dirty="0">
                <a:latin typeface="+mn-ea"/>
              </a:rPr>
              <a:t>: </a:t>
            </a:r>
            <a:r>
              <a:rPr lang="ko-KR" altLang="en-US" sz="2300" dirty="0">
                <a:latin typeface="+mn-ea"/>
              </a:rPr>
              <a:t>국내외적으로 인기있는 걸그룹인 블랙핑크의 노래 가사를 분석한 후 페미니즘의 관점에서 해석</a:t>
            </a:r>
            <a:r>
              <a:rPr lang="en-US" altLang="ko-KR" sz="2300" dirty="0">
                <a:latin typeface="+mn-ea"/>
              </a:rPr>
              <a:t>,</a:t>
            </a:r>
            <a:r>
              <a:rPr lang="ko-KR" altLang="en-US" sz="2300" dirty="0">
                <a:latin typeface="+mn-ea"/>
              </a:rPr>
              <a:t> 가사에 재현된 현대 한국의 젊은 여성</a:t>
            </a:r>
            <a:r>
              <a:rPr lang="en-US" altLang="ko-KR" sz="2300" dirty="0">
                <a:latin typeface="+mn-ea"/>
              </a:rPr>
              <a:t>-</a:t>
            </a:r>
            <a:r>
              <a:rPr lang="ko-KR" altLang="en-US" sz="2300" dirty="0">
                <a:latin typeface="+mn-ea"/>
              </a:rPr>
              <a:t>아이돌의 모습을 알아보고자 함</a:t>
            </a:r>
            <a:endParaRPr lang="en-US" altLang="ko-KR" sz="23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300" dirty="0">
                <a:latin typeface="+mn-ea"/>
              </a:rPr>
              <a:t>대상 </a:t>
            </a:r>
            <a:r>
              <a:rPr lang="en-US" altLang="ko-KR" sz="2300" dirty="0">
                <a:latin typeface="+mn-ea"/>
              </a:rPr>
              <a:t>: 2016</a:t>
            </a:r>
            <a:r>
              <a:rPr lang="ko-KR" altLang="en-US" sz="2300" dirty="0">
                <a:latin typeface="+mn-ea"/>
              </a:rPr>
              <a:t>년 데뷔 후 발매된 블랙핑크의 앨범 수록곡 및 피처링 </a:t>
            </a:r>
            <a:r>
              <a:rPr lang="ko-KR" altLang="en-US" sz="2300" dirty="0" err="1">
                <a:latin typeface="+mn-ea"/>
              </a:rPr>
              <a:t>참여곡</a:t>
            </a:r>
            <a:endParaRPr lang="en-US" altLang="ko-KR" sz="23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300" dirty="0">
                <a:latin typeface="+mn-ea"/>
              </a:rPr>
              <a:t>방법 </a:t>
            </a:r>
            <a:r>
              <a:rPr lang="en-US" altLang="ko-KR" sz="2300" dirty="0">
                <a:latin typeface="+mn-ea"/>
              </a:rPr>
              <a:t>: </a:t>
            </a:r>
            <a:r>
              <a:rPr lang="ko-KR" altLang="en-US" sz="2300" dirty="0">
                <a:latin typeface="+mn-ea"/>
              </a:rPr>
              <a:t>대상을 형태소 분석기를 이용하여 연도별</a:t>
            </a:r>
            <a:r>
              <a:rPr lang="en-US" altLang="ko-KR" sz="2300" dirty="0">
                <a:latin typeface="+mn-ea"/>
              </a:rPr>
              <a:t>, </a:t>
            </a:r>
            <a:r>
              <a:rPr lang="ko-KR" altLang="en-US" sz="2300" dirty="0">
                <a:latin typeface="+mn-ea"/>
              </a:rPr>
              <a:t>작사가별</a:t>
            </a:r>
            <a:r>
              <a:rPr lang="en-US" altLang="ko-KR" sz="2300" dirty="0">
                <a:latin typeface="+mn-ea"/>
              </a:rPr>
              <a:t> </a:t>
            </a:r>
            <a:r>
              <a:rPr lang="ko-KR" altLang="en-US" sz="2300" dirty="0">
                <a:latin typeface="+mn-ea"/>
              </a:rPr>
              <a:t>등으로 언어 분석</a:t>
            </a:r>
            <a:endParaRPr lang="en-US" altLang="ko-KR" sz="23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793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1FA7E-D388-486B-A5E5-956E02EC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샘플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2C2AD5-85D5-45F8-BD20-C941EE4BA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2247498"/>
            <a:ext cx="11297920" cy="287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9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E4F3A-6883-4DE4-8383-71EDC186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A73F9-F707-41D9-B13B-D4767B2E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영어 텍스트 분석 어려움</a:t>
            </a:r>
            <a:r>
              <a:rPr lang="en-US" altLang="ko-KR" dirty="0"/>
              <a:t> – </a:t>
            </a:r>
            <a:r>
              <a:rPr lang="ko-KR" altLang="en-US" dirty="0"/>
              <a:t>영어 형태소 분석기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작사가가 주로 </a:t>
            </a:r>
            <a:r>
              <a:rPr lang="en-US" altLang="ko-KR" dirty="0"/>
              <a:t>TEDDY</a:t>
            </a:r>
            <a:r>
              <a:rPr lang="ko-KR" altLang="en-US" dirty="0"/>
              <a:t>이므로 일반화 어려움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영향력 있는 프로듀서이고 피처링에 참여한 타 가수</a:t>
            </a:r>
            <a:r>
              <a:rPr lang="en-US" altLang="ko-KR" dirty="0"/>
              <a:t>,</a:t>
            </a:r>
            <a:r>
              <a:rPr lang="ko-KR" altLang="en-US" dirty="0"/>
              <a:t> 다른 작사가의 가사를 함께 비교 가능</a:t>
            </a:r>
          </a:p>
        </p:txBody>
      </p:sp>
    </p:spTree>
    <p:extLst>
      <p:ext uri="{BB962C8B-B14F-4D97-AF65-F5344CB8AC3E}">
        <p14:creationId xmlns:p14="http://schemas.microsoft.com/office/powerpoint/2010/main" val="19567642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543</TotalTime>
  <Words>138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Calibri</vt:lpstr>
      <vt:lpstr>Calibri Light</vt:lpstr>
      <vt:lpstr>추억</vt:lpstr>
      <vt:lpstr>블랙핑크(BLACKPINK) 노래  가사에 나타나는  한국 여성 아이돌의 모습 : 페미니즘의 관점에서</vt:lpstr>
      <vt:lpstr>기획</vt:lpstr>
      <vt:lpstr>데이터 샘플</vt:lpstr>
      <vt:lpstr>예상 한계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Do-hyeon</dc:creator>
  <cp:lastModifiedBy>Kim Do-hyeon</cp:lastModifiedBy>
  <cp:revision>1</cp:revision>
  <dcterms:created xsi:type="dcterms:W3CDTF">2020-10-19T05:53:57Z</dcterms:created>
  <dcterms:modified xsi:type="dcterms:W3CDTF">2020-10-22T11:46:56Z</dcterms:modified>
</cp:coreProperties>
</file>