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903ACB-70B4-43AB-8630-BCE6D02BC8AB}" v="23" dt="2020-11-03T13:56:01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Do-hyeon" userId="53406722b98c66b1" providerId="LiveId" clId="{F9903ACB-70B4-43AB-8630-BCE6D02BC8AB}"/>
    <pc:docChg chg="custSel modSld">
      <pc:chgData name="Kim Do-hyeon" userId="53406722b98c66b1" providerId="LiveId" clId="{F9903ACB-70B4-43AB-8630-BCE6D02BC8AB}" dt="2020-11-03T15:00:57.190" v="375" actId="20577"/>
      <pc:docMkLst>
        <pc:docMk/>
      </pc:docMkLst>
      <pc:sldChg chg="modSp mod">
        <pc:chgData name="Kim Do-hyeon" userId="53406722b98c66b1" providerId="LiveId" clId="{F9903ACB-70B4-43AB-8630-BCE6D02BC8AB}" dt="2020-11-03T13:53:03.452" v="207" actId="20577"/>
        <pc:sldMkLst>
          <pc:docMk/>
          <pc:sldMk cId="2605077866" sldId="256"/>
        </pc:sldMkLst>
        <pc:spChg chg="mod">
          <ac:chgData name="Kim Do-hyeon" userId="53406722b98c66b1" providerId="LiveId" clId="{F9903ACB-70B4-43AB-8630-BCE6D02BC8AB}" dt="2020-11-03T13:53:03.452" v="207" actId="20577"/>
          <ac:spMkLst>
            <pc:docMk/>
            <pc:sldMk cId="2605077866" sldId="256"/>
            <ac:spMk id="2" creationId="{CAC3C81D-F06F-498C-A866-EE6F8F066BF5}"/>
          </ac:spMkLst>
        </pc:spChg>
      </pc:sldChg>
      <pc:sldChg chg="modSp mod">
        <pc:chgData name="Kim Do-hyeon" userId="53406722b98c66b1" providerId="LiveId" clId="{F9903ACB-70B4-43AB-8630-BCE6D02BC8AB}" dt="2020-11-03T15:00:57.190" v="375" actId="20577"/>
        <pc:sldMkLst>
          <pc:docMk/>
          <pc:sldMk cId="1564504049" sldId="257"/>
        </pc:sldMkLst>
        <pc:spChg chg="mod">
          <ac:chgData name="Kim Do-hyeon" userId="53406722b98c66b1" providerId="LiveId" clId="{F9903ACB-70B4-43AB-8630-BCE6D02BC8AB}" dt="2020-11-03T15:00:57.190" v="375" actId="20577"/>
          <ac:spMkLst>
            <pc:docMk/>
            <pc:sldMk cId="1564504049" sldId="257"/>
            <ac:spMk id="3" creationId="{4A64EC57-422D-4177-9F2A-E5B336C901B3}"/>
          </ac:spMkLst>
        </pc:spChg>
      </pc:sldChg>
      <pc:sldChg chg="addSp delSp modSp mod">
        <pc:chgData name="Kim Do-hyeon" userId="53406722b98c66b1" providerId="LiveId" clId="{F9903ACB-70B4-43AB-8630-BCE6D02BC8AB}" dt="2020-11-03T13:56:54.277" v="369" actId="1037"/>
        <pc:sldMkLst>
          <pc:docMk/>
          <pc:sldMk cId="1730279176" sldId="258"/>
        </pc:sldMkLst>
        <pc:spChg chg="mod">
          <ac:chgData name="Kim Do-hyeon" userId="53406722b98c66b1" providerId="LiveId" clId="{F9903ACB-70B4-43AB-8630-BCE6D02BC8AB}" dt="2020-11-03T13:53:33.054" v="222" actId="20577"/>
          <ac:spMkLst>
            <pc:docMk/>
            <pc:sldMk cId="1730279176" sldId="258"/>
            <ac:spMk id="2" creationId="{D34EF39C-615D-4F97-B24F-CE07ACB0A13B}"/>
          </ac:spMkLst>
        </pc:spChg>
        <pc:spChg chg="del">
          <ac:chgData name="Kim Do-hyeon" userId="53406722b98c66b1" providerId="LiveId" clId="{F9903ACB-70B4-43AB-8630-BCE6D02BC8AB}" dt="2020-11-03T13:54:36.203" v="223" actId="478"/>
          <ac:spMkLst>
            <pc:docMk/>
            <pc:sldMk cId="1730279176" sldId="258"/>
            <ac:spMk id="3" creationId="{0081EA86-34C8-458B-8150-8B418936828F}"/>
          </ac:spMkLst>
        </pc:spChg>
        <pc:picChg chg="add mod">
          <ac:chgData name="Kim Do-hyeon" userId="53406722b98c66b1" providerId="LiveId" clId="{F9903ACB-70B4-43AB-8630-BCE6D02BC8AB}" dt="2020-11-03T13:56:54.277" v="369" actId="1037"/>
          <ac:picMkLst>
            <pc:docMk/>
            <pc:sldMk cId="1730279176" sldId="258"/>
            <ac:picMk id="4" creationId="{7B152130-D259-448E-BE2D-BEB2531130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02B-F03B-41F6-9D6A-55D45A48F5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894-4C36-420A-AA94-798152B2AC0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46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02B-F03B-41F6-9D6A-55D45A48F5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894-4C36-420A-AA94-798152B2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0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02B-F03B-41F6-9D6A-55D45A48F5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894-4C36-420A-AA94-798152B2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0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02B-F03B-41F6-9D6A-55D45A48F5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894-4C36-420A-AA94-798152B2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8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02B-F03B-41F6-9D6A-55D45A48F5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894-4C36-420A-AA94-798152B2AC0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94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02B-F03B-41F6-9D6A-55D45A48F5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894-4C36-420A-AA94-798152B2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02B-F03B-41F6-9D6A-55D45A48F5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894-4C36-420A-AA94-798152B2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0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02B-F03B-41F6-9D6A-55D45A48F5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894-4C36-420A-AA94-798152B2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2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02B-F03B-41F6-9D6A-55D45A48F5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894-4C36-420A-AA94-798152B2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0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D4F02B-F03B-41F6-9D6A-55D45A48F5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B33894-4C36-420A-AA94-798152B2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3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02B-F03B-41F6-9D6A-55D45A48F5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894-4C36-420A-AA94-798152B2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56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D4F02B-F03B-41F6-9D6A-55D45A48F5B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B33894-4C36-420A-AA94-798152B2AC0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97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3C81D-F06F-498C-A866-EE6F8F066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altLang="ko-KR" sz="5500" dirty="0"/>
              <a:t>BLACKPINK,</a:t>
            </a:r>
            <a:r>
              <a:rPr lang="ko-KR" altLang="en-US" sz="5500" dirty="0"/>
              <a:t> </a:t>
            </a:r>
            <a:r>
              <a:rPr lang="en-US" altLang="ko-KR" sz="5500" dirty="0"/>
              <a:t>TWICE, </a:t>
            </a:r>
            <a:r>
              <a:rPr lang="ko-KR" altLang="en-US" sz="5500" dirty="0"/>
              <a:t>방탄소년단</a:t>
            </a:r>
            <a:r>
              <a:rPr lang="en-US" altLang="ko-KR" sz="5500" dirty="0"/>
              <a:t>, NCT</a:t>
            </a:r>
            <a:br>
              <a:rPr lang="en-US" altLang="ko-KR" sz="5500" dirty="0"/>
            </a:br>
            <a:r>
              <a:rPr lang="ko-KR" altLang="en-US" sz="5500" dirty="0"/>
              <a:t>가사에 나타나는 </a:t>
            </a:r>
            <a:br>
              <a:rPr lang="en-US" altLang="ko-KR" sz="5500" dirty="0"/>
            </a:br>
            <a:r>
              <a:rPr lang="ko-KR" altLang="en-US" sz="5500" dirty="0"/>
              <a:t>한국 남</a:t>
            </a:r>
            <a:r>
              <a:rPr lang="en-US" altLang="ko-KR" sz="5500" dirty="0"/>
              <a:t>•</a:t>
            </a:r>
            <a:r>
              <a:rPr lang="ko-KR" altLang="en-US" sz="5500" dirty="0"/>
              <a:t>여 아이돌의 모습</a:t>
            </a:r>
            <a:br>
              <a:rPr lang="en-US" altLang="ko-KR" sz="5500" dirty="0"/>
            </a:br>
            <a:r>
              <a:rPr lang="en-US" altLang="ko-KR" sz="5500" dirty="0"/>
              <a:t>: </a:t>
            </a:r>
            <a:r>
              <a:rPr lang="ko-KR" altLang="en-US" sz="5500" dirty="0"/>
              <a:t>페미니즘의 관점에서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4AFF5E-878B-4AD5-971C-8309AF1CC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201400256 </a:t>
            </a:r>
            <a:r>
              <a:rPr lang="ko-KR" altLang="en-US" dirty="0"/>
              <a:t>김도현</a:t>
            </a:r>
          </a:p>
        </p:txBody>
      </p:sp>
    </p:spTree>
    <p:extLst>
      <p:ext uri="{BB962C8B-B14F-4D97-AF65-F5344CB8AC3E}">
        <p14:creationId xmlns:p14="http://schemas.microsoft.com/office/powerpoint/2010/main" val="260507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434AA-37AB-4011-B48D-79A08DB1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4EC57-422D-4177-9F2A-E5B336C9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200" dirty="0"/>
              <a:t>비교대상 추가</a:t>
            </a:r>
            <a:endParaRPr lang="en-US" altLang="ko-KR" sz="2200" dirty="0"/>
          </a:p>
          <a:p>
            <a:r>
              <a:rPr lang="ko-KR" altLang="en-US" sz="2200" dirty="0"/>
              <a:t>빌보드 차트 순위에 올라와 있는 한국 남성 아이돌 그룹</a:t>
            </a:r>
            <a:r>
              <a:rPr lang="en-US" altLang="ko-KR" sz="2200" dirty="0"/>
              <a:t> </a:t>
            </a:r>
            <a:r>
              <a:rPr lang="ko-KR" altLang="en-US" sz="2200" dirty="0"/>
              <a:t>방탄소년단</a:t>
            </a:r>
            <a:r>
              <a:rPr lang="en-US" altLang="ko-KR" sz="2200" dirty="0"/>
              <a:t>, NCT</a:t>
            </a:r>
            <a:r>
              <a:rPr lang="ko-KR" altLang="en-US" sz="2200" dirty="0"/>
              <a:t>의 전곡</a:t>
            </a:r>
            <a:endParaRPr lang="en-US" altLang="ko-KR" sz="2200" dirty="0"/>
          </a:p>
          <a:p>
            <a:r>
              <a:rPr lang="ko-KR" altLang="en-US" sz="2200" dirty="0"/>
              <a:t>세계적으로 인지도 있는 한국 여성 아이돌 그룹 </a:t>
            </a:r>
            <a:r>
              <a:rPr lang="en-US" altLang="ko-KR" sz="2200" dirty="0"/>
              <a:t>TWICE </a:t>
            </a:r>
            <a:r>
              <a:rPr lang="ko-KR" altLang="en-US" sz="2200" dirty="0"/>
              <a:t>전곡</a:t>
            </a:r>
            <a:endParaRPr lang="en-US" altLang="ko-KR" sz="2200" dirty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200" dirty="0"/>
              <a:t>가사가 없는 곡 제외</a:t>
            </a:r>
            <a:endParaRPr lang="en-US" altLang="ko-KR" sz="2200" dirty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200" dirty="0"/>
              <a:t>중복된 곡 제외</a:t>
            </a:r>
            <a:endParaRPr lang="en-US" altLang="ko-KR" sz="2200" dirty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200" dirty="0"/>
              <a:t>수집 데이터 총 </a:t>
            </a:r>
            <a:r>
              <a:rPr lang="en-US" altLang="ko-KR" sz="2200" dirty="0"/>
              <a:t>286</a:t>
            </a:r>
            <a:r>
              <a:rPr lang="ko-KR" altLang="en-US" sz="2200" dirty="0"/>
              <a:t>곡</a:t>
            </a:r>
            <a:endParaRPr lang="en-US" altLang="ko-KR" sz="2200" dirty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200" dirty="0"/>
              <a:t>형태소분석 다음주 예정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56450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EF39C-615D-4F97-B24F-CE07ACB0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수집 데이터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152130-D259-448E-BE2D-BEB253113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82" y="1824004"/>
            <a:ext cx="9177936" cy="43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7917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601</TotalTime>
  <Words>67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추억</vt:lpstr>
      <vt:lpstr>BLACKPINK, TWICE, 방탄소년단, NCT 가사에 나타나는  한국 남•여 아이돌의 모습 : 페미니즘의 관점에서</vt:lpstr>
      <vt:lpstr>진행 상황</vt:lpstr>
      <vt:lpstr>수집 데이터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블랙핑크, 방탄소년단, 엑소</dc:title>
  <dc:creator>Kim Do-hyeon</dc:creator>
  <cp:lastModifiedBy>Kim Do-hyeon</cp:lastModifiedBy>
  <cp:revision>4</cp:revision>
  <dcterms:created xsi:type="dcterms:W3CDTF">2020-10-29T05:33:28Z</dcterms:created>
  <dcterms:modified xsi:type="dcterms:W3CDTF">2020-11-03T15:01:05Z</dcterms:modified>
</cp:coreProperties>
</file>