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331" r:id="rId4"/>
    <p:sldId id="295" r:id="rId5"/>
    <p:sldId id="274" r:id="rId6"/>
    <p:sldId id="332" r:id="rId7"/>
    <p:sldId id="347" r:id="rId8"/>
    <p:sldId id="348" r:id="rId9"/>
    <p:sldId id="319" r:id="rId10"/>
    <p:sldId id="320" r:id="rId11"/>
    <p:sldId id="321" r:id="rId12"/>
    <p:sldId id="349" r:id="rId13"/>
    <p:sldId id="350" r:id="rId14"/>
    <p:sldId id="292" r:id="rId15"/>
    <p:sldId id="299" r:id="rId16"/>
    <p:sldId id="334" r:id="rId17"/>
    <p:sldId id="351" r:id="rId18"/>
    <p:sldId id="335" r:id="rId19"/>
    <p:sldId id="352" r:id="rId20"/>
    <p:sldId id="336" r:id="rId21"/>
    <p:sldId id="325" r:id="rId22"/>
    <p:sldId id="324" r:id="rId23"/>
    <p:sldId id="342" r:id="rId24"/>
    <p:sldId id="343" r:id="rId25"/>
    <p:sldId id="344" r:id="rId26"/>
    <p:sldId id="345" r:id="rId27"/>
    <p:sldId id="346" r:id="rId28"/>
    <p:sldId id="341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416" autoAdjust="0"/>
  </p:normalViewPr>
  <p:slideViewPr>
    <p:cSldViewPr>
      <p:cViewPr>
        <p:scale>
          <a:sx n="150" d="100"/>
          <a:sy n="150" d="100"/>
        </p:scale>
        <p:origin x="108" y="1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Full stack(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풀스택</a:t>
            </a:r>
            <a:r>
              <a:rPr lang="en-US" altLang="ko-KR" b="1" dirty="0" smtClean="0">
                <a:solidFill>
                  <a:srgbClr val="FFC000"/>
                </a:solidFill>
              </a:rPr>
              <a:t>) </a:t>
            </a:r>
            <a:r>
              <a:rPr lang="ko-KR" altLang="en-US" b="1" dirty="0" smtClean="0">
                <a:solidFill>
                  <a:srgbClr val="FFC000"/>
                </a:solidFill>
              </a:rPr>
              <a:t>웹 개발자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김한울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54500" y="1877100"/>
            <a:ext cx="287290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pc="3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녹음 예약 시스템</a:t>
            </a:r>
            <a:endParaRPr lang="en-US" altLang="ko-KR" sz="900" b="1" spc="300" dirty="0" smtClean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2800" b="1" spc="3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SoundBooker</a:t>
            </a:r>
            <a:endParaRPr lang="en-US" altLang="ko-KR" sz="2800" b="1" spc="3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신청자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913097"/>
            <a:ext cx="86205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회원 관리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탈퇴를 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참여 횟수에 따라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0~9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BEGGINER, 10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~29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ROOKIE, 30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~59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EXPERT, 60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MASTER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참여 날짜에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NOSHOW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이상 한 회원은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BLACK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회원으로 분류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검색은 프로젝트 제목과 내용으로 검색할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프로젝트검색을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참여를 위한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상세정보를 확인할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있으며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요건에 만족하는 신청자 중 등급을 우선하여 채용한다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ROOKIE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등급 부터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생성 및 삭제를 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게시판에 프로젝트를 내용을 등록 수정할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녹음 작업자를 배정할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게시판의 글들을 등록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삭제할 수 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 업로드 된 녹음 작업자들의 게시물에 답변 글로 피드백을 줄 수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있다</a:t>
            </a:r>
            <a:r>
              <a:rPr lang="en-US" altLang="ko-KR" sz="165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165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5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 관리자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지원한 신청자들의 정보를 열람하여 신청자들을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프로젝트에 접수할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신청자가 한번에 하나의 프로젝트에만 채용될 수 있도록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녹음 작업자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184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게시판을 열람하여 본인의 녹음 일정 확인이 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업로드 게시판에서 열람 및 취득한 데이터 업로드 가능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게시판을 이용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8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-108520" y="1131590"/>
            <a:ext cx="8280669" cy="3124928"/>
            <a:chOff x="481510" y="1556792"/>
            <a:chExt cx="7597257" cy="362895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BRGGINER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ROOKIE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EXPERT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MASTER</a:t>
              </a:r>
              <a:endParaRPr lang="ko-KR" altLang="en-US" sz="11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59337" y="3037042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프로젝트</a:t>
              </a:r>
              <a:endParaRPr lang="en-US" altLang="ko-KR" sz="105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47869" y="1686663"/>
              <a:ext cx="781169" cy="401165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10~29</a:t>
              </a:r>
              <a:endParaRPr lang="ko-KR" alt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1510" y="2112883"/>
              <a:ext cx="2025558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프로젝트 신청 가능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8794" y="2158320"/>
              <a:ext cx="2115350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/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.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자유 게시판 이용 가능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647167" cy="33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프로젝트 채용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2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순위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1324" y="3578452"/>
              <a:ext cx="1427281" cy="64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녹음 작업자 관리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업로드 게시판 관리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1600" y="2114354"/>
              <a:ext cx="1647167" cy="33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프로젝트 채용 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1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순위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513162" y="3037042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일정 관리자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040802" y="4054592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녹음 작업자</a:t>
              </a:r>
              <a:endParaRPr lang="ko-KR" altLang="en-US" sz="105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0796" y="3578452"/>
              <a:ext cx="1427281" cy="64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 정보 열람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신청자의 신청 접수 관리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6477" y="4596003"/>
              <a:ext cx="1427281" cy="58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업로드 게시판 이용 가능</a:t>
              </a:r>
              <a:endParaRPr lang="en-US" altLang="ko-KR" sz="9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프로젝트 게시판 열람 </a:t>
              </a: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/>
              </a:r>
              <a:b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</a:br>
              <a:r>
                <a:rPr lang="en-US" altLang="ko-KR" sz="900" b="1" dirty="0" smtClean="0">
                  <a:solidFill>
                    <a:srgbClr val="464646"/>
                  </a:solidFill>
                  <a:latin typeface="+mn-ea"/>
                </a:rPr>
                <a:t>  </a:t>
              </a:r>
              <a:r>
                <a:rPr lang="ko-KR" altLang="en-US" sz="900" b="1" dirty="0" smtClean="0">
                  <a:solidFill>
                    <a:srgbClr val="464646"/>
                  </a:solidFill>
                  <a:latin typeface="+mn-ea"/>
                </a:rPr>
                <a:t>가능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795296" y="1269567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30~59</a:t>
            </a:r>
            <a:endParaRPr lang="ko-KR" altLang="en-US" sz="900" dirty="0"/>
          </a:p>
        </p:txBody>
      </p:sp>
      <p:sp>
        <p:nvSpPr>
          <p:cNvPr id="29" name="오른쪽 화살표 28"/>
          <p:cNvSpPr/>
          <p:nvPr/>
        </p:nvSpPr>
        <p:spPr>
          <a:xfrm>
            <a:off x="5870562" y="1234782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60~</a:t>
            </a:r>
            <a:endParaRPr lang="ko-KR" altLang="en-US" sz="9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62536" y="2566058"/>
            <a:ext cx="4585121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용어정리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신청자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프로젝트에 참여하고자 하는 사람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회원가입 필수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프로젝트 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프로젝트 및 작업자 관리 </a:t>
            </a:r>
            <a:r>
              <a:rPr lang="ko-KR" altLang="en-US" sz="1000" b="1" dirty="0">
                <a:solidFill>
                  <a:schemeClr val="tx1"/>
                </a:solidFill>
              </a:rPr>
              <a:t>권한을 부여 받은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일정 관리자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신청자들의 채용을 결정하는 역할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유일하게 신청자 정보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열람 가능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녹음 작업자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녹음 데이터 취득 작업자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취득 파일을 업로드 한다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9182" y="1074999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횟수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683213" y="10970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횟수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727244" y="104756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횟수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1794" y="1445307"/>
            <a:ext cx="668773" cy="593448"/>
            <a:chOff x="836868" y="2362099"/>
            <a:chExt cx="668773" cy="791265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836868" y="2825069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76286" y="3225965"/>
            <a:ext cx="597408" cy="742667"/>
            <a:chOff x="857062" y="2362099"/>
            <a:chExt cx="597408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57062" y="2818842"/>
              <a:ext cx="59740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en-US" altLang="ko-KR" sz="1000" dirty="0"/>
            </a:p>
            <a:p>
              <a:r>
                <a:rPr lang="en-US" altLang="ko-KR" sz="1000" dirty="0" smtClean="0"/>
                <a:t> (PM)</a:t>
              </a:r>
              <a:endParaRPr lang="ko-KR" altLang="en-US" sz="1000" dirty="0"/>
            </a:p>
          </p:txBody>
        </p:sp>
      </p:grpSp>
      <p:sp>
        <p:nvSpPr>
          <p:cNvPr id="40" name="타원 39"/>
          <p:cNvSpPr/>
          <p:nvPr/>
        </p:nvSpPr>
        <p:spPr>
          <a:xfrm>
            <a:off x="2797003" y="79572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919225" y="199543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241589" y="185370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2899278" y="231865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4525208" y="15580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436096" y="376364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작업자등록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193296" y="779512"/>
            <a:ext cx="756084" cy="33604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참여중</a:t>
            </a:r>
            <a:r>
              <a:rPr lang="ko-KR" altLang="en-US" sz="1000" b="1" dirty="0" smtClean="0"/>
              <a:t> 작업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2911223" y="2599554"/>
            <a:ext cx="756084" cy="3200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활동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내역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2030519" y="3352190"/>
            <a:ext cx="771412" cy="28097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3199441" y="3339797"/>
            <a:ext cx="777007" cy="28542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 신청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3216070" y="4139563"/>
            <a:ext cx="73333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 접수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423085" y="416275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작업자삭제</a:t>
            </a:r>
            <a:endParaRPr lang="ko-KR" altLang="en-US" sz="10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105" name="타원 104"/>
          <p:cNvSpPr/>
          <p:nvPr/>
        </p:nvSpPr>
        <p:spPr>
          <a:xfrm>
            <a:off x="4050103" y="2883788"/>
            <a:ext cx="1131016" cy="32731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 flipH="1">
            <a:off x="4615611" y="2588123"/>
            <a:ext cx="1" cy="2956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767776" y="3568522"/>
            <a:ext cx="740908" cy="593448"/>
            <a:chOff x="836868" y="2362099"/>
            <a:chExt cx="740908" cy="791265"/>
          </a:xfrm>
        </p:grpSpPr>
        <p:grpSp>
          <p:nvGrpSpPr>
            <p:cNvPr id="113" name="그룹 11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15" name="타원 11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>
                <a:stCxn id="11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836868" y="2825069"/>
              <a:ext cx="74090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scheduler</a:t>
              </a:r>
              <a:endParaRPr lang="ko-KR" altLang="en-US" sz="1000" dirty="0"/>
            </a:p>
          </p:txBody>
        </p:sp>
      </p:grpSp>
      <p:sp>
        <p:nvSpPr>
          <p:cNvPr id="121" name="타원 120"/>
          <p:cNvSpPr/>
          <p:nvPr/>
        </p:nvSpPr>
        <p:spPr>
          <a:xfrm>
            <a:off x="2054037" y="4139563"/>
            <a:ext cx="733334" cy="31501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 열람</a:t>
            </a:r>
            <a:endParaRPr lang="ko-KR" altLang="en-US" sz="1000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8004242" y="649889"/>
            <a:ext cx="686406" cy="588778"/>
            <a:chOff x="812563" y="2362099"/>
            <a:chExt cx="686406" cy="78503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47" name="타원 14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4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812563" y="2818842"/>
              <a:ext cx="68640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operator</a:t>
              </a:r>
              <a:endParaRPr lang="ko-KR" altLang="en-US" sz="1000" dirty="0"/>
            </a:p>
          </p:txBody>
        </p:sp>
      </p:grpSp>
      <p:sp>
        <p:nvSpPr>
          <p:cNvPr id="152" name="타원 151"/>
          <p:cNvSpPr/>
          <p:nvPr/>
        </p:nvSpPr>
        <p:spPr>
          <a:xfrm>
            <a:off x="6423528" y="1665262"/>
            <a:ext cx="908491" cy="3093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업로드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55" name="타원 154"/>
          <p:cNvSpPr/>
          <p:nvPr/>
        </p:nvSpPr>
        <p:spPr>
          <a:xfrm>
            <a:off x="6334747" y="1147838"/>
            <a:ext cx="1013033" cy="26415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글작성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열람</a:t>
            </a:r>
            <a:endParaRPr lang="ko-KR" altLang="en-US" sz="1000" b="1" dirty="0"/>
          </a:p>
        </p:txBody>
      </p:sp>
      <p:sp>
        <p:nvSpPr>
          <p:cNvPr id="156" name="타원 155"/>
          <p:cNvSpPr/>
          <p:nvPr/>
        </p:nvSpPr>
        <p:spPr>
          <a:xfrm>
            <a:off x="6272879" y="2101591"/>
            <a:ext cx="1131016" cy="32913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cxnSp>
        <p:nvCxnSpPr>
          <p:cNvPr id="159" name="직선 연결선 158"/>
          <p:cNvCxnSpPr>
            <a:stCxn id="50" idx="6"/>
            <a:endCxn id="32" idx="1"/>
          </p:cNvCxnSpPr>
          <p:nvPr/>
        </p:nvCxnSpPr>
        <p:spPr>
          <a:xfrm flipV="1">
            <a:off x="6408204" y="3768577"/>
            <a:ext cx="1568082" cy="8443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00" idx="6"/>
            <a:endCxn id="32" idx="1"/>
          </p:cNvCxnSpPr>
          <p:nvPr/>
        </p:nvCxnSpPr>
        <p:spPr>
          <a:xfrm flipV="1">
            <a:off x="6395193" y="3768577"/>
            <a:ext cx="1581093" cy="48354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44" idx="6"/>
            <a:endCxn id="32" idx="1"/>
          </p:cNvCxnSpPr>
          <p:nvPr/>
        </p:nvCxnSpPr>
        <p:spPr>
          <a:xfrm>
            <a:off x="5281292" y="1647408"/>
            <a:ext cx="2694994" cy="2121169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42" idx="6"/>
            <a:endCxn id="32" idx="1"/>
          </p:cNvCxnSpPr>
          <p:nvPr/>
        </p:nvCxnSpPr>
        <p:spPr>
          <a:xfrm>
            <a:off x="4997673" y="1943072"/>
            <a:ext cx="2978613" cy="182550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56" idx="6"/>
            <a:endCxn id="32" idx="1"/>
          </p:cNvCxnSpPr>
          <p:nvPr/>
        </p:nvCxnSpPr>
        <p:spPr>
          <a:xfrm>
            <a:off x="7403895" y="2266160"/>
            <a:ext cx="572391" cy="150241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65" idx="6"/>
            <a:endCxn id="32" idx="1"/>
          </p:cNvCxnSpPr>
          <p:nvPr/>
        </p:nvCxnSpPr>
        <p:spPr>
          <a:xfrm>
            <a:off x="5069857" y="2459289"/>
            <a:ext cx="2906429" cy="13092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55" idx="6"/>
            <a:endCxn id="146" idx="1"/>
          </p:cNvCxnSpPr>
          <p:nvPr/>
        </p:nvCxnSpPr>
        <p:spPr>
          <a:xfrm flipV="1">
            <a:off x="7347780" y="1115557"/>
            <a:ext cx="656462" cy="16436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52" idx="0"/>
            <a:endCxn id="155" idx="4"/>
          </p:cNvCxnSpPr>
          <p:nvPr/>
        </p:nvCxnSpPr>
        <p:spPr>
          <a:xfrm flipH="1" flipV="1">
            <a:off x="6841264" y="1411996"/>
            <a:ext cx="36510" cy="2532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6" idx="3"/>
            <a:endCxn id="40" idx="2"/>
          </p:cNvCxnSpPr>
          <p:nvPr/>
        </p:nvCxnSpPr>
        <p:spPr>
          <a:xfrm flipV="1">
            <a:off x="1410567" y="885099"/>
            <a:ext cx="1386436" cy="1030546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52" idx="4"/>
            <a:endCxn id="156" idx="0"/>
          </p:cNvCxnSpPr>
          <p:nvPr/>
        </p:nvCxnSpPr>
        <p:spPr>
          <a:xfrm flipH="1">
            <a:off x="6838387" y="1974601"/>
            <a:ext cx="39387" cy="1269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900308" y="15331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015601" y="198238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연결선 192"/>
          <p:cNvCxnSpPr>
            <a:stCxn id="16" idx="3"/>
            <a:endCxn id="47" idx="2"/>
          </p:cNvCxnSpPr>
          <p:nvPr/>
        </p:nvCxnSpPr>
        <p:spPr>
          <a:xfrm>
            <a:off x="1410567" y="1915645"/>
            <a:ext cx="619952" cy="157703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6" idx="3"/>
            <a:endCxn id="41" idx="2"/>
          </p:cNvCxnSpPr>
          <p:nvPr/>
        </p:nvCxnSpPr>
        <p:spPr>
          <a:xfrm>
            <a:off x="1410567" y="1915645"/>
            <a:ext cx="1508658" cy="169155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" idx="3"/>
            <a:endCxn id="43" idx="2"/>
          </p:cNvCxnSpPr>
          <p:nvPr/>
        </p:nvCxnSpPr>
        <p:spPr>
          <a:xfrm>
            <a:off x="1410567" y="1915645"/>
            <a:ext cx="1488711" cy="492376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16" idx="3"/>
            <a:endCxn id="58" idx="2"/>
          </p:cNvCxnSpPr>
          <p:nvPr/>
        </p:nvCxnSpPr>
        <p:spPr>
          <a:xfrm>
            <a:off x="1410567" y="1915645"/>
            <a:ext cx="1500656" cy="84394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6" idx="3"/>
            <a:endCxn id="57" idx="2"/>
          </p:cNvCxnSpPr>
          <p:nvPr/>
        </p:nvCxnSpPr>
        <p:spPr>
          <a:xfrm flipV="1">
            <a:off x="1410567" y="947535"/>
            <a:ext cx="2782729" cy="96811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57" idx="6"/>
            <a:endCxn id="146" idx="1"/>
          </p:cNvCxnSpPr>
          <p:nvPr/>
        </p:nvCxnSpPr>
        <p:spPr>
          <a:xfrm>
            <a:off x="4949380" y="947535"/>
            <a:ext cx="3054862" cy="168022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114" idx="3"/>
            <a:endCxn id="47" idx="3"/>
          </p:cNvCxnSpPr>
          <p:nvPr/>
        </p:nvCxnSpPr>
        <p:spPr>
          <a:xfrm flipV="1">
            <a:off x="1508684" y="3592019"/>
            <a:ext cx="634806" cy="4468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6" idx="3"/>
            <a:endCxn id="44" idx="2"/>
          </p:cNvCxnSpPr>
          <p:nvPr/>
        </p:nvCxnSpPr>
        <p:spPr>
          <a:xfrm flipV="1">
            <a:off x="1410567" y="1647408"/>
            <a:ext cx="3114641" cy="26823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3"/>
            <a:endCxn id="42" idx="2"/>
          </p:cNvCxnSpPr>
          <p:nvPr/>
        </p:nvCxnSpPr>
        <p:spPr>
          <a:xfrm>
            <a:off x="1410567" y="1915645"/>
            <a:ext cx="2831022" cy="27427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47" idx="6"/>
            <a:endCxn id="49" idx="2"/>
          </p:cNvCxnSpPr>
          <p:nvPr/>
        </p:nvCxnSpPr>
        <p:spPr>
          <a:xfrm flipV="1">
            <a:off x="2801931" y="3482509"/>
            <a:ext cx="397510" cy="1017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47" idx="4"/>
            <a:endCxn id="121" idx="0"/>
          </p:cNvCxnSpPr>
          <p:nvPr/>
        </p:nvCxnSpPr>
        <p:spPr>
          <a:xfrm>
            <a:off x="2416225" y="3633167"/>
            <a:ext cx="4479" cy="50639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121" idx="6"/>
            <a:endCxn id="52" idx="2"/>
          </p:cNvCxnSpPr>
          <p:nvPr/>
        </p:nvCxnSpPr>
        <p:spPr>
          <a:xfrm>
            <a:off x="2787371" y="4297072"/>
            <a:ext cx="42869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5318759" y="3003798"/>
            <a:ext cx="1063086" cy="46688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등록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수정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cxnSp>
        <p:nvCxnSpPr>
          <p:cNvPr id="310" name="직선 연결선 309"/>
          <p:cNvCxnSpPr>
            <a:stCxn id="307" idx="6"/>
            <a:endCxn id="32" idx="1"/>
          </p:cNvCxnSpPr>
          <p:nvPr/>
        </p:nvCxnSpPr>
        <p:spPr>
          <a:xfrm>
            <a:off x="6381845" y="3237243"/>
            <a:ext cx="1594441" cy="531334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게시판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670693" y="1755737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신청자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3728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5936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68144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마이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프로젝트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32040" y="96957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신청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483768" y="1347613"/>
            <a:ext cx="0" cy="292472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872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55976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4766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92080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228184" y="1347614"/>
            <a:ext cx="0" cy="292472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93015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00450" y="1671649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39752" y="161764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14074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681050" y="2043534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5656" y="172565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3648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661622" y="2119646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275856" y="19956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195739" y="187119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210369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91960" y="245963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03648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672536" y="253574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11960" y="24117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627787" y="2271522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프로젝트 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5510" y="2513099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프로젝트 정보확인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519416" y="2774198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211681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499713" y="2821725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148064" y="269776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345911" y="250320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프로젝트 신청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353487" y="2857194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접수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91960" y="4095762"/>
            <a:ext cx="5340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403648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1672536" y="4171875"/>
            <a:ext cx="535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32012" y="404791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244613" y="391477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97045" y="4149228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0364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084168" y="319497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587279" y="1514131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65510" y="136561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483768" y="1641567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691680" y="3245486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691680" y="3334781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41320" y="3006700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진행중 작업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2851791" y="3362749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진행중 작업</a:t>
            </a:r>
            <a:r>
              <a:rPr lang="en-US" altLang="ko-KR" sz="1000" dirty="0"/>
              <a:t>, </a:t>
            </a:r>
            <a:r>
              <a:rPr lang="ko-KR" altLang="en-US" sz="1000" dirty="0"/>
              <a:t>활동 내역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조회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2030733" y="1971761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일정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83768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로그아웃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프로젝트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정보 열람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28184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92080" y="1185595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신청자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접수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843808" y="1563637"/>
            <a:ext cx="0" cy="244827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79912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16016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770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652120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588224" y="1563638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53055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60490" y="1887673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99792" y="183366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35696" y="162345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41090" y="2399203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194168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763688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021662" y="2475315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35896" y="23513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55779" y="2087222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923928" y="2752885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4157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923928" y="2828998"/>
            <a:ext cx="6286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72000" y="270503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79456" y="3168820"/>
            <a:ext cx="645507" cy="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71721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859753" y="3216347"/>
            <a:ext cx="812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508104" y="309238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746056" y="289782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신청자 신청 접수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765898" y="3251816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프로젝트 상세 보기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176368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6444208" y="368465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51720" y="3735167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2051720" y="3824462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01941" y="222741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프로젝트 검색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72143" y="2464203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프로젝트 정보확인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36809" y="250979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 </a:t>
            </a:r>
            <a:r>
              <a:rPr lang="ko-KR" altLang="en-US" sz="900" dirty="0" smtClean="0"/>
              <a:t>신청자 정보 조회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3704257" y="2884871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신청자 정보 확인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926474" y="3482648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달기</a:t>
            </a:r>
            <a:r>
              <a:rPr lang="en-US" altLang="ko-KR" sz="1000" dirty="0"/>
              <a:t>/ </a:t>
            </a:r>
            <a:r>
              <a:rPr lang="ko-KR" altLang="en-US" sz="1000" dirty="0"/>
              <a:t>댓글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39313" y="381934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3572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03648" y="1203598"/>
            <a:ext cx="5040560" cy="2854769"/>
            <a:chOff x="899592" y="1197232"/>
            <a:chExt cx="5040560" cy="380635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관리자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작업자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등록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업로드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330230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3255739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관리자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74920" y="2468893"/>
              <a:ext cx="160172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작성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삭제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5. </a:t>
              </a:r>
              <a:r>
                <a:rPr lang="ko-KR" altLang="en-US" sz="900" dirty="0" smtClean="0"/>
                <a:t>작업자 회원으로 등록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8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3903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업로드 게시판 작성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업로드 게시판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619672" y="2283359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639100" y="2829386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639100" y="327114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6808819" y="1197130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자유게시판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7168859" y="1575173"/>
            <a:ext cx="0" cy="244827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639100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7024843" y="3696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927132" y="3746702"/>
            <a:ext cx="50977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907707" y="3835997"/>
            <a:ext cx="511713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19237" y="3532945"/>
            <a:ext cx="26324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글 작성 </a:t>
            </a:r>
            <a:r>
              <a:rPr lang="en-US" altLang="ko-KR" sz="900" dirty="0"/>
              <a:t>/ </a:t>
            </a:r>
            <a:r>
              <a:rPr lang="ko-KR" altLang="en-US" sz="900" dirty="0"/>
              <a:t>답글 달기</a:t>
            </a:r>
            <a:r>
              <a:rPr lang="en-US" altLang="ko-KR" sz="900" dirty="0"/>
              <a:t>/ </a:t>
            </a:r>
            <a:r>
              <a:rPr lang="ko-KR" altLang="en-US" sz="900" dirty="0"/>
              <a:t>댓글 달기 </a:t>
            </a:r>
            <a:r>
              <a:rPr lang="en-US" altLang="ko-KR" sz="900" dirty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35897" y="3807429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07704" y="1275606"/>
            <a:ext cx="5040560" cy="2711565"/>
            <a:chOff x="899592" y="1197232"/>
            <a:chExt cx="5040560" cy="3615419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녹음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작업자</a:t>
              </a:r>
              <a:endParaRPr lang="en-US" altLang="ko-KR" sz="9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로그인</a:t>
              </a:r>
              <a:r>
                <a:rPr lang="en-US" altLang="ko-KR" sz="900" b="1" dirty="0" smtClean="0"/>
                <a:t>/</a:t>
              </a:r>
              <a:r>
                <a:rPr lang="ko-KR" altLang="en-US" sz="9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/>
                <a:t>프로젝트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ko-KR" altLang="en-US" sz="900" b="1" dirty="0" smtClean="0"/>
                <a:t>게시판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업로드</a:t>
              </a:r>
              <a:r>
                <a:rPr lang="en-US" altLang="ko-KR" sz="900" b="1" dirty="0"/>
                <a:t/>
              </a:r>
              <a:br>
                <a:rPr lang="en-US" altLang="ko-KR" sz="900" b="1" dirty="0"/>
              </a:br>
              <a:r>
                <a:rPr lang="ko-KR" altLang="en-US" sz="900" b="1" dirty="0"/>
                <a:t>게시판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/>
                <a:t>자유게시판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2803587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274124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075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97929" y="2256826"/>
              <a:ext cx="116249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작업자 정보확인</a:t>
              </a:r>
              <a:endParaRPr lang="ko-KR" altLang="en-US" sz="9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31545" y="2470552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3. </a:t>
              </a:r>
              <a:r>
                <a:rPr lang="ko-KR" altLang="en-US" sz="900" dirty="0" smtClean="0"/>
                <a:t>프로젝트 열람 요청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43235" y="2801406"/>
              <a:ext cx="143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프로젝트 게시판 확인</a:t>
              </a:r>
              <a:endParaRPr lang="ko-KR" altLang="en-US" sz="9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5038" y="3162936"/>
              <a:ext cx="13179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5. </a:t>
              </a:r>
              <a:r>
                <a:rPr lang="ko-KR" altLang="en-US" sz="900" dirty="0"/>
                <a:t>업로드 게시판 </a:t>
              </a:r>
              <a:r>
                <a:rPr lang="ko-KR" altLang="en-US" sz="900" dirty="0" smtClean="0"/>
                <a:t>작성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8319" y="3521487"/>
              <a:ext cx="15888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6. </a:t>
              </a:r>
              <a:r>
                <a:rPr lang="ko-KR" altLang="en-US" sz="900" dirty="0"/>
                <a:t>업로드 게시판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18473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087" y="3807345"/>
              <a:ext cx="26324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7. </a:t>
              </a:r>
              <a:r>
                <a:rPr lang="ko-KR" altLang="en-US" sz="900" dirty="0"/>
                <a:t>글 작성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답글 달기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댓글 달기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4851" y="4134753"/>
              <a:ext cx="9316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/>
                <a:t>게시판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123728" y="2355367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143156" y="2901394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143156" y="3343153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9797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449837"/>
            <a:ext cx="8280919" cy="43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41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71156"/>
              </p:ext>
            </p:extLst>
          </p:nvPr>
        </p:nvGraphicFramePr>
        <p:xfrm>
          <a:off x="467544" y="449837"/>
          <a:ext cx="3816423" cy="4308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비로그인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이용을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854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</a:p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6528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14659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신청을 위해 프로젝트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15137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신청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참여를 위해 등록을 요청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40773"/>
                  </a:ext>
                </a:extLst>
              </a:tr>
              <a:tr h="17285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작업자의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5464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77285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현재 진행중 프로젝트를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 진행될 프로젝트의 정보를 텍스트로 기입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현재 진행중 프로젝트</a:t>
                      </a:r>
                      <a:r>
                        <a:rPr lang="ko-KR" altLang="en-US" sz="700" baseline="0" dirty="0" smtClean="0"/>
                        <a:t> 상세보기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81084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등록을 위한 작업자 정보 열람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프로젝트에 녹음 작업자를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 해제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프로젝트에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녹음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작업자를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960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담당 관리자가 등록한 프로젝트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46982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프로젝트를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8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일정 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현재 진행중 프로젝트를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현재 진행중 프로젝트</a:t>
                      </a:r>
                      <a:r>
                        <a:rPr lang="ko-KR" altLang="en-US" sz="700" baseline="0" dirty="0" smtClean="0"/>
                        <a:t> 상세보기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03457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신청자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상세보기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프로젝트</a:t>
                      </a:r>
                      <a:r>
                        <a:rPr lang="ko-KR" altLang="en-US" sz="700" baseline="0" dirty="0" smtClean="0"/>
                        <a:t> 신청자들의 정보를 열람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87080"/>
                  </a:ext>
                </a:extLst>
              </a:tr>
              <a:tr h="17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신청자 등록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요건에 맞는 신청자들을 프로젝트에 등록</a:t>
                      </a:r>
                      <a:endParaRPr lang="ko-KR" altLang="en-US" sz="700" dirty="0" smtClean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28541"/>
                  </a:ext>
                </a:extLst>
              </a:tr>
              <a:tr h="212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 해제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신청자를 등록 해제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 보기</a:t>
                      </a:r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배치된 작업 확인을 위한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96414"/>
              </p:ext>
            </p:extLst>
          </p:nvPr>
        </p:nvGraphicFramePr>
        <p:xfrm>
          <a:off x="4499992" y="774969"/>
          <a:ext cx="3816428" cy="139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1038995167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3680204906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877466605"/>
                    </a:ext>
                  </a:extLst>
                </a:gridCol>
              </a:tblGrid>
              <a:tr h="2795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  능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  상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0910"/>
              </p:ext>
            </p:extLst>
          </p:nvPr>
        </p:nvGraphicFramePr>
        <p:xfrm>
          <a:off x="4499992" y="3075806"/>
          <a:ext cx="3816428" cy="139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1038995167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3680204906"/>
                    </a:ext>
                  </a:extLst>
                </a:gridCol>
                <a:gridCol w="545204">
                  <a:extLst>
                    <a:ext uri="{9D8B030D-6E8A-4147-A177-3AD203B41FA5}">
                      <a16:colId xmlns:a16="http://schemas.microsoft.com/office/drawing/2014/main" val="877466605"/>
                    </a:ext>
                  </a:extLst>
                </a:gridCol>
              </a:tblGrid>
              <a:tr h="2795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  능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  상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프로젝트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일정</a:t>
                      </a:r>
                      <a:r>
                        <a:rPr lang="en-US" altLang="ko-KR" sz="700" dirty="0" smtClean="0"/>
                        <a:t/>
                      </a:r>
                      <a:br>
                        <a:rPr lang="en-US" altLang="ko-KR" sz="700" dirty="0" smtClean="0"/>
                      </a:br>
                      <a:r>
                        <a:rPr lang="ko-KR" altLang="en-US" sz="700" dirty="0" smtClean="0"/>
                        <a:t>관리자</a:t>
                      </a:r>
                      <a:endParaRPr lang="ko-KR" altLang="en-US" sz="700" dirty="0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녹음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 smtClean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700" b="0" i="0" u="none" strike="noStrike" dirty="0">
                        <a:solidFill>
                          <a:srgbClr val="00B0F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83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99992" y="416688"/>
            <a:ext cx="29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756B5F"/>
                </a:solidFill>
              </a:rPr>
              <a:t>자유 게시판 기능 이용 대상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2717525"/>
            <a:ext cx="29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756B5F"/>
                </a:solidFill>
              </a:rPr>
              <a:t>업로드 게시판 기능 이용 대상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85719"/>
            <a:ext cx="8428759" cy="737189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음성 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AI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학습용 데이터 취득을 위한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웹페이지로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녹음 신청자 모집 관리 및 취득 데이터 통합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3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녹음 신청자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모든 신청자는 녹음에 필요한 여러 요건들을 가입시 기입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프로젝트 검색기능부터 프로젝트 신청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자유 게시판 등을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이용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+mn-ea"/>
              </a:rPr>
              <a:t>프로젝트 관리자</a:t>
            </a:r>
            <a:endParaRPr lang="en-US" altLang="ko-KR" sz="11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프로젝트 게시판에 프로젝트 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 수정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및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 배정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관리자 역할 수행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전체 글 삭제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작업자의 계정을 등록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삭제 할 </a:t>
            </a:r>
            <a:r>
              <a:rPr lang="ko-KR" altLang="en-US" sz="1100" dirty="0" err="1" smtClean="0">
                <a:solidFill>
                  <a:srgbClr val="464646"/>
                </a:solidFill>
                <a:latin typeface="+mn-ea"/>
              </a:rPr>
              <a:t>수있음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신청자의 정보를 열람 및 검색 후 프로젝트에 적합할 시 등록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녹음 작업자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일정 관리자가 등록한 녹음 일정 및 배정 상황 프로젝트 게시판에서 열람</a:t>
            </a: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업로드 게시판 이용 가능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취득 데이터 업로드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464646"/>
                </a:solidFill>
                <a:latin typeface="+mn-ea"/>
              </a:rPr>
              <a:t>수정 및 공유 데이터 다운로드</a:t>
            </a:r>
            <a:r>
              <a:rPr lang="en-US" altLang="ko-KR" sz="1100" dirty="0" smtClean="0">
                <a:solidFill>
                  <a:srgbClr val="464646"/>
                </a:solidFill>
                <a:latin typeface="+mn-ea"/>
              </a:rPr>
              <a:t>)	</a:t>
            </a:r>
            <a:endParaRPr lang="en-US" altLang="ko-KR" sz="11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endParaRPr lang="en-US" altLang="ko-KR" sz="1100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AI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솔루션 기업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CROWDWORS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4806" y="4153477"/>
            <a:ext cx="29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</a:rPr>
              <a:t>SoundBooker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04891"/>
            <a:ext cx="4619576" cy="23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cos-26Dec2008,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6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1119" y="115254"/>
            <a:ext cx="1656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신청자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신청자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71497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회원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20895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6129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26203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6480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20901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탈퇴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1782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156176" y="393927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91457" y="3929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75421" y="391699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6524264" y="3247341"/>
            <a:ext cx="1033427" cy="33045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5867790" y="2928959"/>
            <a:ext cx="1041067" cy="9748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6306891" y="3360420"/>
            <a:ext cx="1033427" cy="10429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6084256" y="3147775"/>
            <a:ext cx="1043416" cy="53957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6755014" y="3016591"/>
            <a:ext cx="1021144" cy="77967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89718" y="2517854"/>
            <a:ext cx="522115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5400000">
            <a:off x="4172134" y="757931"/>
            <a:ext cx="17411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54378" y="393692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537624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마이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프로젝트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614694" y="251785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1187859" y="3118125"/>
            <a:ext cx="1073316" cy="61607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323768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참여중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작업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45596" y="844990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5074" y="1317108"/>
            <a:ext cx="18823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482683" y="3412950"/>
            <a:ext cx="1073316" cy="2642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780070" y="3141988"/>
            <a:ext cx="1073316" cy="56834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768668" y="1020980"/>
            <a:ext cx="754411" cy="222663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꺾인 연결선 411"/>
          <p:cNvCxnSpPr>
            <a:stCxn id="318" idx="0"/>
            <a:endCxn id="134" idx="2"/>
          </p:cNvCxnSpPr>
          <p:nvPr/>
        </p:nvCxnSpPr>
        <p:spPr>
          <a:xfrm rot="5400000" flipH="1" flipV="1">
            <a:off x="3071525" y="3235664"/>
            <a:ext cx="1073316" cy="38099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6" name="직사각형 415"/>
          <p:cNvSpPr/>
          <p:nvPr/>
        </p:nvSpPr>
        <p:spPr>
          <a:xfrm>
            <a:off x="3965860" y="395726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활동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내역</a:t>
            </a:r>
          </a:p>
        </p:txBody>
      </p:sp>
      <p:cxnSp>
        <p:nvCxnSpPr>
          <p:cNvPr id="417" name="꺾인 연결선 416"/>
          <p:cNvCxnSpPr>
            <a:stCxn id="416" idx="0"/>
            <a:endCxn id="134" idx="2"/>
          </p:cNvCxnSpPr>
          <p:nvPr/>
        </p:nvCxnSpPr>
        <p:spPr>
          <a:xfrm rot="16200000" flipV="1">
            <a:off x="3438393" y="3249793"/>
            <a:ext cx="1067757" cy="34717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134" idx="0"/>
            <a:endCxn id="9" idx="2"/>
          </p:cNvCxnSpPr>
          <p:nvPr/>
        </p:nvCxnSpPr>
        <p:spPr>
          <a:xfrm rot="5400000" flipH="1" flipV="1">
            <a:off x="3651731" y="1904044"/>
            <a:ext cx="754411" cy="46051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꺾인 연결선 426"/>
          <p:cNvCxnSpPr>
            <a:stCxn id="86" idx="0"/>
            <a:endCxn id="9" idx="2"/>
          </p:cNvCxnSpPr>
          <p:nvPr/>
        </p:nvCxnSpPr>
        <p:spPr>
          <a:xfrm rot="16200000" flipV="1">
            <a:off x="4274604" y="1741682"/>
            <a:ext cx="760761" cy="79158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꺾인 연결선 429"/>
          <p:cNvCxnSpPr>
            <a:stCxn id="103" idx="0"/>
            <a:endCxn id="86" idx="2"/>
          </p:cNvCxnSpPr>
          <p:nvPr/>
        </p:nvCxnSpPr>
        <p:spPr>
          <a:xfrm rot="5400000" flipH="1" flipV="1">
            <a:off x="4372044" y="3258189"/>
            <a:ext cx="1041067" cy="31639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꺾인 연결선 432"/>
          <p:cNvCxnSpPr>
            <a:stCxn id="27" idx="0"/>
            <a:endCxn id="86" idx="2"/>
          </p:cNvCxnSpPr>
          <p:nvPr/>
        </p:nvCxnSpPr>
        <p:spPr>
          <a:xfrm rot="16200000" flipV="1">
            <a:off x="4670746" y="3275885"/>
            <a:ext cx="1041067" cy="28100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261" idx="0"/>
            <a:endCxn id="9" idx="2"/>
          </p:cNvCxnSpPr>
          <p:nvPr/>
        </p:nvCxnSpPr>
        <p:spPr>
          <a:xfrm rot="16200000" flipV="1">
            <a:off x="5187092" y="829194"/>
            <a:ext cx="760761" cy="261655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7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5049" y="115131"/>
            <a:ext cx="185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프로젝트 관리자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8111" y="1411227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 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6491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85049" y="396892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17233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90357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584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12005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20330" y="39712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5611" y="396128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9575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24653" y="3215579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268180" y="3024727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16200000" flipH="1">
            <a:off x="3707280" y="3432952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484645" y="3243542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155403" y="2984829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3951319" y="2549857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cxnSp>
        <p:nvCxnSpPr>
          <p:cNvPr id="306" name="꺾인 연결선 305"/>
          <p:cNvCxnSpPr>
            <a:stCxn id="23" idx="0"/>
            <a:endCxn id="12" idx="2"/>
          </p:cNvCxnSpPr>
          <p:nvPr/>
        </p:nvCxnSpPr>
        <p:spPr>
          <a:xfrm rot="5400000" flipH="1" flipV="1">
            <a:off x="860908" y="3036180"/>
            <a:ext cx="1073316" cy="77996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606777" y="39628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작업자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5400000">
            <a:off x="4168074" y="1313758"/>
            <a:ext cx="188588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8" idx="0"/>
            <a:endCxn id="12" idx="2"/>
          </p:cNvCxnSpPr>
          <p:nvPr/>
        </p:nvCxnSpPr>
        <p:spPr>
          <a:xfrm rot="5400000" flipH="1" flipV="1">
            <a:off x="1155732" y="3331005"/>
            <a:ext cx="1073316" cy="19031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꺾인 연결선 400"/>
          <p:cNvCxnSpPr>
            <a:stCxn id="24" idx="0"/>
            <a:endCxn id="12" idx="2"/>
          </p:cNvCxnSpPr>
          <p:nvPr/>
        </p:nvCxnSpPr>
        <p:spPr>
          <a:xfrm rot="16200000" flipV="1">
            <a:off x="1453119" y="3223933"/>
            <a:ext cx="1073316" cy="40445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408"/>
          <p:cNvCxnSpPr>
            <a:stCxn id="12" idx="0"/>
            <a:endCxn id="9" idx="2"/>
          </p:cNvCxnSpPr>
          <p:nvPr/>
        </p:nvCxnSpPr>
        <p:spPr>
          <a:xfrm rot="5400000" flipH="1" flipV="1">
            <a:off x="2646165" y="898477"/>
            <a:ext cx="754411" cy="2471644"/>
          </a:xfrm>
          <a:prstGeom prst="bentConnector3">
            <a:avLst>
              <a:gd name="adj1" fmla="val 483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꺾인 연결선 423"/>
          <p:cNvCxnSpPr>
            <a:stCxn id="261" idx="0"/>
            <a:endCxn id="9" idx="2"/>
          </p:cNvCxnSpPr>
          <p:nvPr/>
        </p:nvCxnSpPr>
        <p:spPr>
          <a:xfrm rot="5400000" flipH="1" flipV="1">
            <a:off x="3839402" y="2130067"/>
            <a:ext cx="792764" cy="46816"/>
          </a:xfrm>
          <a:prstGeom prst="bentConnector3">
            <a:avLst>
              <a:gd name="adj1" fmla="val 50801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4981477" y="1034808"/>
            <a:ext cx="774516" cy="221908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18" idx="0"/>
            <a:endCxn id="12" idx="2"/>
          </p:cNvCxnSpPr>
          <p:nvPr/>
        </p:nvCxnSpPr>
        <p:spPr>
          <a:xfrm rot="16200000" flipV="1">
            <a:off x="1750505" y="2926547"/>
            <a:ext cx="1073316" cy="99922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450951" y="395067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56259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886232" y="395302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321513" y="39430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205477" y="393075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95" idx="2"/>
            <a:endCxn id="85" idx="0"/>
          </p:cNvCxnSpPr>
          <p:nvPr/>
        </p:nvCxnSpPr>
        <p:spPr>
          <a:xfrm rot="16200000" flipH="1">
            <a:off x="6190555" y="3197331"/>
            <a:ext cx="1033427" cy="4579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5534082" y="3006479"/>
            <a:ext cx="1041067" cy="847327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95" idx="2"/>
            <a:endCxn id="88" idx="0"/>
          </p:cNvCxnSpPr>
          <p:nvPr/>
        </p:nvCxnSpPr>
        <p:spPr>
          <a:xfrm rot="16200000" flipH="1">
            <a:off x="5973182" y="3414704"/>
            <a:ext cx="1033427" cy="2323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5750547" y="3225294"/>
            <a:ext cx="1043416" cy="41204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89" idx="0"/>
          </p:cNvCxnSpPr>
          <p:nvPr/>
        </p:nvCxnSpPr>
        <p:spPr>
          <a:xfrm rot="16200000" flipH="1">
            <a:off x="6421305" y="2966581"/>
            <a:ext cx="1021144" cy="90719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17221" y="2531609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444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z="900" smtClean="0"/>
              <a:pPr/>
              <a:t>8</a:t>
            </a:fld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3. 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sz="9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1163" y="108179"/>
            <a:ext cx="2561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일정 관리자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&amp; </a:t>
            </a:r>
            <a:r>
              <a:rPr lang="ko-KR" altLang="en-US" sz="900" b="1" dirty="0" smtClean="0">
                <a:solidFill>
                  <a:srgbClr val="756B5F"/>
                </a:solidFill>
              </a:rPr>
              <a:t>녹음 작업자 모드 측 </a:t>
            </a:r>
            <a:r>
              <a:rPr lang="en-US" altLang="ko-KR" sz="900" b="1" dirty="0" smtClean="0">
                <a:solidFill>
                  <a:srgbClr val="756B5F"/>
                </a:solidFill>
              </a:rPr>
              <a:t>WBS)</a:t>
            </a:r>
            <a:endParaRPr lang="ko-KR" altLang="en-US" sz="9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427873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/>
              <a:t>SB*</a:t>
            </a:r>
            <a:endParaRPr lang="ko-KR" altLang="en-US" sz="9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740606" y="1381814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녹음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작업자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46773" y="2567055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83084" y="398612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828" y="401881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배정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88392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글보기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18365" y="398847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3646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글삭제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7610" y="396620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261" idx="2"/>
            <a:endCxn id="21" idx="0"/>
          </p:cNvCxnSpPr>
          <p:nvPr/>
        </p:nvCxnSpPr>
        <p:spPr>
          <a:xfrm rot="16200000" flipH="1">
            <a:off x="3973240" y="3283330"/>
            <a:ext cx="1033427" cy="356877"/>
          </a:xfrm>
          <a:prstGeom prst="bentConnector3">
            <a:avLst>
              <a:gd name="adj1" fmla="val 50615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61" idx="2"/>
            <a:endCxn id="17" idx="0"/>
          </p:cNvCxnSpPr>
          <p:nvPr/>
        </p:nvCxnSpPr>
        <p:spPr>
          <a:xfrm rot="5400000">
            <a:off x="3316767" y="2991374"/>
            <a:ext cx="1041067" cy="94843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61" idx="2"/>
            <a:endCxn id="29" idx="0"/>
          </p:cNvCxnSpPr>
          <p:nvPr/>
        </p:nvCxnSpPr>
        <p:spPr>
          <a:xfrm rot="5400000">
            <a:off x="3755868" y="3422835"/>
            <a:ext cx="1033427" cy="77869"/>
          </a:xfrm>
          <a:prstGeom prst="bentConnector3">
            <a:avLst>
              <a:gd name="adj1" fmla="val 5061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261" idx="2"/>
            <a:endCxn id="28" idx="0"/>
          </p:cNvCxnSpPr>
          <p:nvPr/>
        </p:nvCxnSpPr>
        <p:spPr>
          <a:xfrm rot="5400000">
            <a:off x="3533232" y="3210189"/>
            <a:ext cx="1043416" cy="51315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1" idx="2"/>
            <a:endCxn id="30" idx="0"/>
          </p:cNvCxnSpPr>
          <p:nvPr/>
        </p:nvCxnSpPr>
        <p:spPr>
          <a:xfrm rot="16200000" flipH="1">
            <a:off x="4203990" y="3052580"/>
            <a:ext cx="1021144" cy="806095"/>
          </a:xfrm>
          <a:prstGeom prst="bentConnector3">
            <a:avLst>
              <a:gd name="adj1" fmla="val 51244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" idx="2"/>
            <a:endCxn id="387" idx="0"/>
          </p:cNvCxnSpPr>
          <p:nvPr/>
        </p:nvCxnSpPr>
        <p:spPr>
          <a:xfrm rot="16200000" flipH="1">
            <a:off x="4175484" y="754580"/>
            <a:ext cx="173766" cy="63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050458" y="2567056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자유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4051947" y="844639"/>
            <a:ext cx="42719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800" b="1" dirty="0" smtClean="0">
                <a:solidFill>
                  <a:schemeClr val="tx1"/>
                </a:solidFill>
              </a:rPr>
            </a:br>
            <a:r>
              <a:rPr lang="ko-KR" altLang="en-US" sz="800" b="1" dirty="0" smtClean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89" name="꺾인 연결선 388"/>
          <p:cNvCxnSpPr>
            <a:stCxn id="387" idx="2"/>
            <a:endCxn id="9" idx="0"/>
          </p:cNvCxnSpPr>
          <p:nvPr/>
        </p:nvCxnSpPr>
        <p:spPr>
          <a:xfrm rot="16200000" flipH="1">
            <a:off x="5074028" y="414154"/>
            <a:ext cx="159175" cy="177614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꺾인 연결선 395"/>
          <p:cNvCxnSpPr>
            <a:stCxn id="140" idx="0"/>
            <a:endCxn id="12" idx="2"/>
          </p:cNvCxnSpPr>
          <p:nvPr/>
        </p:nvCxnSpPr>
        <p:spPr>
          <a:xfrm rot="5400000" flipH="1" flipV="1">
            <a:off x="1727840" y="3125044"/>
            <a:ext cx="359978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꺾인 연결선 440"/>
          <p:cNvCxnSpPr>
            <a:stCxn id="95" idx="0"/>
            <a:endCxn id="9" idx="2"/>
          </p:cNvCxnSpPr>
          <p:nvPr/>
        </p:nvCxnSpPr>
        <p:spPr>
          <a:xfrm rot="16200000" flipV="1">
            <a:off x="6160790" y="1608577"/>
            <a:ext cx="783824" cy="1022029"/>
          </a:xfrm>
          <a:prstGeom prst="bentConnector3">
            <a:avLst>
              <a:gd name="adj1" fmla="val 46759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332611" y="394729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글작성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883716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글수정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1" name="꺾인 연결선 90"/>
          <p:cNvCxnSpPr>
            <a:stCxn id="95" idx="2"/>
            <a:endCxn id="84" idx="0"/>
          </p:cNvCxnSpPr>
          <p:nvPr/>
        </p:nvCxnSpPr>
        <p:spPr>
          <a:xfrm rot="5400000">
            <a:off x="6259270" y="3142846"/>
            <a:ext cx="1057789" cy="55110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5" idx="2"/>
            <a:endCxn id="87" idx="0"/>
          </p:cNvCxnSpPr>
          <p:nvPr/>
        </p:nvCxnSpPr>
        <p:spPr>
          <a:xfrm rot="5400000">
            <a:off x="6533968" y="3419252"/>
            <a:ext cx="1059497" cy="1270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95" idx="2"/>
            <a:endCxn id="51" idx="0"/>
          </p:cNvCxnSpPr>
          <p:nvPr/>
        </p:nvCxnSpPr>
        <p:spPr>
          <a:xfrm rot="16200000" flipH="1">
            <a:off x="6805394" y="3147825"/>
            <a:ext cx="1059497" cy="54285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802659" y="2511504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업로드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900" b="1" dirty="0" smtClean="0"/>
              <a:t>게시판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426569" y="39490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</a:p>
        </p:txBody>
      </p:sp>
      <p:cxnSp>
        <p:nvCxnSpPr>
          <p:cNvPr id="59" name="꺾인 연결선 58"/>
          <p:cNvCxnSpPr/>
          <p:nvPr/>
        </p:nvCxnSpPr>
        <p:spPr>
          <a:xfrm rot="5400000" flipH="1" flipV="1">
            <a:off x="4815054" y="1334281"/>
            <a:ext cx="825225" cy="162804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780082" y="1391989"/>
            <a:ext cx="602162" cy="3458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일정</a:t>
            </a:r>
            <a:r>
              <a:rPr lang="en-US" altLang="ko-KR" sz="900" b="1" dirty="0"/>
              <a:t/>
            </a:r>
            <a:br>
              <a:rPr lang="en-US" altLang="ko-KR" sz="900" b="1" dirty="0"/>
            </a:br>
            <a:r>
              <a:rPr lang="ko-KR" altLang="en-US" sz="900" b="1" dirty="0" smtClean="0"/>
              <a:t>관리자</a:t>
            </a:r>
            <a:endParaRPr lang="en-US" altLang="ko-KR" sz="900" b="1" dirty="0" smtClean="0"/>
          </a:p>
        </p:txBody>
      </p:sp>
      <p:cxnSp>
        <p:nvCxnSpPr>
          <p:cNvPr id="66" name="꺾인 연결선 65"/>
          <p:cNvCxnSpPr>
            <a:stCxn id="12" idx="0"/>
            <a:endCxn id="65" idx="2"/>
          </p:cNvCxnSpPr>
          <p:nvPr/>
        </p:nvCxnSpPr>
        <p:spPr>
          <a:xfrm rot="5400000" flipH="1" flipV="1">
            <a:off x="2079896" y="1565789"/>
            <a:ext cx="829200" cy="11733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5" idx="0"/>
            <a:endCxn id="387" idx="2"/>
          </p:cNvCxnSpPr>
          <p:nvPr/>
        </p:nvCxnSpPr>
        <p:spPr>
          <a:xfrm rot="5400000" flipH="1" flipV="1">
            <a:off x="3588678" y="715124"/>
            <a:ext cx="169350" cy="11843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6200000" flipV="1">
            <a:off x="3233850" y="1585169"/>
            <a:ext cx="823058" cy="112843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59557" y="39784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일정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열람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678501" y="2534923"/>
            <a:ext cx="52211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프로젝트게시판</a:t>
            </a:r>
          </a:p>
        </p:txBody>
      </p:sp>
      <p:cxnSp>
        <p:nvCxnSpPr>
          <p:cNvPr id="108" name="꺾인 연결선 107"/>
          <p:cNvCxnSpPr>
            <a:stCxn id="105" idx="0"/>
            <a:endCxn id="9" idx="2"/>
          </p:cNvCxnSpPr>
          <p:nvPr/>
        </p:nvCxnSpPr>
        <p:spPr>
          <a:xfrm rot="5400000" flipH="1" flipV="1">
            <a:off x="5587001" y="2080238"/>
            <a:ext cx="807243" cy="102129"/>
          </a:xfrm>
          <a:prstGeom prst="bentConnector3">
            <a:avLst>
              <a:gd name="adj1" fmla="val 48427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99" idx="0"/>
            <a:endCxn id="105" idx="2"/>
          </p:cNvCxnSpPr>
          <p:nvPr/>
        </p:nvCxnSpPr>
        <p:spPr>
          <a:xfrm rot="5400000" flipH="1" flipV="1">
            <a:off x="5406777" y="3445703"/>
            <a:ext cx="1065560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673875" y="3305033"/>
            <a:ext cx="467907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err="1" smtClean="0">
                <a:solidFill>
                  <a:schemeClr val="tx1"/>
                </a:solidFill>
              </a:rPr>
              <a:t>정보열람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18" idx="0"/>
            <a:endCxn id="140" idx="2"/>
          </p:cNvCxnSpPr>
          <p:nvPr/>
        </p:nvCxnSpPr>
        <p:spPr>
          <a:xfrm rot="5400000" flipH="1" flipV="1">
            <a:off x="1739937" y="3850925"/>
            <a:ext cx="335783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1591</Words>
  <Application>Microsoft Office PowerPoint</Application>
  <PresentationFormat>화면 슬라이드 쇼(16:9)</PresentationFormat>
  <Paragraphs>495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432</cp:revision>
  <dcterms:created xsi:type="dcterms:W3CDTF">2016-06-22T05:17:17Z</dcterms:created>
  <dcterms:modified xsi:type="dcterms:W3CDTF">2023-03-20T09:31:10Z</dcterms:modified>
</cp:coreProperties>
</file>