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331" r:id="rId4"/>
    <p:sldId id="295" r:id="rId5"/>
    <p:sldId id="274" r:id="rId6"/>
    <p:sldId id="332" r:id="rId7"/>
    <p:sldId id="347" r:id="rId8"/>
    <p:sldId id="348" r:id="rId9"/>
    <p:sldId id="319" r:id="rId10"/>
    <p:sldId id="320" r:id="rId11"/>
    <p:sldId id="321" r:id="rId12"/>
    <p:sldId id="349" r:id="rId13"/>
    <p:sldId id="350" r:id="rId14"/>
    <p:sldId id="292" r:id="rId15"/>
    <p:sldId id="299" r:id="rId16"/>
    <p:sldId id="334" r:id="rId17"/>
    <p:sldId id="351" r:id="rId18"/>
    <p:sldId id="335" r:id="rId19"/>
    <p:sldId id="352" r:id="rId20"/>
    <p:sldId id="336" r:id="rId21"/>
    <p:sldId id="325" r:id="rId22"/>
    <p:sldId id="324" r:id="rId23"/>
    <p:sldId id="342" r:id="rId24"/>
    <p:sldId id="343" r:id="rId25"/>
    <p:sldId id="344" r:id="rId26"/>
    <p:sldId id="345" r:id="rId27"/>
    <p:sldId id="346" r:id="rId28"/>
    <p:sldId id="341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1" d="100"/>
          <a:sy n="141" d="100"/>
        </p:scale>
        <p:origin x="112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Full stack(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풀스택</a:t>
            </a:r>
            <a:r>
              <a:rPr lang="en-US" altLang="ko-KR" b="1" dirty="0" smtClean="0">
                <a:solidFill>
                  <a:srgbClr val="FFC000"/>
                </a:solidFill>
              </a:rPr>
              <a:t>) </a:t>
            </a:r>
            <a:r>
              <a:rPr lang="ko-KR" altLang="en-US" b="1" dirty="0" smtClean="0">
                <a:solidFill>
                  <a:srgbClr val="FFC000"/>
                </a:solidFill>
              </a:rPr>
              <a:t>웹 개발자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김한울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54500" y="1877100"/>
            <a:ext cx="287290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pc="3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녹음 예약 시스템</a:t>
            </a:r>
            <a:endParaRPr lang="en-US" altLang="ko-KR" sz="900" b="1" spc="300" dirty="0" smtClean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2800" b="1" spc="300" dirty="0" err="1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SoundBooker</a:t>
            </a:r>
            <a:endParaRPr lang="en-US" altLang="ko-KR" sz="2800" b="1" spc="3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신청자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536" y="913097"/>
            <a:ext cx="862057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관리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탈퇴를 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참여 횟수에 따라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0~9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BEGGINER, 10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~29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ROOKIE, 30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~59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EXPERT, 60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이상은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MASTER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등급으로 분류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참여 날짜에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NOSHOW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이상 한 회원은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BLACK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회원으로 분류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검색은 프로젝트 제목과 내용으로 검색할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검색을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원하는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참여를 위한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상세정보를 확인할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있으며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요건에 만족하는 신청자 중 등급을 우선하여 채용한다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ROOKIE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등급 부터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관리자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작업자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생성 및 삭제를 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게시판에 프로젝트를 내용을 등록 수정할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녹음 작업자를 배정할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5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게시판의 글들을 등록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게시판에 업로드 된 녹음 작업자들의 게시물에 답변 글로 피드백을 줄 수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5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일정 관리자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지원한 신청자들의 정보를 열람하여 신청자들을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접수할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신청자가 한번에 하나의 프로젝트에만 채용될 수 있도록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8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작업자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184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게시판을 열람하여 본인의 녹음 일정 확인이 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게시판에서 열람 및 취득한 데이터 업로드 가능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8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5747" y="1038257"/>
            <a:ext cx="8280669" cy="3463966"/>
            <a:chOff x="481510" y="715050"/>
            <a:chExt cx="7597257" cy="40226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BRGGINER</a:t>
              </a:r>
              <a:endParaRPr lang="ko-KR" altLang="en-US" sz="11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ROOKIE</a:t>
              </a:r>
              <a:endParaRPr lang="ko-KR" altLang="en-US" sz="11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EXPERT</a:t>
              </a:r>
              <a:endParaRPr lang="ko-KR" altLang="en-US" sz="11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MASTER</a:t>
              </a:r>
              <a:endParaRPr lang="ko-KR" altLang="en-US" sz="11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59337" y="2589023"/>
              <a:ext cx="864096" cy="539389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프로젝트</a:t>
              </a:r>
              <a:endParaRPr lang="en-US" altLang="ko-KR" sz="105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47869" y="1686663"/>
              <a:ext cx="781169" cy="401165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10~29</a:t>
              </a:r>
              <a:endParaRPr lang="ko-KR" alt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1510" y="2112883"/>
              <a:ext cx="2025558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프로젝트 신청 가능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68794" y="2158320"/>
              <a:ext cx="2115350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/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.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자유 게시판 이용 가능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647167" cy="33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프로젝트 채용 </a:t>
              </a: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2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순위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4604" y="715050"/>
              <a:ext cx="2108517" cy="313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프로젝트 채용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순위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1324" y="3130433"/>
              <a:ext cx="1427281" cy="64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녹음 작업자 관리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업로드 게시판 관리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31600" y="2114354"/>
              <a:ext cx="1647167" cy="33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프로젝트 채용 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1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순위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513162" y="2589023"/>
              <a:ext cx="864096" cy="539389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일정 관리자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040802" y="3606573"/>
              <a:ext cx="864096" cy="539389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녹음 작업자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20796" y="3130433"/>
              <a:ext cx="1427281" cy="64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신청자 정보 열람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신청자의 신청 접수 관리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6477" y="4147983"/>
              <a:ext cx="1427281" cy="58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업로드 게시판 이용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 게시판 열람 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3849" y="1338986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346635" y="823372"/>
            <a:ext cx="271050" cy="160838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375387" y="-205379"/>
            <a:ext cx="271049" cy="366589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412833" y="-1242826"/>
            <a:ext cx="271048" cy="574078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909136" y="1862214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30~59</a:t>
            </a:r>
            <a:endParaRPr lang="ko-KR" altLang="en-US" sz="900" dirty="0"/>
          </a:p>
        </p:txBody>
      </p:sp>
      <p:sp>
        <p:nvSpPr>
          <p:cNvPr id="29" name="오른쪽 화살표 28"/>
          <p:cNvSpPr/>
          <p:nvPr/>
        </p:nvSpPr>
        <p:spPr>
          <a:xfrm>
            <a:off x="5970988" y="1834611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60~</a:t>
            </a:r>
            <a:endParaRPr lang="ko-KR" altLang="en-US" sz="9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09136" y="2659288"/>
            <a:ext cx="4585121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프로젝트 신청자 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프로젝트에 참여하고자 하는 사람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회원가입 필수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프로젝트 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프로젝트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및 작업자 관리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권한을 부여 받은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일정 관리자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신청자들의 채용을 결정하는 역할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유일하게 신청자 정보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열람 가능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녹음 작업자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녹음 데이터 취득 작업자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취득 파일을 업로드 한다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9785" y="166564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횟수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852630" y="1682121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횟수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3607" y="165536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횟수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1794" y="1445307"/>
            <a:ext cx="668773" cy="593448"/>
            <a:chOff x="836868" y="2362099"/>
            <a:chExt cx="668773" cy="791265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836868" y="2825069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76286" y="3225965"/>
            <a:ext cx="597408" cy="742667"/>
            <a:chOff x="857062" y="2362099"/>
            <a:chExt cx="597408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57062" y="2818842"/>
              <a:ext cx="597408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  <a:endParaRPr lang="en-US" altLang="ko-KR" sz="1000" dirty="0"/>
            </a:p>
            <a:p>
              <a:r>
                <a:rPr lang="en-US" altLang="ko-KR" sz="1000" dirty="0" smtClean="0"/>
                <a:t> (PM)</a:t>
              </a:r>
              <a:endParaRPr lang="ko-KR" altLang="en-US" sz="1000" dirty="0"/>
            </a:p>
          </p:txBody>
        </p:sp>
      </p:grpSp>
      <p:sp>
        <p:nvSpPr>
          <p:cNvPr id="40" name="타원 39"/>
          <p:cNvSpPr/>
          <p:nvPr/>
        </p:nvSpPr>
        <p:spPr>
          <a:xfrm>
            <a:off x="2797003" y="79572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919225" y="199543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241589" y="185370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2899278" y="231865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4525208" y="15580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436096" y="376364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작업자등록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193296" y="779512"/>
            <a:ext cx="756084" cy="33604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참여중</a:t>
            </a:r>
            <a:r>
              <a:rPr lang="ko-KR" altLang="en-US" sz="1000" b="1" dirty="0" smtClean="0"/>
              <a:t> 작업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2911223" y="2599554"/>
            <a:ext cx="756084" cy="3200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활동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내역</a:t>
            </a:r>
            <a:endParaRPr lang="ko-KR" altLang="en-US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2030519" y="3352190"/>
            <a:ext cx="771412" cy="28097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3199441" y="3339797"/>
            <a:ext cx="777007" cy="28542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 </a:t>
            </a:r>
            <a:r>
              <a:rPr lang="ko-KR" altLang="en-US" sz="1000" b="1" dirty="0" smtClean="0"/>
              <a:t>신청</a:t>
            </a:r>
            <a:endParaRPr lang="ko-KR" altLang="en-US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3216070" y="4139563"/>
            <a:ext cx="733334" cy="31501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 접수</a:t>
            </a:r>
            <a:endParaRPr lang="ko-KR" altLang="en-US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423085" y="416275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작업자삭제</a:t>
            </a:r>
            <a:endParaRPr lang="ko-KR" altLang="en-US" sz="10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105" name="타원 104"/>
          <p:cNvSpPr/>
          <p:nvPr/>
        </p:nvSpPr>
        <p:spPr>
          <a:xfrm>
            <a:off x="4050103" y="2883788"/>
            <a:ext cx="1131016" cy="32731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 flipH="1">
            <a:off x="4615611" y="2588123"/>
            <a:ext cx="1" cy="2956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767776" y="3568522"/>
            <a:ext cx="740908" cy="593448"/>
            <a:chOff x="836868" y="2362099"/>
            <a:chExt cx="740908" cy="791265"/>
          </a:xfrm>
        </p:grpSpPr>
        <p:grpSp>
          <p:nvGrpSpPr>
            <p:cNvPr id="113" name="그룹 11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15" name="타원 11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>
                <a:stCxn id="11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836868" y="2825069"/>
              <a:ext cx="74090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scheduler</a:t>
              </a:r>
              <a:endParaRPr lang="ko-KR" altLang="en-US" sz="1000" dirty="0"/>
            </a:p>
          </p:txBody>
        </p:sp>
      </p:grpSp>
      <p:sp>
        <p:nvSpPr>
          <p:cNvPr id="121" name="타원 120"/>
          <p:cNvSpPr/>
          <p:nvPr/>
        </p:nvSpPr>
        <p:spPr>
          <a:xfrm>
            <a:off x="2054037" y="4139563"/>
            <a:ext cx="733334" cy="31501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 열람</a:t>
            </a:r>
            <a:endParaRPr lang="ko-KR" altLang="en-US" sz="1000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8004242" y="649889"/>
            <a:ext cx="686406" cy="588778"/>
            <a:chOff x="812563" y="2362099"/>
            <a:chExt cx="686406" cy="78503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47" name="타원 14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stCxn id="14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812563" y="2818842"/>
              <a:ext cx="68640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operator</a:t>
              </a:r>
              <a:endParaRPr lang="ko-KR" altLang="en-US" sz="1000" dirty="0"/>
            </a:p>
          </p:txBody>
        </p:sp>
      </p:grpSp>
      <p:sp>
        <p:nvSpPr>
          <p:cNvPr id="152" name="타원 151"/>
          <p:cNvSpPr/>
          <p:nvPr/>
        </p:nvSpPr>
        <p:spPr>
          <a:xfrm>
            <a:off x="6423528" y="1665262"/>
            <a:ext cx="908491" cy="3093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업로드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55" name="타원 154"/>
          <p:cNvSpPr/>
          <p:nvPr/>
        </p:nvSpPr>
        <p:spPr>
          <a:xfrm>
            <a:off x="6334747" y="1147838"/>
            <a:ext cx="1013033" cy="26415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글작성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열람</a:t>
            </a:r>
            <a:endParaRPr lang="ko-KR" altLang="en-US" sz="1000" b="1" dirty="0"/>
          </a:p>
        </p:txBody>
      </p:sp>
      <p:sp>
        <p:nvSpPr>
          <p:cNvPr id="156" name="타원 155"/>
          <p:cNvSpPr/>
          <p:nvPr/>
        </p:nvSpPr>
        <p:spPr>
          <a:xfrm>
            <a:off x="6272879" y="2101591"/>
            <a:ext cx="1131016" cy="32913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cxnSp>
        <p:nvCxnSpPr>
          <p:cNvPr id="159" name="직선 연결선 158"/>
          <p:cNvCxnSpPr>
            <a:stCxn id="50" idx="6"/>
            <a:endCxn id="32" idx="1"/>
          </p:cNvCxnSpPr>
          <p:nvPr/>
        </p:nvCxnSpPr>
        <p:spPr>
          <a:xfrm flipV="1">
            <a:off x="6408204" y="3768577"/>
            <a:ext cx="1568082" cy="84435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00" idx="6"/>
            <a:endCxn id="32" idx="1"/>
          </p:cNvCxnSpPr>
          <p:nvPr/>
        </p:nvCxnSpPr>
        <p:spPr>
          <a:xfrm flipV="1">
            <a:off x="6395193" y="3768577"/>
            <a:ext cx="1581093" cy="483545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44" idx="6"/>
            <a:endCxn id="32" idx="1"/>
          </p:cNvCxnSpPr>
          <p:nvPr/>
        </p:nvCxnSpPr>
        <p:spPr>
          <a:xfrm>
            <a:off x="5281292" y="1647408"/>
            <a:ext cx="2694994" cy="2121169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42" idx="6"/>
            <a:endCxn id="32" idx="1"/>
          </p:cNvCxnSpPr>
          <p:nvPr/>
        </p:nvCxnSpPr>
        <p:spPr>
          <a:xfrm>
            <a:off x="4997673" y="1943072"/>
            <a:ext cx="2978613" cy="1825505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56" idx="6"/>
            <a:endCxn id="32" idx="1"/>
          </p:cNvCxnSpPr>
          <p:nvPr/>
        </p:nvCxnSpPr>
        <p:spPr>
          <a:xfrm>
            <a:off x="7403895" y="2266160"/>
            <a:ext cx="572391" cy="150241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65" idx="6"/>
            <a:endCxn id="32" idx="1"/>
          </p:cNvCxnSpPr>
          <p:nvPr/>
        </p:nvCxnSpPr>
        <p:spPr>
          <a:xfrm>
            <a:off x="5069857" y="2459289"/>
            <a:ext cx="2906429" cy="13092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55" idx="6"/>
            <a:endCxn id="146" idx="1"/>
          </p:cNvCxnSpPr>
          <p:nvPr/>
        </p:nvCxnSpPr>
        <p:spPr>
          <a:xfrm flipV="1">
            <a:off x="7347780" y="1115557"/>
            <a:ext cx="656462" cy="16436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52" idx="0"/>
            <a:endCxn id="155" idx="4"/>
          </p:cNvCxnSpPr>
          <p:nvPr/>
        </p:nvCxnSpPr>
        <p:spPr>
          <a:xfrm flipH="1" flipV="1">
            <a:off x="6841264" y="1411996"/>
            <a:ext cx="36510" cy="2532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6" idx="3"/>
            <a:endCxn id="40" idx="2"/>
          </p:cNvCxnSpPr>
          <p:nvPr/>
        </p:nvCxnSpPr>
        <p:spPr>
          <a:xfrm flipV="1">
            <a:off x="1410567" y="885099"/>
            <a:ext cx="1386436" cy="1030546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52" idx="4"/>
            <a:endCxn id="156" idx="0"/>
          </p:cNvCxnSpPr>
          <p:nvPr/>
        </p:nvCxnSpPr>
        <p:spPr>
          <a:xfrm flipH="1">
            <a:off x="6838387" y="1974601"/>
            <a:ext cx="39387" cy="1269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900308" y="15331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015601" y="198238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3" name="직선 연결선 192"/>
          <p:cNvCxnSpPr>
            <a:stCxn id="16" idx="3"/>
            <a:endCxn id="47" idx="2"/>
          </p:cNvCxnSpPr>
          <p:nvPr/>
        </p:nvCxnSpPr>
        <p:spPr>
          <a:xfrm>
            <a:off x="1410567" y="1915645"/>
            <a:ext cx="619952" cy="1577034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6" idx="3"/>
            <a:endCxn id="41" idx="2"/>
          </p:cNvCxnSpPr>
          <p:nvPr/>
        </p:nvCxnSpPr>
        <p:spPr>
          <a:xfrm>
            <a:off x="1410567" y="1915645"/>
            <a:ext cx="1508658" cy="169155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" idx="3"/>
            <a:endCxn id="43" idx="2"/>
          </p:cNvCxnSpPr>
          <p:nvPr/>
        </p:nvCxnSpPr>
        <p:spPr>
          <a:xfrm>
            <a:off x="1410567" y="1915645"/>
            <a:ext cx="1488711" cy="492376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16" idx="3"/>
            <a:endCxn id="58" idx="2"/>
          </p:cNvCxnSpPr>
          <p:nvPr/>
        </p:nvCxnSpPr>
        <p:spPr>
          <a:xfrm>
            <a:off x="1410567" y="1915645"/>
            <a:ext cx="1500656" cy="843944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6" idx="3"/>
            <a:endCxn id="57" idx="2"/>
          </p:cNvCxnSpPr>
          <p:nvPr/>
        </p:nvCxnSpPr>
        <p:spPr>
          <a:xfrm flipV="1">
            <a:off x="1410567" y="947535"/>
            <a:ext cx="2782729" cy="96811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57" idx="6"/>
            <a:endCxn id="146" idx="1"/>
          </p:cNvCxnSpPr>
          <p:nvPr/>
        </p:nvCxnSpPr>
        <p:spPr>
          <a:xfrm>
            <a:off x="4949380" y="947535"/>
            <a:ext cx="3054862" cy="168022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114" idx="3"/>
            <a:endCxn id="47" idx="3"/>
          </p:cNvCxnSpPr>
          <p:nvPr/>
        </p:nvCxnSpPr>
        <p:spPr>
          <a:xfrm flipV="1">
            <a:off x="1508684" y="3592019"/>
            <a:ext cx="634806" cy="4468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16" idx="3"/>
            <a:endCxn id="44" idx="2"/>
          </p:cNvCxnSpPr>
          <p:nvPr/>
        </p:nvCxnSpPr>
        <p:spPr>
          <a:xfrm flipV="1">
            <a:off x="1410567" y="1647408"/>
            <a:ext cx="3114641" cy="26823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6" idx="3"/>
            <a:endCxn id="42" idx="2"/>
          </p:cNvCxnSpPr>
          <p:nvPr/>
        </p:nvCxnSpPr>
        <p:spPr>
          <a:xfrm>
            <a:off x="1410567" y="1915645"/>
            <a:ext cx="2831022" cy="2742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47" idx="6"/>
            <a:endCxn id="49" idx="2"/>
          </p:cNvCxnSpPr>
          <p:nvPr/>
        </p:nvCxnSpPr>
        <p:spPr>
          <a:xfrm flipV="1">
            <a:off x="2801931" y="3482509"/>
            <a:ext cx="397510" cy="1017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47" idx="4"/>
            <a:endCxn id="121" idx="0"/>
          </p:cNvCxnSpPr>
          <p:nvPr/>
        </p:nvCxnSpPr>
        <p:spPr>
          <a:xfrm>
            <a:off x="2416225" y="3633167"/>
            <a:ext cx="4479" cy="50639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121" idx="6"/>
            <a:endCxn id="52" idx="2"/>
          </p:cNvCxnSpPr>
          <p:nvPr/>
        </p:nvCxnSpPr>
        <p:spPr>
          <a:xfrm>
            <a:off x="2787371" y="4297072"/>
            <a:ext cx="42869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5318759" y="3003798"/>
            <a:ext cx="1063086" cy="46688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등록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수정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cxnSp>
        <p:nvCxnSpPr>
          <p:cNvPr id="310" name="직선 연결선 309"/>
          <p:cNvCxnSpPr>
            <a:stCxn id="307" idx="6"/>
            <a:endCxn id="32" idx="1"/>
          </p:cNvCxnSpPr>
          <p:nvPr/>
        </p:nvCxnSpPr>
        <p:spPr>
          <a:xfrm>
            <a:off x="6381845" y="3237243"/>
            <a:ext cx="1594441" cy="531334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게시판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670693" y="1755737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신청자</a:t>
            </a:r>
            <a:endParaRPr lang="ko-KR" altLang="en-US" sz="11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123728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5936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검색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868144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마이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프로젝트</a:t>
            </a:r>
            <a:endParaRPr lang="ko-KR" altLang="en-US" sz="1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4932040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신청</a:t>
            </a:r>
            <a:endParaRPr lang="ko-KR" altLang="en-US" sz="1000" b="1" dirty="0" smtClean="0"/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483768" y="1347613"/>
            <a:ext cx="0" cy="292472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19872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55976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47664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92080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228184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93015" y="161764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00450" y="1671649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39752" y="161764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14074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681050" y="2043534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75656" y="172565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403648" y="19956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661622" y="2119646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275856" y="19956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195739" y="1871198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835696" y="210369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691960" y="2459632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03648" y="24117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672536" y="2535745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11960" y="24117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627787" y="2271522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프로젝트 </a:t>
            </a:r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5510" y="2513099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프로젝트 </a:t>
            </a:r>
            <a:r>
              <a:rPr lang="ko-KR" altLang="en-US" sz="1000" dirty="0" smtClean="0"/>
              <a:t>정보확인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519416" y="2774198"/>
            <a:ext cx="645507" cy="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211681" y="269776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499713" y="2821725"/>
            <a:ext cx="812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148064" y="269776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345911" y="2503200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프로젝트 신청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353487" y="2857194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프로젝트 접수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691960" y="4095762"/>
            <a:ext cx="5340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403648" y="404791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1672536" y="4171875"/>
            <a:ext cx="53594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032012" y="404791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244613" y="3914778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답글 달기</a:t>
            </a:r>
            <a:r>
              <a:rPr lang="en-US" altLang="ko-KR" sz="1000" dirty="0"/>
              <a:t>/ </a:t>
            </a:r>
            <a:r>
              <a:rPr lang="ko-KR" altLang="en-US" sz="1000" dirty="0"/>
              <a:t>댓글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097045" y="4149228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게시판 확인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1403648" y="319497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6084168" y="319497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587279" y="1514131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65510" y="136561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483768" y="1641567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691680" y="3245486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691680" y="3334781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41320" y="3006700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진행중 </a:t>
            </a:r>
            <a:r>
              <a:rPr lang="ko-KR" altLang="en-US" sz="1000" dirty="0" smtClean="0"/>
              <a:t>작업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활동 내역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2851791" y="3362749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진행중 작업</a:t>
            </a:r>
            <a:r>
              <a:rPr lang="en-US" altLang="ko-KR" sz="1000" dirty="0"/>
              <a:t>, </a:t>
            </a:r>
            <a:r>
              <a:rPr lang="ko-KR" altLang="en-US" sz="1000" dirty="0"/>
              <a:t>활동 내역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조회 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 flipH="1">
            <a:off x="2030733" y="1971761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일정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관리자</a:t>
            </a:r>
            <a:endParaRPr lang="ko-KR" altLang="en-US" sz="11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483768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로그아웃</a:t>
            </a:r>
            <a:endParaRPr lang="ko-KR" altLang="en-US" sz="10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19872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검색</a:t>
            </a:r>
            <a:endParaRPr lang="ko-KR" altLang="en-US" sz="10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355976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정보 열람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228184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자유게시판</a:t>
            </a:r>
            <a:endParaRPr lang="ko-KR" altLang="en-US" sz="1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292080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접수</a:t>
            </a:r>
            <a:endParaRPr lang="ko-KR" altLang="en-US" sz="1000" b="1" dirty="0" smtClean="0"/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843808" y="1563637"/>
            <a:ext cx="0" cy="244827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79912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16016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7704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652120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588224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53055" y="183366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60490" y="1887673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99792" y="183366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835696" y="162345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/>
              <a:t>로그인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41090" y="2399203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5696" y="194168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763688" y="23513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021662" y="2475315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635896" y="23513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55779" y="2087222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923928" y="2752885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24157" y="270503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923928" y="2828998"/>
            <a:ext cx="6286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72000" y="270503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879456" y="3168820"/>
            <a:ext cx="645507" cy="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71721" y="30923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859753" y="3216347"/>
            <a:ext cx="812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508104" y="30923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746056" y="2897822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신청자 신청 접수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765898" y="3251816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프로젝트 상세 보기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1763688" y="368465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6444208" y="368465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2051720" y="3735167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2051720" y="3824462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01941" y="222741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프로젝트 </a:t>
            </a:r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72143" y="2464203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프로젝트 </a:t>
            </a:r>
            <a:r>
              <a:rPr lang="ko-KR" altLang="en-US" sz="1000" dirty="0" smtClean="0"/>
              <a:t>정보확인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36809" y="250979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5. </a:t>
            </a:r>
            <a:r>
              <a:rPr lang="ko-KR" altLang="en-US" sz="900" dirty="0" smtClean="0"/>
              <a:t>신청자 정보 조회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3704257" y="2884871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신청자 정보 확인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926474" y="3482648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답글 달기</a:t>
            </a:r>
            <a:r>
              <a:rPr lang="en-US" altLang="ko-KR" sz="1000" dirty="0"/>
              <a:t>/ </a:t>
            </a:r>
            <a:r>
              <a:rPr lang="ko-KR" altLang="en-US" sz="1000" dirty="0"/>
              <a:t>댓글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739313" y="381934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/>
              <a:t>게시판 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22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403648" y="1203598"/>
            <a:ext cx="5040560" cy="2854769"/>
            <a:chOff x="899592" y="1197232"/>
            <a:chExt cx="5040560" cy="3806358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관리자</a:t>
              </a:r>
              <a:endParaRPr lang="en-US" altLang="ko-KR" sz="9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로그인</a:t>
              </a:r>
              <a:r>
                <a:rPr lang="en-US" altLang="ko-KR" sz="900" b="1" dirty="0" smtClean="0"/>
                <a:t>/</a:t>
              </a:r>
              <a:r>
                <a:rPr lang="ko-KR" altLang="en-US" sz="9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  <a:endParaRPr lang="ko-KR" altLang="en-US" sz="900" b="1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작업자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등록</a:t>
              </a:r>
              <a:endParaRPr lang="ko-KR" altLang="en-US" sz="900" b="1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업로드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  <a:endParaRPr lang="ko-KR" altLang="en-US" sz="9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3255739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3255739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075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1. </a:t>
              </a:r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97929" y="2256826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2. </a:t>
              </a:r>
              <a:r>
                <a:rPr lang="ko-KR" altLang="en-US" sz="900" dirty="0" smtClean="0"/>
                <a:t>관리자 정보확인</a:t>
              </a:r>
              <a:endParaRPr lang="ko-KR" altLang="en-US" sz="9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74920" y="2468893"/>
              <a:ext cx="160172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3. </a:t>
              </a:r>
              <a:r>
                <a:rPr lang="ko-KR" altLang="en-US" sz="900" dirty="0" smtClean="0"/>
                <a:t>프로젝트 작성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삭제</a:t>
              </a:r>
              <a:endParaRPr lang="ko-KR" alt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43235" y="280140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4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프로젝트 게시판 확인</a:t>
              </a:r>
              <a:endParaRPr lang="ko-KR" altLang="en-US" sz="9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5038" y="316293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5. </a:t>
              </a:r>
              <a:r>
                <a:rPr lang="ko-KR" altLang="en-US" sz="900" dirty="0" smtClean="0"/>
                <a:t>작업자 회원으로 등록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8319" y="3521488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6. </a:t>
              </a:r>
              <a:r>
                <a:rPr lang="ko-KR" altLang="en-US" sz="900" dirty="0" smtClean="0"/>
                <a:t>작업자 정보확인</a:t>
              </a:r>
              <a:endParaRPr lang="ko-KR" altLang="en-US" sz="9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18473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087" y="3807345"/>
              <a:ext cx="23903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7. </a:t>
              </a:r>
              <a:r>
                <a:rPr lang="ko-KR" altLang="en-US" sz="900" dirty="0"/>
                <a:t>업로드 게시판 작성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수정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  <a:endParaRPr lang="ko-KR" altLang="en-US" sz="9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24851" y="4134753"/>
              <a:ext cx="15888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/>
                <a:t>업로드 게시판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619672" y="2283359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639100" y="2829386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639100" y="327114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6808819" y="1197130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자유게시판</a:t>
            </a:r>
            <a:endParaRPr lang="ko-KR" altLang="en-US" sz="900" b="1" dirty="0" smtClean="0"/>
          </a:p>
        </p:txBody>
      </p:sp>
      <p:cxnSp>
        <p:nvCxnSpPr>
          <p:cNvPr id="71" name="직선 연결선 70"/>
          <p:cNvCxnSpPr/>
          <p:nvPr/>
        </p:nvCxnSpPr>
        <p:spPr>
          <a:xfrm>
            <a:off x="7168859" y="1575173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639100" y="3696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7024843" y="3696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927132" y="3746702"/>
            <a:ext cx="50977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907707" y="3835997"/>
            <a:ext cx="511713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19237" y="3532945"/>
            <a:ext cx="26324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글 작성 </a:t>
            </a:r>
            <a:r>
              <a:rPr lang="en-US" altLang="ko-KR" sz="900" dirty="0"/>
              <a:t>/ </a:t>
            </a:r>
            <a:r>
              <a:rPr lang="ko-KR" altLang="en-US" sz="900" dirty="0"/>
              <a:t>답글 달기</a:t>
            </a:r>
            <a:r>
              <a:rPr lang="en-US" altLang="ko-KR" sz="900" dirty="0"/>
              <a:t>/ </a:t>
            </a:r>
            <a:r>
              <a:rPr lang="ko-KR" altLang="en-US" sz="900" dirty="0"/>
              <a:t>댓글 달기 </a:t>
            </a:r>
            <a:r>
              <a:rPr lang="en-US" altLang="ko-KR" sz="900" dirty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3635897" y="3807429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/>
              <a:t>게시판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07704" y="1275606"/>
            <a:ext cx="5040560" cy="2711565"/>
            <a:chOff x="899592" y="1197232"/>
            <a:chExt cx="5040560" cy="3615419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녹음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작업자</a:t>
              </a:r>
              <a:endParaRPr lang="en-US" altLang="ko-KR" sz="9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로그인</a:t>
              </a:r>
              <a:r>
                <a:rPr lang="en-US" altLang="ko-KR" sz="900" b="1" dirty="0" smtClean="0"/>
                <a:t>/</a:t>
              </a:r>
              <a:r>
                <a:rPr lang="ko-KR" altLang="en-US" sz="9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  <a:endParaRPr lang="ko-KR" altLang="en-US" sz="900" b="1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/>
                <a:t>업로드</a:t>
              </a:r>
              <a:r>
                <a:rPr lang="en-US" altLang="ko-KR" sz="900" b="1" dirty="0"/>
                <a:t/>
              </a:r>
              <a:br>
                <a:rPr lang="en-US" altLang="ko-KR" sz="900" b="1" dirty="0"/>
              </a:br>
              <a:r>
                <a:rPr lang="ko-KR" altLang="en-US" sz="900" b="1" dirty="0"/>
                <a:t>게시판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/>
                <a:t>자유게시판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2803587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075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1. </a:t>
              </a:r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97929" y="2256826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2. </a:t>
              </a:r>
              <a:r>
                <a:rPr lang="ko-KR" altLang="en-US" sz="900" dirty="0" smtClean="0"/>
                <a:t>작업자 정보확인</a:t>
              </a:r>
              <a:endParaRPr lang="ko-KR" altLang="en-US" sz="9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31545" y="2470552"/>
              <a:ext cx="131799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3. </a:t>
              </a:r>
              <a:r>
                <a:rPr lang="ko-KR" altLang="en-US" sz="900" dirty="0" smtClean="0"/>
                <a:t>프로젝트 열람 요청</a:t>
              </a:r>
              <a:endParaRPr lang="ko-KR" alt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43235" y="280140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4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프로젝트 게시판 확인</a:t>
              </a:r>
              <a:endParaRPr lang="ko-KR" altLang="en-US" sz="9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5038" y="3162936"/>
              <a:ext cx="131799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5. </a:t>
              </a:r>
              <a:r>
                <a:rPr lang="ko-KR" altLang="en-US" sz="900" dirty="0"/>
                <a:t>업로드 게시판 </a:t>
              </a:r>
              <a:r>
                <a:rPr lang="ko-KR" altLang="en-US" sz="900" dirty="0" smtClean="0"/>
                <a:t>작성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8319" y="3521487"/>
              <a:ext cx="15888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6. </a:t>
              </a:r>
              <a:r>
                <a:rPr lang="ko-KR" altLang="en-US" sz="900" dirty="0"/>
                <a:t>업로드 게시판 목록 확인</a:t>
              </a:r>
              <a:endParaRPr lang="ko-KR" altLang="en-US" sz="9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18473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087" y="3807345"/>
              <a:ext cx="263245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7. </a:t>
              </a:r>
              <a:r>
                <a:rPr lang="ko-KR" altLang="en-US" sz="900" dirty="0"/>
                <a:t>글 작성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답글 달기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댓글 달기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  <a:endParaRPr lang="ko-KR" altLang="en-US" sz="9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24851" y="4134753"/>
              <a:ext cx="93166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/>
                <a:t>게시판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123728" y="2355367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2143156" y="2901394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2143156" y="3343153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9797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85719"/>
            <a:ext cx="8428759" cy="737189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음성 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AI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학습용 데이터 취득을 위한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웹페이지로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녹음 신청자 모집 관리 및 취득 데이터 통합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3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녹음 신청자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모든 신청자는 녹음에 필요한 여러 요건들을 가입시 기입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프로젝트 검색기능부터 프로젝트 신청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자유 게시판 등을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sz="1100" dirty="0" smtClean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프로젝트 관리자</a:t>
            </a:r>
            <a:endParaRPr lang="en-US" altLang="ko-KR" sz="11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프로젝트 게시판에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프로젝트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 수정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및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 배정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업로드 게시판 관리자 역할 수행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전체 글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삭제 가능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작업자의 계정을 등록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삭제 할 </a:t>
            </a:r>
            <a:r>
              <a:rPr lang="ko-KR" altLang="en-US" sz="1100" dirty="0" err="1" smtClean="0">
                <a:solidFill>
                  <a:srgbClr val="464646"/>
                </a:solidFill>
                <a:latin typeface="+mn-ea"/>
              </a:rPr>
              <a:t>수있음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일정 관리자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신청자의 정보를 열람 및 검색 후 프로젝트에 적합할 시 등록</a:t>
            </a:r>
            <a:endParaRPr lang="en-US" altLang="ko-KR" sz="11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일정 관리자가 등록한 녹음 일정 및 배정 상황 프로젝트 게시판에서 열람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업로드 게시판 이용 가능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취득 데이터 업로드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수정 및 공유 데이터 다운로드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)	</a:t>
            </a:r>
            <a:endParaRPr lang="en-US" altLang="ko-KR" sz="11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AI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솔루션 기업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CROWDWORS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4806" y="4153477"/>
            <a:ext cx="29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bg1"/>
                </a:solidFill>
              </a:rPr>
              <a:t>SoundBooker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04891"/>
            <a:ext cx="4619576" cy="23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cos-26Dec2008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6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1119" y="115254"/>
            <a:ext cx="1656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녹음 신청자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</a:t>
            </a:r>
            <a:r>
              <a:rPr lang="en-US" altLang="ko-KR" sz="900" b="1" dirty="0" smtClean="0"/>
              <a:t>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8111" y="1411227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녹음 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신청자</a:t>
            </a:r>
            <a:endParaRPr lang="ko-KR" altLang="en-US" sz="9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771497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회원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20895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6129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6203" y="39292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6480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가입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20901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탈퇴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1782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56176" y="393927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91457" y="39292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75421" y="391699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6524264" y="3247341"/>
            <a:ext cx="1033427" cy="33045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5867790" y="2928959"/>
            <a:ext cx="1041067" cy="97485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5400000">
            <a:off x="6306891" y="3360420"/>
            <a:ext cx="1033427" cy="10429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6084256" y="3147775"/>
            <a:ext cx="1043416" cy="53957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6755014" y="3016591"/>
            <a:ext cx="1021144" cy="77967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789718" y="2517854"/>
            <a:ext cx="522115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  <a:endParaRPr lang="ko-KR" altLang="en-US" sz="900" b="1" dirty="0" smtClean="0"/>
          </a:p>
        </p:txBody>
      </p: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5400000">
            <a:off x="4172134" y="757931"/>
            <a:ext cx="17411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54378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537624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마이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프로젝트</a:t>
            </a:r>
            <a:endParaRPr lang="ko-KR" altLang="en-US" sz="900" b="1" dirty="0" smtClean="0"/>
          </a:p>
        </p:txBody>
      </p:sp>
      <p:sp>
        <p:nvSpPr>
          <p:cNvPr id="261" name="직사각형 260"/>
          <p:cNvSpPr/>
          <p:nvPr/>
        </p:nvSpPr>
        <p:spPr>
          <a:xfrm>
            <a:off x="6614694" y="251785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  <a:endParaRPr lang="ko-KR" altLang="en-US" sz="900" b="1" dirty="0" smtClean="0"/>
          </a:p>
        </p:txBody>
      </p:sp>
      <p:cxnSp>
        <p:nvCxnSpPr>
          <p:cNvPr id="306" name="꺾인 연결선 305"/>
          <p:cNvCxnSpPr>
            <a:stCxn id="23" idx="0"/>
            <a:endCxn id="12" idx="2"/>
          </p:cNvCxnSpPr>
          <p:nvPr/>
        </p:nvCxnSpPr>
        <p:spPr>
          <a:xfrm rot="5400000" flipH="1" flipV="1">
            <a:off x="1187859" y="3118125"/>
            <a:ext cx="1073316" cy="61607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3237685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참여중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작업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4045596" y="844990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5400000">
            <a:off x="4165074" y="1317108"/>
            <a:ext cx="18823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8" idx="0"/>
            <a:endCxn id="12" idx="2"/>
          </p:cNvCxnSpPr>
          <p:nvPr/>
        </p:nvCxnSpPr>
        <p:spPr>
          <a:xfrm rot="5400000" flipH="1" flipV="1">
            <a:off x="1482683" y="3412950"/>
            <a:ext cx="1073316" cy="2642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꺾인 연결선 400"/>
          <p:cNvCxnSpPr>
            <a:stCxn id="24" idx="0"/>
            <a:endCxn id="12" idx="2"/>
          </p:cNvCxnSpPr>
          <p:nvPr/>
        </p:nvCxnSpPr>
        <p:spPr>
          <a:xfrm rot="16200000" flipV="1">
            <a:off x="1780070" y="3141988"/>
            <a:ext cx="1073316" cy="56834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408"/>
          <p:cNvCxnSpPr>
            <a:stCxn id="12" idx="0"/>
            <a:endCxn id="9" idx="2"/>
          </p:cNvCxnSpPr>
          <p:nvPr/>
        </p:nvCxnSpPr>
        <p:spPr>
          <a:xfrm rot="5400000" flipH="1" flipV="1">
            <a:off x="2768668" y="1020980"/>
            <a:ext cx="754411" cy="222663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꺾인 연결선 411"/>
          <p:cNvCxnSpPr>
            <a:stCxn id="318" idx="0"/>
            <a:endCxn id="134" idx="2"/>
          </p:cNvCxnSpPr>
          <p:nvPr/>
        </p:nvCxnSpPr>
        <p:spPr>
          <a:xfrm rot="5400000" flipH="1" flipV="1">
            <a:off x="3071525" y="3235664"/>
            <a:ext cx="1073316" cy="38099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6" name="직사각형 415"/>
          <p:cNvSpPr/>
          <p:nvPr/>
        </p:nvSpPr>
        <p:spPr>
          <a:xfrm>
            <a:off x="3965860" y="395726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활동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내역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417" name="꺾인 연결선 416"/>
          <p:cNvCxnSpPr>
            <a:stCxn id="416" idx="0"/>
            <a:endCxn id="134" idx="2"/>
          </p:cNvCxnSpPr>
          <p:nvPr/>
        </p:nvCxnSpPr>
        <p:spPr>
          <a:xfrm rot="16200000" flipV="1">
            <a:off x="3438393" y="3249793"/>
            <a:ext cx="1067757" cy="34717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꺾인 연결선 423"/>
          <p:cNvCxnSpPr>
            <a:stCxn id="134" idx="0"/>
            <a:endCxn id="9" idx="2"/>
          </p:cNvCxnSpPr>
          <p:nvPr/>
        </p:nvCxnSpPr>
        <p:spPr>
          <a:xfrm rot="5400000" flipH="1" flipV="1">
            <a:off x="3651731" y="1904044"/>
            <a:ext cx="754411" cy="46051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꺾인 연결선 426"/>
          <p:cNvCxnSpPr>
            <a:stCxn id="86" idx="0"/>
            <a:endCxn id="9" idx="2"/>
          </p:cNvCxnSpPr>
          <p:nvPr/>
        </p:nvCxnSpPr>
        <p:spPr>
          <a:xfrm rot="16200000" flipV="1">
            <a:off x="4274604" y="1741682"/>
            <a:ext cx="760761" cy="79158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꺾인 연결선 429"/>
          <p:cNvCxnSpPr>
            <a:stCxn id="103" idx="0"/>
            <a:endCxn id="86" idx="2"/>
          </p:cNvCxnSpPr>
          <p:nvPr/>
        </p:nvCxnSpPr>
        <p:spPr>
          <a:xfrm rot="5400000" flipH="1" flipV="1">
            <a:off x="4372044" y="3258189"/>
            <a:ext cx="1041067" cy="31639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꺾인 연결선 432"/>
          <p:cNvCxnSpPr>
            <a:stCxn id="27" idx="0"/>
            <a:endCxn id="86" idx="2"/>
          </p:cNvCxnSpPr>
          <p:nvPr/>
        </p:nvCxnSpPr>
        <p:spPr>
          <a:xfrm rot="16200000" flipV="1">
            <a:off x="4670746" y="3275885"/>
            <a:ext cx="1041067" cy="28100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261" idx="0"/>
            <a:endCxn id="9" idx="2"/>
          </p:cNvCxnSpPr>
          <p:nvPr/>
        </p:nvCxnSpPr>
        <p:spPr>
          <a:xfrm rot="16200000" flipV="1">
            <a:off x="5187092" y="829194"/>
            <a:ext cx="760761" cy="261655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7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5049" y="115131"/>
            <a:ext cx="185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프로젝트 관리자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</a:t>
            </a:r>
            <a:r>
              <a:rPr lang="en-US" altLang="ko-KR" sz="900" b="1" dirty="0" smtClean="0"/>
              <a:t>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8111" y="1411227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 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관리자</a:t>
            </a:r>
            <a:endParaRPr lang="ko-KR" altLang="en-US" sz="9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26491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</a:t>
            </a:r>
            <a:r>
              <a:rPr lang="ko-KR" altLang="en-US" sz="900" b="1" dirty="0" smtClean="0"/>
              <a:t>게시판</a:t>
            </a:r>
            <a:endParaRPr lang="ko-KR" altLang="en-US" sz="9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185049" y="396892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17233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90357" y="396128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7584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2005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20330" y="397127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5611" y="396128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9575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3924653" y="3215579"/>
            <a:ext cx="1033427" cy="45798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3268180" y="3024727"/>
            <a:ext cx="1041067" cy="847327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16200000" flipH="1">
            <a:off x="3707280" y="3432952"/>
            <a:ext cx="1033427" cy="2323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3484645" y="3243542"/>
            <a:ext cx="1043416" cy="41204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4155403" y="2984829"/>
            <a:ext cx="1021144" cy="90719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16200000" flipH="1">
            <a:off x="4175484" y="754580"/>
            <a:ext cx="173766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3951319" y="2549857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  <a:endParaRPr lang="ko-KR" altLang="en-US" sz="900" b="1" dirty="0" smtClean="0"/>
          </a:p>
        </p:txBody>
      </p:sp>
      <p:cxnSp>
        <p:nvCxnSpPr>
          <p:cNvPr id="306" name="꺾인 연결선 305"/>
          <p:cNvCxnSpPr>
            <a:stCxn id="23" idx="0"/>
            <a:endCxn id="12" idx="2"/>
          </p:cNvCxnSpPr>
          <p:nvPr/>
        </p:nvCxnSpPr>
        <p:spPr>
          <a:xfrm rot="5400000" flipH="1" flipV="1">
            <a:off x="860908" y="3036180"/>
            <a:ext cx="1073316" cy="77996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2606777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작업자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배정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4051947" y="844639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5400000">
            <a:off x="4168074" y="1313758"/>
            <a:ext cx="188588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8" idx="0"/>
            <a:endCxn id="12" idx="2"/>
          </p:cNvCxnSpPr>
          <p:nvPr/>
        </p:nvCxnSpPr>
        <p:spPr>
          <a:xfrm rot="5400000" flipH="1" flipV="1">
            <a:off x="1155732" y="3331005"/>
            <a:ext cx="1073316" cy="19031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꺾인 연결선 400"/>
          <p:cNvCxnSpPr>
            <a:stCxn id="24" idx="0"/>
            <a:endCxn id="12" idx="2"/>
          </p:cNvCxnSpPr>
          <p:nvPr/>
        </p:nvCxnSpPr>
        <p:spPr>
          <a:xfrm rot="16200000" flipV="1">
            <a:off x="1453119" y="3223933"/>
            <a:ext cx="1073316" cy="40445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408"/>
          <p:cNvCxnSpPr>
            <a:stCxn id="12" idx="0"/>
            <a:endCxn id="9" idx="2"/>
          </p:cNvCxnSpPr>
          <p:nvPr/>
        </p:nvCxnSpPr>
        <p:spPr>
          <a:xfrm rot="5400000" flipH="1" flipV="1">
            <a:off x="2646165" y="898477"/>
            <a:ext cx="754411" cy="2471644"/>
          </a:xfrm>
          <a:prstGeom prst="bentConnector3">
            <a:avLst>
              <a:gd name="adj1" fmla="val 48316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꺾인 연결선 423"/>
          <p:cNvCxnSpPr>
            <a:stCxn id="261" idx="0"/>
            <a:endCxn id="9" idx="2"/>
          </p:cNvCxnSpPr>
          <p:nvPr/>
        </p:nvCxnSpPr>
        <p:spPr>
          <a:xfrm rot="5400000" flipH="1" flipV="1">
            <a:off x="3839402" y="2130067"/>
            <a:ext cx="792764" cy="46816"/>
          </a:xfrm>
          <a:prstGeom prst="bentConnector3">
            <a:avLst>
              <a:gd name="adj1" fmla="val 50801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95" idx="0"/>
            <a:endCxn id="9" idx="2"/>
          </p:cNvCxnSpPr>
          <p:nvPr/>
        </p:nvCxnSpPr>
        <p:spPr>
          <a:xfrm rot="16200000" flipV="1">
            <a:off x="4981477" y="1034808"/>
            <a:ext cx="774516" cy="221908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18" idx="0"/>
            <a:endCxn id="12" idx="2"/>
          </p:cNvCxnSpPr>
          <p:nvPr/>
        </p:nvCxnSpPr>
        <p:spPr>
          <a:xfrm rot="16200000" flipV="1">
            <a:off x="1750505" y="2926547"/>
            <a:ext cx="1073316" cy="99922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450951" y="395067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756259" y="39430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886232" y="395302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321513" y="39430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205477" y="393075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95" idx="2"/>
            <a:endCxn id="85" idx="0"/>
          </p:cNvCxnSpPr>
          <p:nvPr/>
        </p:nvCxnSpPr>
        <p:spPr>
          <a:xfrm rot="16200000" flipH="1">
            <a:off x="6190555" y="3197331"/>
            <a:ext cx="1033427" cy="45798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95" idx="2"/>
            <a:endCxn id="84" idx="0"/>
          </p:cNvCxnSpPr>
          <p:nvPr/>
        </p:nvCxnSpPr>
        <p:spPr>
          <a:xfrm rot="5400000">
            <a:off x="5534082" y="3006479"/>
            <a:ext cx="1041067" cy="847327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95" idx="2"/>
            <a:endCxn id="88" idx="0"/>
          </p:cNvCxnSpPr>
          <p:nvPr/>
        </p:nvCxnSpPr>
        <p:spPr>
          <a:xfrm rot="16200000" flipH="1">
            <a:off x="5973182" y="3414704"/>
            <a:ext cx="1033427" cy="2323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5" idx="2"/>
            <a:endCxn id="87" idx="0"/>
          </p:cNvCxnSpPr>
          <p:nvPr/>
        </p:nvCxnSpPr>
        <p:spPr>
          <a:xfrm rot="5400000">
            <a:off x="5750547" y="3225294"/>
            <a:ext cx="1043416" cy="41204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95" idx="2"/>
            <a:endCxn id="89" idx="0"/>
          </p:cNvCxnSpPr>
          <p:nvPr/>
        </p:nvCxnSpPr>
        <p:spPr>
          <a:xfrm rot="16200000" flipH="1">
            <a:off x="6421305" y="2966581"/>
            <a:ext cx="1021144" cy="90719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17221" y="2531609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업로드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  <a:endParaRPr lang="ko-KR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7444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8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1163" y="108179"/>
            <a:ext cx="2561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일정 관리자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&amp;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녹음 작업자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/>
              <a:t>SB</a:t>
            </a:r>
            <a:r>
              <a:rPr lang="en-US" altLang="ko-KR" sz="900" b="1" dirty="0" smtClean="0"/>
              <a:t>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740606" y="1381814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녹음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작업자</a:t>
            </a:r>
            <a:endParaRPr lang="ko-KR" altLang="en-US" sz="9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646773" y="2567055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</a:t>
            </a:r>
            <a:r>
              <a:rPr lang="ko-KR" altLang="en-US" sz="900" b="1" dirty="0" smtClean="0"/>
              <a:t>게시판</a:t>
            </a:r>
            <a:endParaRPr lang="ko-KR" altLang="en-US" sz="9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183084" y="398612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7828" y="401881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배정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88392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18365" y="3988472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3646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7610" y="396620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3973240" y="3283330"/>
            <a:ext cx="1033427" cy="356877"/>
          </a:xfrm>
          <a:prstGeom prst="bentConnector3">
            <a:avLst>
              <a:gd name="adj1" fmla="val 50615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3316767" y="2991374"/>
            <a:ext cx="1041067" cy="94843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5400000">
            <a:off x="3755868" y="3422835"/>
            <a:ext cx="1033427" cy="77869"/>
          </a:xfrm>
          <a:prstGeom prst="bentConnector3">
            <a:avLst>
              <a:gd name="adj1" fmla="val 50616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3533232" y="3210189"/>
            <a:ext cx="1043416" cy="51315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4203990" y="3052580"/>
            <a:ext cx="1021144" cy="806095"/>
          </a:xfrm>
          <a:prstGeom prst="bentConnector3">
            <a:avLst>
              <a:gd name="adj1" fmla="val 51244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16200000" flipH="1">
            <a:off x="4175484" y="754580"/>
            <a:ext cx="173766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050458" y="2567056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  <a:endParaRPr lang="ko-KR" altLang="en-US" sz="900" b="1" dirty="0" smtClean="0"/>
          </a:p>
        </p:txBody>
      </p:sp>
      <p:sp>
        <p:nvSpPr>
          <p:cNvPr id="387" name="직사각형 386"/>
          <p:cNvSpPr/>
          <p:nvPr/>
        </p:nvSpPr>
        <p:spPr>
          <a:xfrm>
            <a:off x="4051947" y="844639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16200000" flipH="1">
            <a:off x="5074028" y="414154"/>
            <a:ext cx="159175" cy="177614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40" idx="0"/>
            <a:endCxn id="12" idx="2"/>
          </p:cNvCxnSpPr>
          <p:nvPr/>
        </p:nvCxnSpPr>
        <p:spPr>
          <a:xfrm rot="5400000" flipH="1" flipV="1">
            <a:off x="1727840" y="3125044"/>
            <a:ext cx="359978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95" idx="0"/>
            <a:endCxn id="9" idx="2"/>
          </p:cNvCxnSpPr>
          <p:nvPr/>
        </p:nvCxnSpPr>
        <p:spPr>
          <a:xfrm rot="16200000" flipV="1">
            <a:off x="6160790" y="1608577"/>
            <a:ext cx="783824" cy="1022029"/>
          </a:xfrm>
          <a:prstGeom prst="bentConnector3">
            <a:avLst>
              <a:gd name="adj1" fmla="val 46759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332611" y="394729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883716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1" name="꺾인 연결선 90"/>
          <p:cNvCxnSpPr>
            <a:stCxn id="95" idx="2"/>
            <a:endCxn id="84" idx="0"/>
          </p:cNvCxnSpPr>
          <p:nvPr/>
        </p:nvCxnSpPr>
        <p:spPr>
          <a:xfrm rot="5400000">
            <a:off x="6259270" y="3142846"/>
            <a:ext cx="1057789" cy="55110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5" idx="2"/>
            <a:endCxn id="87" idx="0"/>
          </p:cNvCxnSpPr>
          <p:nvPr/>
        </p:nvCxnSpPr>
        <p:spPr>
          <a:xfrm rot="5400000">
            <a:off x="6533968" y="3419252"/>
            <a:ext cx="1059497" cy="1270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95" idx="2"/>
            <a:endCxn id="51" idx="0"/>
          </p:cNvCxnSpPr>
          <p:nvPr/>
        </p:nvCxnSpPr>
        <p:spPr>
          <a:xfrm rot="16200000" flipH="1">
            <a:off x="6805394" y="3147825"/>
            <a:ext cx="1059497" cy="54285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802659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업로드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  <a:endParaRPr lang="ko-KR" altLang="en-US" sz="900" b="1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7426569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열람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5400000" flipH="1" flipV="1">
            <a:off x="4815054" y="1334281"/>
            <a:ext cx="825225" cy="162804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780082" y="1391989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일정</a:t>
            </a:r>
            <a:r>
              <a:rPr lang="en-US" altLang="ko-KR" sz="900" b="1" dirty="0"/>
              <a:t/>
            </a:r>
            <a:br>
              <a:rPr lang="en-US" altLang="ko-KR" sz="900" b="1" dirty="0"/>
            </a:br>
            <a:r>
              <a:rPr lang="ko-KR" altLang="en-US" sz="900" b="1" dirty="0" smtClean="0"/>
              <a:t>관리자</a:t>
            </a:r>
            <a:endParaRPr lang="en-US" altLang="ko-KR" sz="900" b="1" dirty="0" smtClean="0"/>
          </a:p>
        </p:txBody>
      </p:sp>
      <p:cxnSp>
        <p:nvCxnSpPr>
          <p:cNvPr id="66" name="꺾인 연결선 65"/>
          <p:cNvCxnSpPr>
            <a:stCxn id="12" idx="0"/>
            <a:endCxn id="65" idx="2"/>
          </p:cNvCxnSpPr>
          <p:nvPr/>
        </p:nvCxnSpPr>
        <p:spPr>
          <a:xfrm rot="5400000" flipH="1" flipV="1">
            <a:off x="2079896" y="1565789"/>
            <a:ext cx="829200" cy="11733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5" idx="0"/>
            <a:endCxn id="387" idx="2"/>
          </p:cNvCxnSpPr>
          <p:nvPr/>
        </p:nvCxnSpPr>
        <p:spPr>
          <a:xfrm rot="5400000" flipH="1" flipV="1">
            <a:off x="3588678" y="715124"/>
            <a:ext cx="169350" cy="118438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6200000" flipV="1">
            <a:off x="3233850" y="1585169"/>
            <a:ext cx="823058" cy="112843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759557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일정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열람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678501" y="2534923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</a:t>
            </a:r>
            <a:r>
              <a:rPr lang="ko-KR" altLang="en-US" sz="900" b="1" dirty="0" smtClean="0"/>
              <a:t>게시판</a:t>
            </a:r>
            <a:endParaRPr lang="ko-KR" altLang="en-US" sz="900" b="1" dirty="0" smtClean="0"/>
          </a:p>
        </p:txBody>
      </p:sp>
      <p:cxnSp>
        <p:nvCxnSpPr>
          <p:cNvPr id="108" name="꺾인 연결선 107"/>
          <p:cNvCxnSpPr>
            <a:stCxn id="105" idx="0"/>
            <a:endCxn id="9" idx="2"/>
          </p:cNvCxnSpPr>
          <p:nvPr/>
        </p:nvCxnSpPr>
        <p:spPr>
          <a:xfrm rot="5400000" flipH="1" flipV="1">
            <a:off x="5587001" y="2080238"/>
            <a:ext cx="807243" cy="102129"/>
          </a:xfrm>
          <a:prstGeom prst="bentConnector3">
            <a:avLst>
              <a:gd name="adj1" fmla="val 48427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99" idx="0"/>
            <a:endCxn id="105" idx="2"/>
          </p:cNvCxnSpPr>
          <p:nvPr/>
        </p:nvCxnSpPr>
        <p:spPr>
          <a:xfrm rot="5400000" flipH="1" flipV="1">
            <a:off x="5406777" y="3445703"/>
            <a:ext cx="1065560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1673875" y="3305033"/>
            <a:ext cx="467907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err="1" smtClean="0">
                <a:solidFill>
                  <a:schemeClr val="tx1"/>
                </a:solidFill>
              </a:rPr>
              <a:t>정보열람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41" name="꺾인 연결선 140"/>
          <p:cNvCxnSpPr>
            <a:stCxn id="18" idx="0"/>
            <a:endCxn id="140" idx="2"/>
          </p:cNvCxnSpPr>
          <p:nvPr/>
        </p:nvCxnSpPr>
        <p:spPr>
          <a:xfrm rot="5400000" flipH="1" flipV="1">
            <a:off x="1739937" y="3850925"/>
            <a:ext cx="335783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</TotalTime>
  <Words>1586</Words>
  <Application>Microsoft Office PowerPoint</Application>
  <PresentationFormat>화면 슬라이드 쇼(16:9)</PresentationFormat>
  <Paragraphs>465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407</cp:revision>
  <dcterms:created xsi:type="dcterms:W3CDTF">2016-06-22T05:17:17Z</dcterms:created>
  <dcterms:modified xsi:type="dcterms:W3CDTF">2023-03-17T09:14:13Z</dcterms:modified>
</cp:coreProperties>
</file>