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A8F7-8DC9-E84C-80EB-52EE2815CF38}" type="datetimeFigureOut">
              <a:rPr kumimoji="1" lang="zh-CN" altLang="en-US" smtClean="0"/>
              <a:t>17/8/12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59F3-24EE-C243-813A-9B7FAEC6C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59F3-24EE-C243-813A-9B7FAEC6C91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94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59F3-24EE-C243-813A-9B7FAEC6C91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06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59F3-24EE-C243-813A-9B7FAEC6C91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21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896" y="380009"/>
            <a:ext cx="8906494" cy="987003"/>
          </a:xfrm>
        </p:spPr>
        <p:txBody>
          <a:bodyPr/>
          <a:lstStyle/>
          <a:p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组件的重要选项 </a:t>
            </a:r>
            <a:r>
              <a:rPr kumimoji="1" lang="en-US" altLang="zh-CN" dirty="0" smtClean="0"/>
              <a:t>-data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99854" y="16135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&lt;div id</a:t>
            </a:r>
            <a:r>
              <a:rPr lang="zh-CN" altLang="en-US" dirty="0" smtClean="0"/>
              <a:t>=“app”&gt;</a:t>
            </a:r>
          </a:p>
          <a:p>
            <a:r>
              <a:rPr lang="zh-CN" altLang="en-US" dirty="0" smtClean="0"/>
              <a:t>    </a:t>
            </a:r>
            <a:r>
              <a:rPr lang="zh-CN" altLang="en-US" dirty="0"/>
              <a:t>	&lt;h1&gt;{{title}}&lt;/h1</a:t>
            </a:r>
            <a:r>
              <a:rPr lang="zh-CN" altLang="en-US" dirty="0" smtClean="0"/>
              <a:t>&gt;</a:t>
            </a:r>
          </a:p>
          <a:p>
            <a:r>
              <a:rPr lang="zh-CN" altLang="en-US" dirty="0" smtClean="0"/>
              <a:t>    </a:t>
            </a:r>
            <a:r>
              <a:rPr lang="zh-CN" altLang="en-US" dirty="0"/>
              <a:t>	&lt;h2&gt;{{message}}&lt;/h2&gt; </a:t>
            </a:r>
            <a:endParaRPr lang="zh-CN" altLang="en-US" dirty="0" smtClean="0"/>
          </a:p>
          <a:p>
            <a:r>
              <a:rPr lang="zh-CN" altLang="en-US" dirty="0" smtClean="0"/>
              <a:t>&lt;</a:t>
            </a:r>
            <a:r>
              <a:rPr lang="zh-CN" altLang="en-US" dirty="0"/>
              <a:t>/div&gt;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2418608" y="319310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var app = new Vue(</a:t>
            </a:r>
            <a:r>
              <a:rPr lang="zh-CN" altLang="en-US" dirty="0" smtClean="0"/>
              <a:t>{</a:t>
            </a:r>
          </a:p>
          <a:p>
            <a:r>
              <a:rPr lang="zh-CN" altLang="en-US" dirty="0"/>
              <a:t>	  el: </a:t>
            </a:r>
            <a:r>
              <a:rPr lang="zh-CN" altLang="en-US" dirty="0" smtClean="0"/>
              <a:t>‘#app’,</a:t>
            </a:r>
          </a:p>
          <a:p>
            <a:r>
              <a:rPr lang="zh-CN" altLang="en-US" dirty="0"/>
              <a:t>	  //data选项	 </a:t>
            </a:r>
            <a:endParaRPr lang="zh-CN" altLang="en-US" dirty="0" smtClean="0"/>
          </a:p>
          <a:p>
            <a:r>
              <a:rPr lang="zh-CN" altLang="en-US" dirty="0" smtClean="0"/>
              <a:t> 	data</a:t>
            </a:r>
            <a:r>
              <a:rPr lang="zh-CN" altLang="en-US" dirty="0"/>
              <a:t>: {	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zh-CN" altLang="en-US" dirty="0"/>
              <a:t>	</a:t>
            </a:r>
            <a:r>
              <a:rPr lang="zh-CN" altLang="en-US" dirty="0" smtClean="0"/>
              <a:t>	title</a:t>
            </a:r>
            <a:r>
              <a:rPr lang="zh-CN" altLang="en-US" dirty="0"/>
              <a:t>: </a:t>
            </a:r>
            <a:r>
              <a:rPr lang="zh-CN" altLang="en-US" dirty="0" smtClean="0"/>
              <a:t>‘this </a:t>
            </a:r>
            <a:r>
              <a:rPr lang="zh-CN" altLang="en-US" dirty="0"/>
              <a:t>is </a:t>
            </a:r>
            <a:r>
              <a:rPr lang="zh-CN" altLang="en-US" dirty="0" smtClean="0"/>
              <a:t>title’,</a:t>
            </a:r>
          </a:p>
          <a:p>
            <a:r>
              <a:rPr lang="zh-CN" altLang="en-US" dirty="0"/>
              <a:t>	   </a:t>
            </a:r>
            <a:r>
              <a:rPr lang="zh-CN" altLang="en-US" dirty="0" smtClean="0"/>
              <a:t>    </a:t>
            </a:r>
            <a:r>
              <a:rPr lang="zh-CN" altLang="en-US" dirty="0"/>
              <a:t>message: </a:t>
            </a:r>
            <a:r>
              <a:rPr lang="zh-CN" altLang="en-US" dirty="0" smtClean="0"/>
              <a:t>‘welcome </a:t>
            </a:r>
            <a:r>
              <a:rPr lang="zh-CN" altLang="en-US" dirty="0"/>
              <a:t>to vue.js</a:t>
            </a:r>
            <a:r>
              <a:rPr lang="zh-CN" altLang="en-US" dirty="0" smtClean="0"/>
              <a:t>!’</a:t>
            </a:r>
          </a:p>
          <a:p>
            <a:r>
              <a:rPr lang="zh-CN" altLang="en-US" dirty="0"/>
              <a:t>	  </a:t>
            </a:r>
            <a:r>
              <a:rPr lang="zh-CN" altLang="en-US" dirty="0" smtClean="0"/>
              <a:t>}</a:t>
            </a:r>
          </a:p>
          <a:p>
            <a:r>
              <a:rPr lang="zh-CN" altLang="en-US" dirty="0" smtClean="0"/>
              <a:t>}</a:t>
            </a:r>
            <a:r>
              <a:rPr lang="zh-CN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53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6270" y="211692"/>
            <a:ext cx="10272156" cy="987003"/>
          </a:xfrm>
        </p:spPr>
        <p:txBody>
          <a:bodyPr/>
          <a:lstStyle/>
          <a:p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组件的重要选项 </a:t>
            </a:r>
            <a:r>
              <a:rPr kumimoji="1" lang="en-US" altLang="zh-CN" dirty="0" smtClean="0"/>
              <a:t>-methods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64332" y="1506808"/>
            <a:ext cx="56447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E96900"/>
                </a:solidFill>
              </a:rPr>
              <a:t>var</a:t>
            </a:r>
            <a:r>
              <a:rPr lang="en-US" altLang="zh-CN" dirty="0" smtClean="0">
                <a:solidFill>
                  <a:srgbClr val="E96900"/>
                </a:solidFill>
              </a:rPr>
              <a:t> </a:t>
            </a:r>
            <a:r>
              <a:rPr lang="en-US" altLang="zh-CN" dirty="0">
                <a:solidFill>
                  <a:srgbClr val="E96900"/>
                </a:solidFill>
              </a:rPr>
              <a:t>app = new </a:t>
            </a:r>
            <a:r>
              <a:rPr lang="en-US" altLang="zh-CN" dirty="0" err="1">
                <a:solidFill>
                  <a:srgbClr val="E96900"/>
                </a:solidFill>
              </a:rPr>
              <a:t>Vue</a:t>
            </a:r>
            <a:r>
              <a:rPr lang="en-US" altLang="zh-CN" dirty="0" smtClean="0">
                <a:solidFill>
                  <a:srgbClr val="E96900"/>
                </a:solidFill>
              </a:rPr>
              <a:t>({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  el: </a:t>
            </a:r>
            <a:r>
              <a:rPr lang="en-US" altLang="zh-CN" dirty="0" smtClean="0">
                <a:solidFill>
                  <a:srgbClr val="E96900"/>
                </a:solidFill>
              </a:rPr>
              <a:t>‘#app’,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  //data</a:t>
            </a:r>
            <a:r>
              <a:rPr lang="zh-CN" altLang="en-US" dirty="0" smtClean="0">
                <a:solidFill>
                  <a:srgbClr val="E96900"/>
                </a:solidFill>
              </a:rPr>
              <a:t>选项</a:t>
            </a:r>
          </a:p>
          <a:p>
            <a:r>
              <a:rPr lang="zh-CN" altLang="en-US" dirty="0">
                <a:solidFill>
                  <a:srgbClr val="E96900"/>
                </a:solidFill>
              </a:rPr>
              <a:t>	  </a:t>
            </a:r>
            <a:r>
              <a:rPr lang="en-US" altLang="zh-CN" dirty="0">
                <a:solidFill>
                  <a:srgbClr val="E96900"/>
                </a:solidFill>
              </a:rPr>
              <a:t>data: {	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 smtClean="0">
                <a:solidFill>
                  <a:srgbClr val="E96900"/>
                </a:solidFill>
              </a:rPr>
              <a:t>  </a:t>
            </a:r>
            <a:r>
              <a:rPr lang="en-US" altLang="zh-CN" dirty="0">
                <a:solidFill>
                  <a:srgbClr val="E96900"/>
                </a:solidFill>
              </a:rPr>
              <a:t>	</a:t>
            </a:r>
            <a:r>
              <a:rPr lang="zh-CN" altLang="en-US" dirty="0" smtClean="0">
                <a:solidFill>
                  <a:srgbClr val="E96900"/>
                </a:solidFill>
              </a:rPr>
              <a:t>    </a:t>
            </a:r>
            <a:r>
              <a:rPr lang="en-US" altLang="zh-CN" dirty="0" smtClean="0">
                <a:solidFill>
                  <a:srgbClr val="E96900"/>
                </a:solidFill>
              </a:rPr>
              <a:t>title</a:t>
            </a:r>
            <a:r>
              <a:rPr lang="en-US" altLang="zh-CN" dirty="0">
                <a:solidFill>
                  <a:srgbClr val="E96900"/>
                </a:solidFill>
              </a:rPr>
              <a:t>: </a:t>
            </a:r>
            <a:r>
              <a:rPr lang="en-US" altLang="zh-CN" dirty="0" smtClean="0">
                <a:solidFill>
                  <a:srgbClr val="E96900"/>
                </a:solidFill>
              </a:rPr>
              <a:t>‘this </a:t>
            </a:r>
            <a:r>
              <a:rPr lang="en-US" altLang="zh-CN" dirty="0">
                <a:solidFill>
                  <a:srgbClr val="E96900"/>
                </a:solidFill>
              </a:rPr>
              <a:t>is </a:t>
            </a:r>
            <a:r>
              <a:rPr lang="en-US" altLang="zh-CN" dirty="0" smtClean="0">
                <a:solidFill>
                  <a:srgbClr val="E96900"/>
                </a:solidFill>
              </a:rPr>
              <a:t>title’,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    message: </a:t>
            </a:r>
            <a:r>
              <a:rPr lang="en-US" altLang="zh-CN" dirty="0" smtClean="0">
                <a:solidFill>
                  <a:srgbClr val="E96900"/>
                </a:solidFill>
              </a:rPr>
              <a:t>‘welcome </a:t>
            </a:r>
            <a:r>
              <a:rPr lang="en-US" altLang="zh-CN" dirty="0">
                <a:solidFill>
                  <a:srgbClr val="E96900"/>
                </a:solidFill>
              </a:rPr>
              <a:t>to </a:t>
            </a:r>
            <a:r>
              <a:rPr lang="en-US" altLang="zh-CN" dirty="0" err="1">
                <a:solidFill>
                  <a:srgbClr val="E96900"/>
                </a:solidFill>
              </a:rPr>
              <a:t>vue.js</a:t>
            </a:r>
            <a:r>
              <a:rPr lang="en-US" altLang="zh-CN" dirty="0" smtClean="0">
                <a:solidFill>
                  <a:srgbClr val="E96900"/>
                </a:solidFill>
              </a:rPr>
              <a:t>!’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  </a:t>
            </a:r>
            <a:r>
              <a:rPr lang="en-US" altLang="zh-CN" dirty="0" smtClean="0">
                <a:solidFill>
                  <a:srgbClr val="E96900"/>
                </a:solidFill>
              </a:rPr>
              <a:t>},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  //</a:t>
            </a:r>
            <a:r>
              <a:rPr lang="zh-CN" altLang="en-US" dirty="0" smtClean="0">
                <a:solidFill>
                  <a:srgbClr val="E96900"/>
                </a:solidFill>
              </a:rPr>
              <a:t>事件</a:t>
            </a:r>
            <a:r>
              <a:rPr lang="zh-CN" altLang="en-US" dirty="0" smtClean="0">
                <a:solidFill>
                  <a:srgbClr val="E96900"/>
                </a:solidFill>
              </a:rPr>
              <a:t>选项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zh-CN" altLang="en-US" dirty="0">
                <a:solidFill>
                  <a:srgbClr val="E96900"/>
                </a:solidFill>
              </a:rPr>
              <a:t>	  </a:t>
            </a:r>
            <a:r>
              <a:rPr lang="en-US" altLang="zh-CN" dirty="0">
                <a:solidFill>
                  <a:srgbClr val="E96900"/>
                </a:solidFill>
              </a:rPr>
              <a:t>methods</a:t>
            </a:r>
            <a:r>
              <a:rPr lang="en-US" altLang="zh-CN" dirty="0" smtClean="0">
                <a:solidFill>
                  <a:srgbClr val="E96900"/>
                </a:solidFill>
              </a:rPr>
              <a:t>:{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  	</a:t>
            </a:r>
            <a:r>
              <a:rPr lang="en-US" altLang="zh-CN" dirty="0" err="1">
                <a:solidFill>
                  <a:srgbClr val="E96900"/>
                </a:solidFill>
              </a:rPr>
              <a:t>changeContent:function</a:t>
            </a:r>
            <a:r>
              <a:rPr lang="en-US" altLang="zh-CN" dirty="0">
                <a:solidFill>
                  <a:srgbClr val="E96900"/>
                </a:solidFill>
              </a:rPr>
              <a:t>(){	 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 smtClean="0">
                <a:solidFill>
                  <a:srgbClr val="E96900"/>
                </a:solidFill>
              </a:rPr>
              <a:t> </a:t>
            </a:r>
            <a:r>
              <a:rPr lang="en-US" altLang="zh-CN" dirty="0">
                <a:solidFill>
                  <a:srgbClr val="E96900"/>
                </a:solidFill>
              </a:rPr>
              <a:t>		</a:t>
            </a:r>
            <a:r>
              <a:rPr lang="zh-CN" altLang="en-US" dirty="0" smtClean="0">
                <a:solidFill>
                  <a:srgbClr val="E96900"/>
                </a:solidFill>
              </a:rPr>
              <a:t>	</a:t>
            </a:r>
            <a:r>
              <a:rPr lang="en-US" altLang="zh-CN" dirty="0" err="1" smtClean="0">
                <a:solidFill>
                  <a:srgbClr val="E96900"/>
                </a:solidFill>
              </a:rPr>
              <a:t>this.title</a:t>
            </a:r>
            <a:r>
              <a:rPr lang="en-US" altLang="zh-CN" dirty="0" smtClean="0">
                <a:solidFill>
                  <a:srgbClr val="E96900"/>
                </a:solidFill>
              </a:rPr>
              <a:t> </a:t>
            </a:r>
            <a:r>
              <a:rPr lang="en-US" altLang="zh-CN" dirty="0">
                <a:solidFill>
                  <a:srgbClr val="E96900"/>
                </a:solidFill>
              </a:rPr>
              <a:t>= </a:t>
            </a:r>
            <a:r>
              <a:rPr lang="en-US" altLang="zh-CN" dirty="0" smtClean="0">
                <a:solidFill>
                  <a:srgbClr val="E96900"/>
                </a:solidFill>
              </a:rPr>
              <a:t>‘change title’;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  		</a:t>
            </a:r>
            <a:r>
              <a:rPr lang="en-US" altLang="zh-CN" dirty="0" err="1">
                <a:solidFill>
                  <a:srgbClr val="E96900"/>
                </a:solidFill>
              </a:rPr>
              <a:t>this.message</a:t>
            </a:r>
            <a:r>
              <a:rPr lang="en-US" altLang="zh-CN" dirty="0">
                <a:solidFill>
                  <a:srgbClr val="E96900"/>
                </a:solidFill>
              </a:rPr>
              <a:t> = </a:t>
            </a:r>
            <a:r>
              <a:rPr lang="en-US" altLang="zh-CN" dirty="0" smtClean="0">
                <a:solidFill>
                  <a:srgbClr val="E96900"/>
                </a:solidFill>
              </a:rPr>
              <a:t>‘this </a:t>
            </a:r>
            <a:r>
              <a:rPr lang="en-US" altLang="zh-CN" dirty="0">
                <a:solidFill>
                  <a:srgbClr val="E96900"/>
                </a:solidFill>
              </a:rPr>
              <a:t>is change </a:t>
            </a:r>
            <a:r>
              <a:rPr lang="en-US" altLang="zh-CN" dirty="0" smtClean="0">
                <a:solidFill>
                  <a:srgbClr val="E96900"/>
                </a:solidFill>
              </a:rPr>
              <a:t>content’;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  	</a:t>
            </a:r>
            <a:r>
              <a:rPr lang="en-US" altLang="zh-CN" dirty="0" smtClean="0">
                <a:solidFill>
                  <a:srgbClr val="E96900"/>
                </a:solidFill>
              </a:rPr>
              <a:t>}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  </a:t>
            </a:r>
            <a:r>
              <a:rPr lang="en-US" altLang="zh-CN" dirty="0" smtClean="0">
                <a:solidFill>
                  <a:srgbClr val="E96900"/>
                </a:solidFill>
              </a:rPr>
              <a:t>}</a:t>
            </a:r>
            <a:endParaRPr lang="zh-CN" altLang="en-US" dirty="0" smtClean="0">
              <a:solidFill>
                <a:srgbClr val="E96900"/>
              </a:solidFill>
            </a:endParaRPr>
          </a:p>
          <a:p>
            <a:r>
              <a:rPr lang="en-US" altLang="zh-CN" dirty="0">
                <a:solidFill>
                  <a:srgbClr val="E96900"/>
                </a:solidFill>
              </a:rPr>
              <a:t>	})</a:t>
            </a:r>
            <a:endParaRPr lang="en-US" altLang="zh-CN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3143" y="2207452"/>
            <a:ext cx="5284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id</a:t>
            </a:r>
            <a:r>
              <a:rPr lang="zh-CN" altLang="en-US" dirty="0" smtClean="0"/>
              <a:t>=“app”&gt; </a:t>
            </a:r>
          </a:p>
          <a:p>
            <a:r>
              <a:rPr lang="zh-CN" altLang="en-US" dirty="0" smtClean="0"/>
              <a:t>   </a:t>
            </a:r>
            <a:r>
              <a:rPr lang="zh-CN" altLang="en-US" dirty="0"/>
              <a:t>	&lt;h1&gt;{{title}}&lt;/h1</a:t>
            </a:r>
            <a:r>
              <a:rPr lang="zh-CN" altLang="en-US" dirty="0" smtClean="0"/>
              <a:t>&gt;</a:t>
            </a:r>
          </a:p>
          <a:p>
            <a:r>
              <a:rPr lang="zh-CN" altLang="en-US" dirty="0" smtClean="0"/>
              <a:t>    </a:t>
            </a:r>
            <a:r>
              <a:rPr lang="zh-CN" altLang="en-US" dirty="0"/>
              <a:t>	&lt;h2&gt;{{message}}&lt;/h2&gt; 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zh-CN" altLang="en-US" dirty="0"/>
              <a:t>	&lt;button v-bind:click&gt;点击变换内容&lt;/button&gt;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15549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6066"/>
            <a:ext cx="7184571" cy="987003"/>
          </a:xfrm>
        </p:spPr>
        <p:txBody>
          <a:bodyPr/>
          <a:lstStyle/>
          <a:p>
            <a:r>
              <a:rPr kumimoji="1" lang="en-US" altLang="zh-CN" dirty="0" err="1" smtClean="0"/>
              <a:t>Vue.js</a:t>
            </a:r>
            <a:r>
              <a:rPr kumimoji="1" lang="zh-CN" altLang="en-US" dirty="0" smtClean="0"/>
              <a:t>模板常用指令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24395" y="2032796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/>
              <a:t>、</a:t>
            </a:r>
            <a:r>
              <a:rPr lang="en-US" altLang="zh-CN" b="1" dirty="0" smtClean="0"/>
              <a:t> </a:t>
            </a:r>
            <a:r>
              <a:rPr lang="en-US" altLang="zh-CN" b="1" dirty="0"/>
              <a:t>v-if </a:t>
            </a:r>
            <a:r>
              <a:rPr lang="en-US" altLang="zh-CN" b="1" dirty="0" smtClean="0"/>
              <a:t>v-else</a:t>
            </a:r>
            <a:r>
              <a:rPr lang="zh-CN" altLang="en-US" dirty="0" smtClean="0"/>
              <a:t>条件</a:t>
            </a:r>
            <a:r>
              <a:rPr lang="zh-CN" altLang="en-US" dirty="0"/>
              <a:t>渲染指令，根据其后表达式的</a:t>
            </a:r>
            <a:r>
              <a:rPr lang="en-US" altLang="zh-CN" dirty="0" err="1"/>
              <a:t>bool</a:t>
            </a:r>
            <a:r>
              <a:rPr lang="zh-CN" altLang="en-US" dirty="0"/>
              <a:t>值进行判断是否渲染该元素；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5986" y="1406386"/>
            <a:ext cx="947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800000"/>
                </a:solidFill>
                <a:latin typeface="tahoma" charset="0"/>
              </a:rPr>
              <a:t>常用指令：</a:t>
            </a:r>
            <a:r>
              <a:rPr lang="en-US" altLang="zh-CN" b="1" dirty="0" smtClean="0">
                <a:solidFill>
                  <a:srgbClr val="800000"/>
                </a:solidFill>
                <a:latin typeface="tahoma" charset="0"/>
              </a:rPr>
              <a:t>v-if</a:t>
            </a:r>
            <a:r>
              <a:rPr lang="en-US" altLang="zh-CN" b="1" dirty="0" smtClean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ahoma" charset="0"/>
              </a:rPr>
              <a:t>v-else</a:t>
            </a:r>
            <a:r>
              <a:rPr lang="en-US" altLang="zh-CN" b="1" dirty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en-US" altLang="zh-CN" b="1" dirty="0" smtClean="0">
                <a:solidFill>
                  <a:srgbClr val="800000"/>
                </a:solidFill>
                <a:latin typeface="tahoma" charset="0"/>
              </a:rPr>
              <a:t> v-show</a:t>
            </a:r>
            <a:r>
              <a:rPr lang="en-US" altLang="zh-CN" b="1" dirty="0" smtClean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ahoma" charset="0"/>
              </a:rPr>
              <a:t>v-html,</a:t>
            </a:r>
            <a:r>
              <a:rPr lang="zh-CN" altLang="en-US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ahoma" charset="0"/>
              </a:rPr>
              <a:t>v-text,</a:t>
            </a:r>
            <a:r>
              <a:rPr lang="zh-CN" altLang="en-US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ahoma" charset="0"/>
              </a:rPr>
              <a:t>v-once,</a:t>
            </a:r>
            <a:r>
              <a:rPr lang="zh-CN" altLang="en-US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ahoma" charset="0"/>
              </a:rPr>
              <a:t>v-for</a:t>
            </a:r>
            <a:r>
              <a:rPr lang="en-US" altLang="zh-CN" b="1" dirty="0" smtClean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ahoma" charset="0"/>
              </a:rPr>
              <a:t>v-bind</a:t>
            </a:r>
            <a:r>
              <a:rPr lang="en-US" altLang="zh-CN" b="1" dirty="0" smtClean="0">
                <a:solidFill>
                  <a:srgbClr val="000000"/>
                </a:solidFill>
                <a:latin typeface="tahoma" charset="0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ahoma" charset="0"/>
              </a:rPr>
              <a:t>v-on,</a:t>
            </a:r>
            <a:r>
              <a:rPr lang="zh-CN" altLang="en-US" b="1" dirty="0" smtClean="0">
                <a:solidFill>
                  <a:srgbClr val="800000"/>
                </a:solidFill>
                <a:latin typeface="tahoma" charset="0"/>
              </a:rPr>
              <a:t> </a:t>
            </a:r>
            <a:r>
              <a:rPr lang="en-US" altLang="zh-CN" b="1" dirty="0" smtClean="0">
                <a:solidFill>
                  <a:srgbClr val="800000"/>
                </a:solidFill>
                <a:latin typeface="tahoma" charset="0"/>
              </a:rPr>
              <a:t>v-model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191" y="2428549"/>
            <a:ext cx="7493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v-show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 </a:t>
            </a:r>
            <a:r>
              <a:rPr lang="zh-CN" altLang="en-US" dirty="0"/>
              <a:t>根据布尔值决定目标元素的</a:t>
            </a:r>
            <a:r>
              <a:rPr lang="en-US" altLang="zh-CN" dirty="0" err="1"/>
              <a:t>css</a:t>
            </a:r>
            <a:r>
              <a:rPr lang="en-US" altLang="zh-CN" dirty="0"/>
              <a:t> </a:t>
            </a:r>
            <a:r>
              <a:rPr lang="en-US" altLang="zh-CN" dirty="0"/>
              <a:t>display</a:t>
            </a:r>
            <a:r>
              <a:rPr lang="zh-CN" altLang="en-US" dirty="0"/>
              <a:t>值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4395" y="2832841"/>
            <a:ext cx="7992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</a:rPr>
              <a:t>v-text</a:t>
            </a:r>
            <a:r>
              <a:rPr lang="zh-CN" altLang="en-US" dirty="0" smtClean="0">
                <a:solidFill>
                  <a:srgbClr val="333333"/>
                </a:solidFill>
              </a:rPr>
              <a:t>直接</a:t>
            </a:r>
            <a:r>
              <a:rPr lang="zh-CN" altLang="en-US" dirty="0">
                <a:solidFill>
                  <a:srgbClr val="333333"/>
                </a:solidFill>
              </a:rPr>
              <a:t>把文字绑定到</a:t>
            </a:r>
            <a:r>
              <a:rPr lang="en-US" altLang="zh-CN" dirty="0" smtClean="0">
                <a:solidFill>
                  <a:srgbClr val="333333"/>
                </a:solidFill>
              </a:rPr>
              <a:t>html</a:t>
            </a:r>
            <a:r>
              <a:rPr lang="zh-CN" altLang="en-US" dirty="0" smtClean="0">
                <a:solidFill>
                  <a:srgbClr val="333333"/>
                </a:solidFill>
              </a:rPr>
              <a:t>，如果</a:t>
            </a:r>
            <a:r>
              <a:rPr lang="zh-CN" altLang="en-US" dirty="0">
                <a:solidFill>
                  <a:srgbClr val="333333"/>
                </a:solidFill>
              </a:rPr>
              <a:t>数据是纯字符串的话</a:t>
            </a:r>
            <a:r>
              <a:rPr lang="zh-CN" altLang="en-US" dirty="0" smtClean="0">
                <a:solidFill>
                  <a:srgbClr val="333333"/>
                </a:solidFill>
              </a:rPr>
              <a:t>，</a:t>
            </a:r>
            <a:r>
              <a:rPr lang="zh-CN" altLang="en-US" dirty="0" smtClean="0">
                <a:solidFill>
                  <a:srgbClr val="333333"/>
                </a:solidFill>
              </a:rPr>
              <a:t>相当于</a:t>
            </a:r>
            <a:r>
              <a:rPr lang="en-US" altLang="zh-CN" dirty="0" smtClean="0">
                <a:solidFill>
                  <a:srgbClr val="333333"/>
                </a:solidFill>
              </a:rPr>
              <a:t>{{}}</a:t>
            </a:r>
            <a:r>
              <a:rPr lang="zh-CN" altLang="en-US" dirty="0" smtClean="0">
                <a:solidFill>
                  <a:srgbClr val="333333"/>
                </a:solidFill>
              </a:rPr>
              <a:t>。</a:t>
            </a:r>
            <a:endParaRPr lang="zh-CN" altLang="en-US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4395" y="3228594"/>
            <a:ext cx="8419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-apple-system" charset="0"/>
              </a:rPr>
              <a:t>4</a:t>
            </a:r>
            <a:r>
              <a:rPr lang="zh-CN" altLang="en-US" dirty="0" smtClean="0">
                <a:solidFill>
                  <a:srgbClr val="333333"/>
                </a:solidFill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</a:rPr>
              <a:t>v-html</a:t>
            </a:r>
            <a:r>
              <a:rPr lang="zh-CN" altLang="en-US" dirty="0" smtClean="0">
                <a:solidFill>
                  <a:srgbClr val="333333"/>
                </a:solidFill>
              </a:rPr>
              <a:t>相当</a:t>
            </a:r>
            <a:r>
              <a:rPr lang="zh-CN" altLang="en-US" dirty="0">
                <a:solidFill>
                  <a:srgbClr val="333333"/>
                </a:solidFill>
              </a:rPr>
              <a:t>于</a:t>
            </a:r>
            <a:r>
              <a:rPr lang="en-US" altLang="zh-CN" dirty="0" err="1">
                <a:solidFill>
                  <a:srgbClr val="333333"/>
                </a:solidFill>
              </a:rPr>
              <a:t>jq</a:t>
            </a:r>
            <a:r>
              <a:rPr lang="zh-CN" altLang="en-US" dirty="0">
                <a:solidFill>
                  <a:srgbClr val="333333"/>
                </a:solidFill>
              </a:rPr>
              <a:t>的</a:t>
            </a:r>
            <a:r>
              <a:rPr lang="en-US" altLang="zh-CN" dirty="0">
                <a:solidFill>
                  <a:srgbClr val="333333"/>
                </a:solidFill>
              </a:rPr>
              <a:t>html</a:t>
            </a:r>
            <a:r>
              <a:rPr lang="zh-CN" altLang="en-US" dirty="0">
                <a:solidFill>
                  <a:srgbClr val="333333"/>
                </a:solidFill>
              </a:rPr>
              <a:t>方法，把数据中的</a:t>
            </a:r>
            <a:r>
              <a:rPr lang="en-US" altLang="zh-CN" dirty="0">
                <a:solidFill>
                  <a:srgbClr val="333333"/>
                </a:solidFill>
              </a:rPr>
              <a:t>html</a:t>
            </a:r>
            <a:r>
              <a:rPr lang="zh-CN" altLang="en-US" dirty="0">
                <a:solidFill>
                  <a:srgbClr val="333333"/>
                </a:solidFill>
              </a:rPr>
              <a:t>字符串嵌入到目标元素里面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396" y="3582851"/>
            <a:ext cx="8562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-apple-system" charset="0"/>
              </a:rPr>
              <a:t>5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-apple-system" charset="0"/>
              </a:rPr>
              <a:t>v-once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只</a:t>
            </a:r>
            <a:r>
              <a:rPr lang="zh-CN" altLang="en-US" dirty="0">
                <a:solidFill>
                  <a:srgbClr val="333333"/>
                </a:solidFill>
                <a:latin typeface="-apple-system" charset="0"/>
              </a:rPr>
              <a:t>根据数据渲染一次。往后数据改变时，目标元素不再重新</a:t>
            </a:r>
            <a:r>
              <a:rPr lang="zh-CN" altLang="en-US" dirty="0" smtClean="0">
                <a:solidFill>
                  <a:srgbClr val="333333"/>
                </a:solidFill>
                <a:latin typeface="-apple-system" charset="0"/>
              </a:rPr>
              <a:t>渲染。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4395" y="4028639"/>
            <a:ext cx="990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v-for</a:t>
            </a:r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 指令根据一组数组的选项列表进行渲染。 </a:t>
            </a:r>
            <a:r>
              <a:rPr lang="en-US" altLang="zh-CN" dirty="0"/>
              <a:t>v-for</a:t>
            </a:r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 指令需要以 </a:t>
            </a:r>
            <a:r>
              <a:rPr lang="en-US" altLang="zh-CN" dirty="0"/>
              <a:t>item in items</a:t>
            </a:r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 形式的特殊语法， </a:t>
            </a:r>
            <a:r>
              <a:rPr lang="en-US" altLang="zh-CN" dirty="0"/>
              <a:t>items</a:t>
            </a:r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 是源数据数组并且 </a:t>
            </a:r>
            <a:r>
              <a:rPr lang="en-US" altLang="zh-CN" dirty="0"/>
              <a:t>item</a:t>
            </a:r>
            <a:r>
              <a:rPr lang="zh-CN" altLang="en-US" dirty="0">
                <a:solidFill>
                  <a:srgbClr val="34495E"/>
                </a:solidFill>
                <a:latin typeface="Source Sans Pro" charset="0"/>
              </a:rPr>
              <a:t> 是数组元素迭代的别名。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61187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1798</TotalTime>
  <Words>149</Words>
  <Application>Microsoft Macintosh PowerPoint</Application>
  <PresentationFormat>宽屏</PresentationFormat>
  <Paragraphs>44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-apple-system</vt:lpstr>
      <vt:lpstr>Calibri</vt:lpstr>
      <vt:lpstr>Source Sans Pro</vt:lpstr>
      <vt:lpstr>tahoma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Vue.js组件的重要选项 -data</vt:lpstr>
      <vt:lpstr>Vue.js组件的重要选项 -methods</vt:lpstr>
      <vt:lpstr>Vue.js模板常用指令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Vue.js组件的重要选项 -data</dc:title>
  <dc:creator>Microsoft Office 用户</dc:creator>
  <cp:lastModifiedBy>Microsoft Office 用户</cp:lastModifiedBy>
  <cp:revision>26</cp:revision>
  <dcterms:created xsi:type="dcterms:W3CDTF">2017-08-12T02:04:02Z</dcterms:created>
  <dcterms:modified xsi:type="dcterms:W3CDTF">2017-08-13T08:02:55Z</dcterms:modified>
</cp:coreProperties>
</file>