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6BC5-5D55-4303-BCD5-06C1438C8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2F4C-E2C8-45AD-A11F-4B6AF7D46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2004-E543-478F-89F3-0F043569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D1FC-C8CE-47E7-956B-8854861B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B520-E4C4-444E-8BE9-51414888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658D-84E5-401D-9628-5102A21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61C2C-EF12-4E10-A7F6-0E3E8A4A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7E9C-F476-42AE-B1E9-65391DB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0373-EE33-4D45-8E33-FC39F849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B876-2689-4945-90F7-7870B3FB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4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4BA8-7813-4446-8E4E-CE3F719EB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803D8-2340-4745-8F8F-F390D985F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F592-10BF-4EED-9904-866B1723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F494-04F8-4334-89BE-80E9EBF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4C68-2099-4079-B639-7CCCBDF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E1A-DB52-48F8-BE2A-2291B0B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E3F-788F-406E-BF6F-F171EFE0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88ED-5166-4B85-9925-1187AE9D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03E-8D09-4064-824D-FB4DE459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D8A8-E9E3-4571-BEBB-F75F9F4C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E994-C0B7-4762-BBB1-9A8F60E5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07D2-89A8-4FCE-A15E-DE639632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0628-A671-4D91-AED2-7377B08E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9D1F-E8A7-49FC-A2DC-7772B38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20B3-BA96-4B71-BE89-424DAA4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87A4-46BD-4868-8A9F-389B5A52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244E-CF0F-460E-BA0D-0C62F6657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55203-BD16-4C6B-9E3D-D23201D9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0F4A1-8792-4E4B-872C-9317F6DC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21E5-478B-424D-ACA6-22CC500E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4C7DC-468C-4AEF-BBDE-B140F0BB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21F2-76A6-4DCD-A8A6-172C6506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D6E85-6A55-4B17-B117-2381A277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E18A-FA7A-4CD5-BFFE-9A27275D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6A00D-07E1-4DEC-BD80-B8FA9BECD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9CFBA-B857-470E-B5D9-491E23621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7F275-F4EF-4659-8BE7-F35DB047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8BF36-61A9-4512-A9FB-BBAB125E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2E2C1-D357-46C9-B984-BA178816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28DE-15B0-455F-A0E9-CC6BE876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010F-68B8-4864-9DC0-24B07D7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54AD-C4DF-40F1-A942-97027006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3EE1A-9A17-405D-8061-1A6FA389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D6F06-CA80-4DBC-922F-3A025A6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AC4E1-4F89-454B-84BE-1FEEE814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761A-DF72-4F76-B96A-F6F6F752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2348-2E39-4F41-89D6-A273B321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6455-B24D-40AE-B195-D92572F4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C9EB8-4B42-4173-A9FC-C4B8AB17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F607-43F2-410C-AE74-255C6CD5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E071-D0F3-477E-9ECA-4094D1EF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AC3B-28B6-4ED7-8757-BCA6561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A19-A627-44EE-A064-FE1E5FE6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6280-FD20-4BA5-9914-54CE3CAB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9370B-7D5B-43C3-898C-D0BF0E14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83D76-A104-41FB-93F9-9CC4070D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8C15-313E-4CC4-B777-1A9EF71A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E2CD-7182-4CAE-820E-4B73D458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EA76-DA11-4191-B4A4-75F97AC6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77AA-BF6E-4FF5-A52B-0ECB7E31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9E5E-7A2A-4C07-BF89-BDD05007D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9BE-2198-483E-BA6E-666C49D0E75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909E-DC14-4477-B22F-BCE2CE3A4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319E-71CC-4AC5-BB70-6FB841139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34D-D46C-4EB3-BA57-D6EE77A6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1122363"/>
            <a:ext cx="10739120" cy="2387600"/>
          </a:xfrm>
        </p:spPr>
        <p:txBody>
          <a:bodyPr/>
          <a:lstStyle/>
          <a:p>
            <a:r>
              <a:rPr lang="en-US" dirty="0"/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F5358-4C03-42D1-A941-5D670E201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518"/>
            <a:ext cx="9144000" cy="1112202"/>
          </a:xfrm>
        </p:spPr>
        <p:txBody>
          <a:bodyPr/>
          <a:lstStyle/>
          <a:p>
            <a:r>
              <a:rPr lang="en-US" dirty="0"/>
              <a:t>X Han</a:t>
            </a:r>
          </a:p>
          <a:p>
            <a:r>
              <a:rPr lang="en-US" dirty="0"/>
              <a:t>8/10/2021</a:t>
            </a:r>
          </a:p>
        </p:txBody>
      </p:sp>
    </p:spTree>
    <p:extLst>
      <p:ext uri="{BB962C8B-B14F-4D97-AF65-F5344CB8AC3E}">
        <p14:creationId xmlns:p14="http://schemas.microsoft.com/office/powerpoint/2010/main" val="325643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8E01-1B9E-4F85-BB6A-A6967230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3F39-19E5-43C1-AAEB-BB4058BA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  <a:p>
            <a:pPr lvl="1"/>
            <a:r>
              <a:rPr lang="en-US" dirty="0"/>
              <a:t>As a newcomer to Davis, California, orientation information is needed to determine where to live and where to shop. The overall distribution of residential versus business areas will be analyzed.</a:t>
            </a:r>
          </a:p>
          <a:p>
            <a:r>
              <a:rPr lang="en-US" dirty="0"/>
              <a:t>Background Discussion</a:t>
            </a:r>
          </a:p>
          <a:p>
            <a:pPr lvl="1"/>
            <a:r>
              <a:rPr lang="en-US" dirty="0"/>
              <a:t>Davis is located 11 mi west of Sacramento, 70 mi and northeast of San Francisco. The city has a total area of 10.5 square miles, and a population of 65,622 in 2010, not including the on-campus population of the University of California, Davis, which was over 9,400 in 2016.</a:t>
            </a:r>
          </a:p>
          <a:p>
            <a:pPr lvl="1"/>
            <a:r>
              <a:rPr lang="en-US" dirty="0"/>
              <a:t>The newcomer moves to Davis for work with his whole family.</a:t>
            </a:r>
          </a:p>
        </p:txBody>
      </p:sp>
    </p:spTree>
    <p:extLst>
      <p:ext uri="{BB962C8B-B14F-4D97-AF65-F5344CB8AC3E}">
        <p14:creationId xmlns:p14="http://schemas.microsoft.com/office/powerpoint/2010/main" val="164768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Data Description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02080"/>
            <a:ext cx="10515600" cy="52533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Davis is small city that uses two zip codes. So the neighborhood dividing methods used for either New York or Toronto won’t work.</a:t>
            </a:r>
          </a:p>
          <a:p>
            <a:r>
              <a:rPr lang="en-US" dirty="0"/>
              <a:t>It is planned to use city parks as the centers to divide the city into different subdivisions. Then venues in each subdivision can be compared to give the residential versus business distributions.</a:t>
            </a:r>
          </a:p>
          <a:p>
            <a:r>
              <a:rPr lang="en-US" dirty="0"/>
              <a:t>Data from Foursquares will be drawn first to gain the locations of city parks.</a:t>
            </a:r>
          </a:p>
          <a:p>
            <a:r>
              <a:rPr lang="en-US" dirty="0"/>
              <a:t>Data of venues from Foursquares will be drawn according to each park’s location.</a:t>
            </a:r>
          </a:p>
          <a:p>
            <a:r>
              <a:rPr lang="en-US" dirty="0"/>
              <a:t>Based on venue data, subdivisions will be compared by k-means categorization algorithm. </a:t>
            </a:r>
          </a:p>
          <a:p>
            <a:r>
              <a:rPr lang="en-US" dirty="0"/>
              <a:t>Based on the categorization, residential versus business locations will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1317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Data Science Capstone</vt:lpstr>
      <vt:lpstr>Problem and Background</vt:lpstr>
      <vt:lpstr>Data Description to Solve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Han, Xiangmin</dc:creator>
  <cp:lastModifiedBy>Han, Xiangmin</cp:lastModifiedBy>
  <cp:revision>6</cp:revision>
  <dcterms:created xsi:type="dcterms:W3CDTF">2021-08-10T13:10:38Z</dcterms:created>
  <dcterms:modified xsi:type="dcterms:W3CDTF">2021-08-10T13:49:10Z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c80ae5ba-80ac-4814-b1c2-252bb18970e0</vt:lpwstr>
  </property>
  <property fmtid="{D5CDD505-2E9C-101B-9397-08002B2CF9AE}" pid="3" name="TitusCorpClassification">
    <vt:lpwstr>Not Applicable</vt:lpwstr>
  </property>
</Properties>
</file>