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1136-CCB8-4BD8-85FC-004AD0853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988" y="745570"/>
            <a:ext cx="8866094" cy="1825096"/>
          </a:xfrm>
        </p:spPr>
        <p:txBody>
          <a:bodyPr>
            <a:normAutofit/>
          </a:bodyPr>
          <a:lstStyle/>
          <a:p>
            <a:r>
              <a:rPr lang="en-US" altLang="zh-CN" sz="5400" dirty="0" err="1"/>
              <a:t>Emse</a:t>
            </a:r>
            <a:r>
              <a:rPr lang="en-US" altLang="zh-CN" sz="5400" dirty="0"/>
              <a:t> 6992 Final Project</a:t>
            </a:r>
            <a:endParaRPr lang="zh-CN" alt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505DA-0964-4F7E-89EE-54EA2B597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388" y="2767890"/>
            <a:ext cx="8866094" cy="685800"/>
          </a:xfrm>
        </p:spPr>
        <p:txBody>
          <a:bodyPr>
            <a:normAutofit/>
          </a:bodyPr>
          <a:lstStyle/>
          <a:p>
            <a:pPr algn="r"/>
            <a:r>
              <a:rPr lang="en-US" altLang="zh-CN" sz="4000" dirty="0"/>
              <a:t>Google Play Store Apps EDA</a:t>
            </a:r>
            <a:endParaRPr lang="zh-CN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D3F5E-7C10-46F2-8726-67A95DC513E9}"/>
              </a:ext>
            </a:extLst>
          </p:cNvPr>
          <p:cNvSpPr txBox="1"/>
          <p:nvPr/>
        </p:nvSpPr>
        <p:spPr>
          <a:xfrm>
            <a:off x="9287435" y="4223654"/>
            <a:ext cx="265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Xiao Han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C0D765-B156-4723-829A-E41B5C552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88" y="4223654"/>
            <a:ext cx="19716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19C5-B5F3-4AB7-9EE0-632F5C01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Pre-Processing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8730-290E-4DFC-A220-F7D2A91C7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FECA1-BA8A-4848-B2FE-33D49CEF31CE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A900A8-EF1D-46ED-B1EA-38A4BB124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C9D79E-9880-4D9D-958F-2BE04CCB8ED6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BAFA523-ACAE-4DF3-9313-ABC6A99DB0C4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200899" y="3124200"/>
            <a:ext cx="4102101" cy="3390900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800" dirty="0"/>
              <a:t>Remove + in Installs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800" dirty="0"/>
              <a:t>Change all Size to MB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800" dirty="0"/>
              <a:t>Remove MB in Size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800" dirty="0"/>
              <a:t>Drop nan</a:t>
            </a:r>
            <a:endParaRPr lang="zh-CN" altLang="en-US" sz="2800" dirty="0"/>
          </a:p>
        </p:txBody>
      </p:sp>
      <p:pic>
        <p:nvPicPr>
          <p:cNvPr id="13" name="Picture 1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FB757F3-DC77-48AE-A205-7FF8E01FE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9057"/>
            <a:ext cx="6781800" cy="48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5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2016-1ABB-4DCF-A9AC-4487F0F5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966" y="177562"/>
            <a:ext cx="8610599" cy="1295400"/>
          </a:xfrm>
        </p:spPr>
        <p:txBody>
          <a:bodyPr/>
          <a:lstStyle/>
          <a:p>
            <a:r>
              <a:rPr lang="en-US" altLang="zh-CN" cap="none" dirty="0">
                <a:latin typeface="+mn-lt"/>
              </a:rPr>
              <a:t>Android Market Breakdown</a:t>
            </a:r>
            <a:endParaRPr lang="zh-CN" altLang="en-US" cap="none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3141C-06B7-4CDA-A99D-BBF8C0B766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A98B9-960F-45E3-BD37-E2D22520B648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EBDECE-1ED4-404D-9392-0766A4052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A7EFF9-09C6-4E8F-B95C-6A465B8812F9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B42D89-98CB-4D39-BFE7-6E7A36D5E2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22A1BB2-380D-444C-8264-367196FD1E84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" name="Picture 18" descr="A picture containing accessory, vector graphics, text&#10;&#10;Description generated with high confidence">
            <a:extLst>
              <a:ext uri="{FF2B5EF4-FFF2-40B4-BE49-F238E27FC236}">
                <a16:creationId xmlns:a16="http://schemas.microsoft.com/office/drawing/2014/main" id="{32CB9914-00A0-484B-88C9-3D3CC029E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2482"/>
            <a:ext cx="5337037" cy="5337037"/>
          </a:xfrm>
          <a:prstGeom prst="rect">
            <a:avLst/>
          </a:prstGeom>
        </p:spPr>
      </p:pic>
      <p:pic>
        <p:nvPicPr>
          <p:cNvPr id="21" name="Picture 20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79A37899-789E-42B4-B485-909EB0C5B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038" y="1085989"/>
            <a:ext cx="6681608" cy="577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9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D7FF-BC30-4DC1-9C97-4BF23E92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577" y="0"/>
            <a:ext cx="8610599" cy="1295400"/>
          </a:xfrm>
        </p:spPr>
        <p:txBody>
          <a:bodyPr/>
          <a:lstStyle/>
          <a:p>
            <a:r>
              <a:rPr lang="en-US" altLang="zh-CN" cap="none" dirty="0"/>
              <a:t>Rating &amp; Installs</a:t>
            </a:r>
            <a:endParaRPr lang="zh-CN" altLang="en-US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C542A-DB5E-41E6-B5AD-926379FBD2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5725E-E7D8-487A-83C8-19CC09B57A11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E97CB4-92F3-4CE8-8753-5CDBE6156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187B2A-AF1F-45F9-B545-3DECD080639B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3136CC-08EB-45CC-9785-7CF610B6B2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23CB4F5-CA38-45FA-89F1-82DD3C5D1438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" name="Picture 14" descr="A pencil and paper&#10;&#10;Description generated with high confidence">
            <a:extLst>
              <a:ext uri="{FF2B5EF4-FFF2-40B4-BE49-F238E27FC236}">
                <a16:creationId xmlns:a16="http://schemas.microsoft.com/office/drawing/2014/main" id="{9A4F77FE-D1D4-405D-833E-CDEC3DABC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0718"/>
            <a:ext cx="6321876" cy="5637282"/>
          </a:xfrm>
          <a:prstGeom prst="rect">
            <a:avLst/>
          </a:prstGeom>
        </p:spPr>
      </p:pic>
      <p:pic>
        <p:nvPicPr>
          <p:cNvPr id="17" name="Picture 16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10B5293F-38FC-4895-BD70-12A428E16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900" y="1220718"/>
            <a:ext cx="5865882" cy="563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8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1E80-EFB7-455E-91BB-0BCF58BC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988" y="458480"/>
            <a:ext cx="8610599" cy="1295400"/>
          </a:xfrm>
        </p:spPr>
        <p:txBody>
          <a:bodyPr/>
          <a:lstStyle/>
          <a:p>
            <a:r>
              <a:rPr lang="en-US" altLang="zh-CN" cap="none" dirty="0"/>
              <a:t>Reviews for Category</a:t>
            </a:r>
            <a:endParaRPr lang="zh-CN" altLang="en-US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09B82-70DB-4159-B8B1-8CDAF0D1F7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AB46C-9EA8-41C8-9BF2-FCE3E2CA45B7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0A1443-1330-4809-9DD7-9CFD1B285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156B81-9C81-4EC9-A9FF-AB22C9A2B442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F600E9B-7207-4A02-944C-CAAE3CED8D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C76A5A6-D111-4D73-9A7E-16D443330969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Picture 12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95EA0982-EB23-435F-AE84-BD92CE3B7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400"/>
            <a:ext cx="6091976" cy="5054600"/>
          </a:xfrm>
          <a:prstGeom prst="rect">
            <a:avLst/>
          </a:prstGeom>
        </p:spPr>
      </p:pic>
      <p:pic>
        <p:nvPicPr>
          <p:cNvPr id="15" name="Picture 14" descr="A picture containing writing implement, stationary, pencil&#10;&#10;Description generated with very high confidence">
            <a:extLst>
              <a:ext uri="{FF2B5EF4-FFF2-40B4-BE49-F238E27FC236}">
                <a16:creationId xmlns:a16="http://schemas.microsoft.com/office/drawing/2014/main" id="{9F92D484-E8E8-4D3D-ACD5-E79B0C5AA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3400"/>
            <a:ext cx="6096002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7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B4AC-4BEA-4FF0-ACB5-A3C6A2F1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00" y="330200"/>
            <a:ext cx="8610599" cy="1295400"/>
          </a:xfrm>
        </p:spPr>
        <p:txBody>
          <a:bodyPr/>
          <a:lstStyle/>
          <a:p>
            <a:r>
              <a:rPr lang="en-US" altLang="zh-CN" cap="none" dirty="0"/>
              <a:t>Better Way to Show the Result</a:t>
            </a:r>
            <a:endParaRPr lang="zh-CN" altLang="en-US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C57A8-E9D8-4C7F-9AB8-A91991227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D641A-97E2-4DC2-9D67-B11C3D188E92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B060FF-FAF2-48A2-A697-C35AE5933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A7032CC-1AC3-43B6-92EE-82596A5056DA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6BAA26-3A5D-47D9-B541-67E525C681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85611A4-07C6-454F-891E-4C4F611316E8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EA0718C-9984-452E-ABF6-B5DB19583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21922"/>
            <a:ext cx="6176978" cy="5336078"/>
          </a:xfrm>
          <a:prstGeom prst="rect">
            <a:avLst/>
          </a:prstGeom>
        </p:spPr>
      </p:pic>
      <p:pic>
        <p:nvPicPr>
          <p:cNvPr id="21" name="Picture 20" descr="A close up of a screen&#10;&#10;Description generated with high confidence">
            <a:extLst>
              <a:ext uri="{FF2B5EF4-FFF2-40B4-BE49-F238E27FC236}">
                <a16:creationId xmlns:a16="http://schemas.microsoft.com/office/drawing/2014/main" id="{C2F30D70-FE64-43F0-93D9-2007D8BC8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997" y="1521922"/>
            <a:ext cx="6195003" cy="534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438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47</TotalTime>
  <Words>43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宋体</vt:lpstr>
      <vt:lpstr>Arial</vt:lpstr>
      <vt:lpstr>Century Gothic</vt:lpstr>
      <vt:lpstr>Wingdings</vt:lpstr>
      <vt:lpstr>Vapor Trail</vt:lpstr>
      <vt:lpstr>Emse 6992 Final Project</vt:lpstr>
      <vt:lpstr>Data Pre-Processing</vt:lpstr>
      <vt:lpstr>Android Market Breakdown</vt:lpstr>
      <vt:lpstr>Rating &amp; Installs</vt:lpstr>
      <vt:lpstr>Reviews for Category</vt:lpstr>
      <vt:lpstr>Better Way to Show the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Emse 6992 Final Project</dc:title>
  <dc:creator>Han, Xiao</dc:creator>
  <cp:lastModifiedBy>Han, Xiao</cp:lastModifiedBy>
  <cp:revision>4</cp:revision>
  <dcterms:created xsi:type="dcterms:W3CDTF">2018-12-06T05:35:16Z</dcterms:created>
  <dcterms:modified xsi:type="dcterms:W3CDTF">2018-12-06T06:23:09Z</dcterms:modified>
</cp:coreProperties>
</file>