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88" r:id="rId5"/>
    <p:sldId id="289" r:id="rId6"/>
    <p:sldId id="267" r:id="rId7"/>
    <p:sldId id="292" r:id="rId8"/>
    <p:sldId id="269" r:id="rId9"/>
    <p:sldId id="270" r:id="rId10"/>
    <p:sldId id="273" r:id="rId11"/>
    <p:sldId id="293" r:id="rId12"/>
    <p:sldId id="275" r:id="rId13"/>
    <p:sldId id="290" r:id="rId14"/>
    <p:sldId id="294" r:id="rId15"/>
    <p:sldId id="295" r:id="rId16"/>
    <p:sldId id="296" r:id="rId17"/>
    <p:sldId id="297" r:id="rId18"/>
    <p:sldId id="298" r:id="rId19"/>
    <p:sldId id="299" r:id="rId20"/>
    <p:sldId id="291" r:id="rId21"/>
    <p:sldId id="300" r:id="rId22"/>
    <p:sldId id="30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 Han" initials="XH" lastIdx="2" clrIdx="0">
    <p:extLst>
      <p:ext uri="{19B8F6BF-5375-455C-9EA6-DF929625EA0E}">
        <p15:presenceInfo xmlns:p15="http://schemas.microsoft.com/office/powerpoint/2012/main" userId="Xiao 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1DFBF-9287-43FC-B9E0-1F041264DA3C}" type="doc">
      <dgm:prSet loTypeId="urn:microsoft.com/office/officeart/2005/8/layout/vProcess5" loCatId="process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7B4CAF4-11D8-48AC-994B-127543B58649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4D3FE486-A7CD-40E5-B163-667C59B4701C}" type="parTrans" cxnId="{0D4EF0C1-658B-440A-8F0A-3BADB1544536}">
      <dgm:prSet/>
      <dgm:spPr/>
      <dgm:t>
        <a:bodyPr/>
        <a:lstStyle/>
        <a:p>
          <a:endParaRPr lang="en-US"/>
        </a:p>
      </dgm:t>
    </dgm:pt>
    <dgm:pt modelId="{3A00FD37-6E90-4302-A509-8E18EC117CD4}" type="sibTrans" cxnId="{0D4EF0C1-658B-440A-8F0A-3BADB1544536}">
      <dgm:prSet/>
      <dgm:spPr/>
      <dgm:t>
        <a:bodyPr/>
        <a:lstStyle/>
        <a:p>
          <a:endParaRPr lang="en-US"/>
        </a:p>
      </dgm:t>
    </dgm:pt>
    <dgm:pt modelId="{45851157-B4F2-4BBA-B693-2E86F1868527}">
      <dgm:prSet/>
      <dgm:spPr/>
      <dgm:t>
        <a:bodyPr/>
        <a:lstStyle/>
        <a:p>
          <a:r>
            <a:rPr lang="en-US" dirty="0"/>
            <a:t>LogTAD</a:t>
          </a:r>
        </a:p>
      </dgm:t>
    </dgm:pt>
    <dgm:pt modelId="{CCC69FA0-9FAB-4E58-B96D-B8AA155BDC4C}" type="parTrans" cxnId="{C5370FCF-4C54-458D-9C8C-880ADDFC60D2}">
      <dgm:prSet/>
      <dgm:spPr/>
      <dgm:t>
        <a:bodyPr/>
        <a:lstStyle/>
        <a:p>
          <a:endParaRPr lang="en-US"/>
        </a:p>
      </dgm:t>
    </dgm:pt>
    <dgm:pt modelId="{6791C5F8-03E5-4ABA-A7C7-E64993EC5304}" type="sibTrans" cxnId="{C5370FCF-4C54-458D-9C8C-880ADDFC60D2}">
      <dgm:prSet/>
      <dgm:spPr/>
      <dgm:t>
        <a:bodyPr/>
        <a:lstStyle/>
        <a:p>
          <a:endParaRPr lang="en-US"/>
        </a:p>
      </dgm:t>
    </dgm:pt>
    <dgm:pt modelId="{DC0761BB-29A3-4C72-AF8F-C2FC21B6BFEC}">
      <dgm:prSet/>
      <dgm:spPr/>
      <dgm:t>
        <a:bodyPr/>
        <a:lstStyle/>
        <a:p>
          <a:r>
            <a:rPr lang="en-US"/>
            <a:t>Experiment and Analysis</a:t>
          </a:r>
        </a:p>
      </dgm:t>
    </dgm:pt>
    <dgm:pt modelId="{3539CD13-5064-4850-9F99-4B5448EB010C}" type="parTrans" cxnId="{D9696D7A-7FFF-433E-B300-5F6D9E41963F}">
      <dgm:prSet/>
      <dgm:spPr/>
      <dgm:t>
        <a:bodyPr/>
        <a:lstStyle/>
        <a:p>
          <a:endParaRPr lang="en-US"/>
        </a:p>
      </dgm:t>
    </dgm:pt>
    <dgm:pt modelId="{F75BCDE6-4C42-4A25-A48C-C56A6A63BAD0}" type="sibTrans" cxnId="{D9696D7A-7FFF-433E-B300-5F6D9E41963F}">
      <dgm:prSet/>
      <dgm:spPr/>
      <dgm:t>
        <a:bodyPr/>
        <a:lstStyle/>
        <a:p>
          <a:endParaRPr lang="en-US"/>
        </a:p>
      </dgm:t>
    </dgm:pt>
    <dgm:pt modelId="{3102C6A5-0CE1-4632-868C-B2815FD51D1D}">
      <dgm:prSet/>
      <dgm:spPr/>
      <dgm:t>
        <a:bodyPr/>
        <a:lstStyle/>
        <a:p>
          <a:r>
            <a:rPr lang="en-US"/>
            <a:t>Conclusion</a:t>
          </a:r>
        </a:p>
      </dgm:t>
    </dgm:pt>
    <dgm:pt modelId="{25397010-1403-4E63-92F1-E7D2AFAF7CC5}" type="parTrans" cxnId="{C518945A-FEA5-4FD7-A639-67D8A53D55B5}">
      <dgm:prSet/>
      <dgm:spPr/>
      <dgm:t>
        <a:bodyPr/>
        <a:lstStyle/>
        <a:p>
          <a:endParaRPr lang="en-US"/>
        </a:p>
      </dgm:t>
    </dgm:pt>
    <dgm:pt modelId="{4AF073C6-DE1B-4C4E-BE72-C008F2DA23FD}" type="sibTrans" cxnId="{C518945A-FEA5-4FD7-A639-67D8A53D55B5}">
      <dgm:prSet/>
      <dgm:spPr/>
      <dgm:t>
        <a:bodyPr/>
        <a:lstStyle/>
        <a:p>
          <a:endParaRPr lang="en-US"/>
        </a:p>
      </dgm:t>
    </dgm:pt>
    <dgm:pt modelId="{8AC8E347-6E8D-4ED8-B3EA-811EA0EA0E1B}" type="pres">
      <dgm:prSet presAssocID="{F411DFBF-9287-43FC-B9E0-1F041264DA3C}" presName="outerComposite" presStyleCnt="0">
        <dgm:presLayoutVars>
          <dgm:chMax val="5"/>
          <dgm:dir/>
          <dgm:resizeHandles val="exact"/>
        </dgm:presLayoutVars>
      </dgm:prSet>
      <dgm:spPr/>
    </dgm:pt>
    <dgm:pt modelId="{8580AC24-81C6-450D-9030-A606F5ED0463}" type="pres">
      <dgm:prSet presAssocID="{F411DFBF-9287-43FC-B9E0-1F041264DA3C}" presName="dummyMaxCanvas" presStyleCnt="0">
        <dgm:presLayoutVars/>
      </dgm:prSet>
      <dgm:spPr/>
    </dgm:pt>
    <dgm:pt modelId="{3DECBFA1-3C10-4530-9FB3-5177FD937CA1}" type="pres">
      <dgm:prSet presAssocID="{F411DFBF-9287-43FC-B9E0-1F041264DA3C}" presName="FourNodes_1" presStyleLbl="node1" presStyleIdx="0" presStyleCnt="4">
        <dgm:presLayoutVars>
          <dgm:bulletEnabled val="1"/>
        </dgm:presLayoutVars>
      </dgm:prSet>
      <dgm:spPr/>
    </dgm:pt>
    <dgm:pt modelId="{F8AF63E4-ECE0-4EE4-B515-FE9A483B6BF4}" type="pres">
      <dgm:prSet presAssocID="{F411DFBF-9287-43FC-B9E0-1F041264DA3C}" presName="FourNodes_2" presStyleLbl="node1" presStyleIdx="1" presStyleCnt="4">
        <dgm:presLayoutVars>
          <dgm:bulletEnabled val="1"/>
        </dgm:presLayoutVars>
      </dgm:prSet>
      <dgm:spPr/>
    </dgm:pt>
    <dgm:pt modelId="{A21EAD97-372A-44D7-BE80-27956A2F4971}" type="pres">
      <dgm:prSet presAssocID="{F411DFBF-9287-43FC-B9E0-1F041264DA3C}" presName="FourNodes_3" presStyleLbl="node1" presStyleIdx="2" presStyleCnt="4">
        <dgm:presLayoutVars>
          <dgm:bulletEnabled val="1"/>
        </dgm:presLayoutVars>
      </dgm:prSet>
      <dgm:spPr/>
    </dgm:pt>
    <dgm:pt modelId="{D50EBF55-CA1F-40A9-AA1C-95A94502A32E}" type="pres">
      <dgm:prSet presAssocID="{F411DFBF-9287-43FC-B9E0-1F041264DA3C}" presName="FourNodes_4" presStyleLbl="node1" presStyleIdx="3" presStyleCnt="4">
        <dgm:presLayoutVars>
          <dgm:bulletEnabled val="1"/>
        </dgm:presLayoutVars>
      </dgm:prSet>
      <dgm:spPr/>
    </dgm:pt>
    <dgm:pt modelId="{5690989F-8B76-4B93-B85A-7EEEAA947A37}" type="pres">
      <dgm:prSet presAssocID="{F411DFBF-9287-43FC-B9E0-1F041264DA3C}" presName="FourConn_1-2" presStyleLbl="fgAccFollowNode1" presStyleIdx="0" presStyleCnt="3">
        <dgm:presLayoutVars>
          <dgm:bulletEnabled val="1"/>
        </dgm:presLayoutVars>
      </dgm:prSet>
      <dgm:spPr/>
    </dgm:pt>
    <dgm:pt modelId="{A35F3715-40D3-4173-B81E-7348438C1EBB}" type="pres">
      <dgm:prSet presAssocID="{F411DFBF-9287-43FC-B9E0-1F041264DA3C}" presName="FourConn_2-3" presStyleLbl="fgAccFollowNode1" presStyleIdx="1" presStyleCnt="3">
        <dgm:presLayoutVars>
          <dgm:bulletEnabled val="1"/>
        </dgm:presLayoutVars>
      </dgm:prSet>
      <dgm:spPr/>
    </dgm:pt>
    <dgm:pt modelId="{6E694065-A357-433E-94FA-9EFD35B345BE}" type="pres">
      <dgm:prSet presAssocID="{F411DFBF-9287-43FC-B9E0-1F041264DA3C}" presName="FourConn_3-4" presStyleLbl="fgAccFollowNode1" presStyleIdx="2" presStyleCnt="3">
        <dgm:presLayoutVars>
          <dgm:bulletEnabled val="1"/>
        </dgm:presLayoutVars>
      </dgm:prSet>
      <dgm:spPr/>
    </dgm:pt>
    <dgm:pt modelId="{3E94B8D7-32FE-406E-880F-0C72C33611A5}" type="pres">
      <dgm:prSet presAssocID="{F411DFBF-9287-43FC-B9E0-1F041264DA3C}" presName="FourNodes_1_text" presStyleLbl="node1" presStyleIdx="3" presStyleCnt="4">
        <dgm:presLayoutVars>
          <dgm:bulletEnabled val="1"/>
        </dgm:presLayoutVars>
      </dgm:prSet>
      <dgm:spPr/>
    </dgm:pt>
    <dgm:pt modelId="{7C240C2E-A7F3-42EB-AC7A-D7B0352D6411}" type="pres">
      <dgm:prSet presAssocID="{F411DFBF-9287-43FC-B9E0-1F041264DA3C}" presName="FourNodes_2_text" presStyleLbl="node1" presStyleIdx="3" presStyleCnt="4">
        <dgm:presLayoutVars>
          <dgm:bulletEnabled val="1"/>
        </dgm:presLayoutVars>
      </dgm:prSet>
      <dgm:spPr/>
    </dgm:pt>
    <dgm:pt modelId="{0A5490A7-8679-42EC-8906-3E50DE92F083}" type="pres">
      <dgm:prSet presAssocID="{F411DFBF-9287-43FC-B9E0-1F041264DA3C}" presName="FourNodes_3_text" presStyleLbl="node1" presStyleIdx="3" presStyleCnt="4">
        <dgm:presLayoutVars>
          <dgm:bulletEnabled val="1"/>
        </dgm:presLayoutVars>
      </dgm:prSet>
      <dgm:spPr/>
    </dgm:pt>
    <dgm:pt modelId="{75468B30-884C-422C-93C8-51C1AFC53257}" type="pres">
      <dgm:prSet presAssocID="{F411DFBF-9287-43FC-B9E0-1F041264DA3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0005404-5CB4-48E0-84E4-318AD60E13E8}" type="presOf" srcId="{3102C6A5-0CE1-4632-868C-B2815FD51D1D}" destId="{D50EBF55-CA1F-40A9-AA1C-95A94502A32E}" srcOrd="0" destOrd="0" presId="urn:microsoft.com/office/officeart/2005/8/layout/vProcess5"/>
    <dgm:cxn modelId="{0969A721-06DC-4CB0-897B-77CCB0EA4805}" type="presOf" srcId="{DC0761BB-29A3-4C72-AF8F-C2FC21B6BFEC}" destId="{0A5490A7-8679-42EC-8906-3E50DE92F083}" srcOrd="1" destOrd="0" presId="urn:microsoft.com/office/officeart/2005/8/layout/vProcess5"/>
    <dgm:cxn modelId="{9B9E8D32-9673-462C-85F8-E16B8658AA25}" type="presOf" srcId="{6791C5F8-03E5-4ABA-A7C7-E64993EC5304}" destId="{A35F3715-40D3-4173-B81E-7348438C1EBB}" srcOrd="0" destOrd="0" presId="urn:microsoft.com/office/officeart/2005/8/layout/vProcess5"/>
    <dgm:cxn modelId="{576D6D63-EA71-4CB2-80FE-E624A84372A0}" type="presOf" srcId="{45851157-B4F2-4BBA-B693-2E86F1868527}" destId="{F8AF63E4-ECE0-4EE4-B515-FE9A483B6BF4}" srcOrd="0" destOrd="0" presId="urn:microsoft.com/office/officeart/2005/8/layout/vProcess5"/>
    <dgm:cxn modelId="{551FDC69-BE8A-4A20-8528-3F0861322594}" type="presOf" srcId="{45851157-B4F2-4BBA-B693-2E86F1868527}" destId="{7C240C2E-A7F3-42EB-AC7A-D7B0352D6411}" srcOrd="1" destOrd="0" presId="urn:microsoft.com/office/officeart/2005/8/layout/vProcess5"/>
    <dgm:cxn modelId="{3A6DA254-056E-4E38-8826-5A89AC8203E5}" type="presOf" srcId="{F75BCDE6-4C42-4A25-A48C-C56A6A63BAD0}" destId="{6E694065-A357-433E-94FA-9EFD35B345BE}" srcOrd="0" destOrd="0" presId="urn:microsoft.com/office/officeart/2005/8/layout/vProcess5"/>
    <dgm:cxn modelId="{D9696D7A-7FFF-433E-B300-5F6D9E41963F}" srcId="{F411DFBF-9287-43FC-B9E0-1F041264DA3C}" destId="{DC0761BB-29A3-4C72-AF8F-C2FC21B6BFEC}" srcOrd="2" destOrd="0" parTransId="{3539CD13-5064-4850-9F99-4B5448EB010C}" sibTransId="{F75BCDE6-4C42-4A25-A48C-C56A6A63BAD0}"/>
    <dgm:cxn modelId="{C518945A-FEA5-4FD7-A639-67D8A53D55B5}" srcId="{F411DFBF-9287-43FC-B9E0-1F041264DA3C}" destId="{3102C6A5-0CE1-4632-868C-B2815FD51D1D}" srcOrd="3" destOrd="0" parTransId="{25397010-1403-4E63-92F1-E7D2AFAF7CC5}" sibTransId="{4AF073C6-DE1B-4C4E-BE72-C008F2DA23FD}"/>
    <dgm:cxn modelId="{27C4338E-6E94-4E18-B652-0447B48900BC}" type="presOf" srcId="{3102C6A5-0CE1-4632-868C-B2815FD51D1D}" destId="{75468B30-884C-422C-93C8-51C1AFC53257}" srcOrd="1" destOrd="0" presId="urn:microsoft.com/office/officeart/2005/8/layout/vProcess5"/>
    <dgm:cxn modelId="{2DE85D98-00AD-4596-9C4C-9EDDF0C80A81}" type="presOf" srcId="{F411DFBF-9287-43FC-B9E0-1F041264DA3C}" destId="{8AC8E347-6E8D-4ED8-B3EA-811EA0EA0E1B}" srcOrd="0" destOrd="0" presId="urn:microsoft.com/office/officeart/2005/8/layout/vProcess5"/>
    <dgm:cxn modelId="{9D2560C1-1BB2-45DC-B2FF-78A5557CCF37}" type="presOf" srcId="{DC0761BB-29A3-4C72-AF8F-C2FC21B6BFEC}" destId="{A21EAD97-372A-44D7-BE80-27956A2F4971}" srcOrd="0" destOrd="0" presId="urn:microsoft.com/office/officeart/2005/8/layout/vProcess5"/>
    <dgm:cxn modelId="{0D4EF0C1-658B-440A-8F0A-3BADB1544536}" srcId="{F411DFBF-9287-43FC-B9E0-1F041264DA3C}" destId="{87B4CAF4-11D8-48AC-994B-127543B58649}" srcOrd="0" destOrd="0" parTransId="{4D3FE486-A7CD-40E5-B163-667C59B4701C}" sibTransId="{3A00FD37-6E90-4302-A509-8E18EC117CD4}"/>
    <dgm:cxn modelId="{C5370FCF-4C54-458D-9C8C-880ADDFC60D2}" srcId="{F411DFBF-9287-43FC-B9E0-1F041264DA3C}" destId="{45851157-B4F2-4BBA-B693-2E86F1868527}" srcOrd="1" destOrd="0" parTransId="{CCC69FA0-9FAB-4E58-B96D-B8AA155BDC4C}" sibTransId="{6791C5F8-03E5-4ABA-A7C7-E64993EC5304}"/>
    <dgm:cxn modelId="{09459ED0-B177-4D2D-9D39-50DC7A1B1915}" type="presOf" srcId="{87B4CAF4-11D8-48AC-994B-127543B58649}" destId="{3E94B8D7-32FE-406E-880F-0C72C33611A5}" srcOrd="1" destOrd="0" presId="urn:microsoft.com/office/officeart/2005/8/layout/vProcess5"/>
    <dgm:cxn modelId="{E688F3D5-57B5-4EF3-B9F7-01A3B2E0B52E}" type="presOf" srcId="{3A00FD37-6E90-4302-A509-8E18EC117CD4}" destId="{5690989F-8B76-4B93-B85A-7EEEAA947A37}" srcOrd="0" destOrd="0" presId="urn:microsoft.com/office/officeart/2005/8/layout/vProcess5"/>
    <dgm:cxn modelId="{FF9774FA-ACCE-498B-BCBD-4516456BC04E}" type="presOf" srcId="{87B4CAF4-11D8-48AC-994B-127543B58649}" destId="{3DECBFA1-3C10-4530-9FB3-5177FD937CA1}" srcOrd="0" destOrd="0" presId="urn:microsoft.com/office/officeart/2005/8/layout/vProcess5"/>
    <dgm:cxn modelId="{95B9E70A-2591-4DED-8A29-79EAB91FBD77}" type="presParOf" srcId="{8AC8E347-6E8D-4ED8-B3EA-811EA0EA0E1B}" destId="{8580AC24-81C6-450D-9030-A606F5ED0463}" srcOrd="0" destOrd="0" presId="urn:microsoft.com/office/officeart/2005/8/layout/vProcess5"/>
    <dgm:cxn modelId="{D5C64E13-FF7F-4529-AAA8-18D846280882}" type="presParOf" srcId="{8AC8E347-6E8D-4ED8-B3EA-811EA0EA0E1B}" destId="{3DECBFA1-3C10-4530-9FB3-5177FD937CA1}" srcOrd="1" destOrd="0" presId="urn:microsoft.com/office/officeart/2005/8/layout/vProcess5"/>
    <dgm:cxn modelId="{BCFE1205-DD1D-4A90-AF40-87BE90A663D4}" type="presParOf" srcId="{8AC8E347-6E8D-4ED8-B3EA-811EA0EA0E1B}" destId="{F8AF63E4-ECE0-4EE4-B515-FE9A483B6BF4}" srcOrd="2" destOrd="0" presId="urn:microsoft.com/office/officeart/2005/8/layout/vProcess5"/>
    <dgm:cxn modelId="{6D0AF0F4-25C2-4353-BE38-081C7538FF99}" type="presParOf" srcId="{8AC8E347-6E8D-4ED8-B3EA-811EA0EA0E1B}" destId="{A21EAD97-372A-44D7-BE80-27956A2F4971}" srcOrd="3" destOrd="0" presId="urn:microsoft.com/office/officeart/2005/8/layout/vProcess5"/>
    <dgm:cxn modelId="{93D8414C-EC48-448B-B473-8AB77E240069}" type="presParOf" srcId="{8AC8E347-6E8D-4ED8-B3EA-811EA0EA0E1B}" destId="{D50EBF55-CA1F-40A9-AA1C-95A94502A32E}" srcOrd="4" destOrd="0" presId="urn:microsoft.com/office/officeart/2005/8/layout/vProcess5"/>
    <dgm:cxn modelId="{9BDDE720-9D64-4659-AC0D-94E97F468FCA}" type="presParOf" srcId="{8AC8E347-6E8D-4ED8-B3EA-811EA0EA0E1B}" destId="{5690989F-8B76-4B93-B85A-7EEEAA947A37}" srcOrd="5" destOrd="0" presId="urn:microsoft.com/office/officeart/2005/8/layout/vProcess5"/>
    <dgm:cxn modelId="{F81718AB-21E8-4D1B-A73E-DB739410EA18}" type="presParOf" srcId="{8AC8E347-6E8D-4ED8-B3EA-811EA0EA0E1B}" destId="{A35F3715-40D3-4173-B81E-7348438C1EBB}" srcOrd="6" destOrd="0" presId="urn:microsoft.com/office/officeart/2005/8/layout/vProcess5"/>
    <dgm:cxn modelId="{B15DAD4F-D893-41B4-A727-5AB6CD76FBD4}" type="presParOf" srcId="{8AC8E347-6E8D-4ED8-B3EA-811EA0EA0E1B}" destId="{6E694065-A357-433E-94FA-9EFD35B345BE}" srcOrd="7" destOrd="0" presId="urn:microsoft.com/office/officeart/2005/8/layout/vProcess5"/>
    <dgm:cxn modelId="{F542F554-87EE-40C8-8567-E0420E8083E7}" type="presParOf" srcId="{8AC8E347-6E8D-4ED8-B3EA-811EA0EA0E1B}" destId="{3E94B8D7-32FE-406E-880F-0C72C33611A5}" srcOrd="8" destOrd="0" presId="urn:microsoft.com/office/officeart/2005/8/layout/vProcess5"/>
    <dgm:cxn modelId="{6633AE33-64C2-4EB1-847C-05B6D2A9FA07}" type="presParOf" srcId="{8AC8E347-6E8D-4ED8-B3EA-811EA0EA0E1B}" destId="{7C240C2E-A7F3-42EB-AC7A-D7B0352D6411}" srcOrd="9" destOrd="0" presId="urn:microsoft.com/office/officeart/2005/8/layout/vProcess5"/>
    <dgm:cxn modelId="{E62F4C97-BC8E-484A-9CAB-55D296C4F12D}" type="presParOf" srcId="{8AC8E347-6E8D-4ED8-B3EA-811EA0EA0E1B}" destId="{0A5490A7-8679-42EC-8906-3E50DE92F083}" srcOrd="10" destOrd="0" presId="urn:microsoft.com/office/officeart/2005/8/layout/vProcess5"/>
    <dgm:cxn modelId="{0EE02742-5BED-4CDE-A14B-6AFA83F1C3BC}" type="presParOf" srcId="{8AC8E347-6E8D-4ED8-B3EA-811EA0EA0E1B}" destId="{75468B30-884C-422C-93C8-51C1AFC5325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11DFBF-9287-43FC-B9E0-1F041264DA3C}" type="doc">
      <dgm:prSet loTypeId="urn:microsoft.com/office/officeart/2005/8/layout/vProcess5" loCatId="process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7B4CAF4-11D8-48AC-994B-127543B58649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4D3FE486-A7CD-40E5-B163-667C59B4701C}" type="parTrans" cxnId="{0D4EF0C1-658B-440A-8F0A-3BADB1544536}">
      <dgm:prSet/>
      <dgm:spPr/>
      <dgm:t>
        <a:bodyPr/>
        <a:lstStyle/>
        <a:p>
          <a:endParaRPr lang="en-US"/>
        </a:p>
      </dgm:t>
    </dgm:pt>
    <dgm:pt modelId="{3A00FD37-6E90-4302-A509-8E18EC117CD4}" type="sibTrans" cxnId="{0D4EF0C1-658B-440A-8F0A-3BADB1544536}">
      <dgm:prSet/>
      <dgm:spPr/>
      <dgm:t>
        <a:bodyPr/>
        <a:lstStyle/>
        <a:p>
          <a:endParaRPr lang="en-US"/>
        </a:p>
      </dgm:t>
    </dgm:pt>
    <dgm:pt modelId="{45851157-B4F2-4BBA-B693-2E86F1868527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LogTAD</a:t>
          </a:r>
        </a:p>
      </dgm:t>
    </dgm:pt>
    <dgm:pt modelId="{CCC69FA0-9FAB-4E58-B96D-B8AA155BDC4C}" type="parTrans" cxnId="{C5370FCF-4C54-458D-9C8C-880ADDFC60D2}">
      <dgm:prSet/>
      <dgm:spPr/>
      <dgm:t>
        <a:bodyPr/>
        <a:lstStyle/>
        <a:p>
          <a:endParaRPr lang="en-US"/>
        </a:p>
      </dgm:t>
    </dgm:pt>
    <dgm:pt modelId="{6791C5F8-03E5-4ABA-A7C7-E64993EC5304}" type="sibTrans" cxnId="{C5370FCF-4C54-458D-9C8C-880ADDFC60D2}">
      <dgm:prSet/>
      <dgm:spPr/>
      <dgm:t>
        <a:bodyPr/>
        <a:lstStyle/>
        <a:p>
          <a:endParaRPr lang="en-US"/>
        </a:p>
      </dgm:t>
    </dgm:pt>
    <dgm:pt modelId="{DC0761BB-29A3-4C72-AF8F-C2FC21B6BFEC}">
      <dgm:prSet/>
      <dgm:spPr/>
      <dgm:t>
        <a:bodyPr/>
        <a:lstStyle/>
        <a:p>
          <a:r>
            <a:rPr lang="en-US"/>
            <a:t>Experiment and Analysis</a:t>
          </a:r>
        </a:p>
      </dgm:t>
    </dgm:pt>
    <dgm:pt modelId="{3539CD13-5064-4850-9F99-4B5448EB010C}" type="parTrans" cxnId="{D9696D7A-7FFF-433E-B300-5F6D9E41963F}">
      <dgm:prSet/>
      <dgm:spPr/>
      <dgm:t>
        <a:bodyPr/>
        <a:lstStyle/>
        <a:p>
          <a:endParaRPr lang="en-US"/>
        </a:p>
      </dgm:t>
    </dgm:pt>
    <dgm:pt modelId="{F75BCDE6-4C42-4A25-A48C-C56A6A63BAD0}" type="sibTrans" cxnId="{D9696D7A-7FFF-433E-B300-5F6D9E41963F}">
      <dgm:prSet/>
      <dgm:spPr/>
      <dgm:t>
        <a:bodyPr/>
        <a:lstStyle/>
        <a:p>
          <a:endParaRPr lang="en-US"/>
        </a:p>
      </dgm:t>
    </dgm:pt>
    <dgm:pt modelId="{3102C6A5-0CE1-4632-868C-B2815FD51D1D}">
      <dgm:prSet/>
      <dgm:spPr/>
      <dgm:t>
        <a:bodyPr/>
        <a:lstStyle/>
        <a:p>
          <a:r>
            <a:rPr lang="en-US"/>
            <a:t>Conclusion</a:t>
          </a:r>
        </a:p>
      </dgm:t>
    </dgm:pt>
    <dgm:pt modelId="{25397010-1403-4E63-92F1-E7D2AFAF7CC5}" type="parTrans" cxnId="{C518945A-FEA5-4FD7-A639-67D8A53D55B5}">
      <dgm:prSet/>
      <dgm:spPr/>
      <dgm:t>
        <a:bodyPr/>
        <a:lstStyle/>
        <a:p>
          <a:endParaRPr lang="en-US"/>
        </a:p>
      </dgm:t>
    </dgm:pt>
    <dgm:pt modelId="{4AF073C6-DE1B-4C4E-BE72-C008F2DA23FD}" type="sibTrans" cxnId="{C518945A-FEA5-4FD7-A639-67D8A53D55B5}">
      <dgm:prSet/>
      <dgm:spPr/>
      <dgm:t>
        <a:bodyPr/>
        <a:lstStyle/>
        <a:p>
          <a:endParaRPr lang="en-US"/>
        </a:p>
      </dgm:t>
    </dgm:pt>
    <dgm:pt modelId="{8AC8E347-6E8D-4ED8-B3EA-811EA0EA0E1B}" type="pres">
      <dgm:prSet presAssocID="{F411DFBF-9287-43FC-B9E0-1F041264DA3C}" presName="outerComposite" presStyleCnt="0">
        <dgm:presLayoutVars>
          <dgm:chMax val="5"/>
          <dgm:dir/>
          <dgm:resizeHandles val="exact"/>
        </dgm:presLayoutVars>
      </dgm:prSet>
      <dgm:spPr/>
    </dgm:pt>
    <dgm:pt modelId="{8580AC24-81C6-450D-9030-A606F5ED0463}" type="pres">
      <dgm:prSet presAssocID="{F411DFBF-9287-43FC-B9E0-1F041264DA3C}" presName="dummyMaxCanvas" presStyleCnt="0">
        <dgm:presLayoutVars/>
      </dgm:prSet>
      <dgm:spPr/>
    </dgm:pt>
    <dgm:pt modelId="{3DECBFA1-3C10-4530-9FB3-5177FD937CA1}" type="pres">
      <dgm:prSet presAssocID="{F411DFBF-9287-43FC-B9E0-1F041264DA3C}" presName="FourNodes_1" presStyleLbl="node1" presStyleIdx="0" presStyleCnt="4">
        <dgm:presLayoutVars>
          <dgm:bulletEnabled val="1"/>
        </dgm:presLayoutVars>
      </dgm:prSet>
      <dgm:spPr/>
    </dgm:pt>
    <dgm:pt modelId="{F8AF63E4-ECE0-4EE4-B515-FE9A483B6BF4}" type="pres">
      <dgm:prSet presAssocID="{F411DFBF-9287-43FC-B9E0-1F041264DA3C}" presName="FourNodes_2" presStyleLbl="node1" presStyleIdx="1" presStyleCnt="4">
        <dgm:presLayoutVars>
          <dgm:bulletEnabled val="1"/>
        </dgm:presLayoutVars>
      </dgm:prSet>
      <dgm:spPr/>
    </dgm:pt>
    <dgm:pt modelId="{A21EAD97-372A-44D7-BE80-27956A2F4971}" type="pres">
      <dgm:prSet presAssocID="{F411DFBF-9287-43FC-B9E0-1F041264DA3C}" presName="FourNodes_3" presStyleLbl="node1" presStyleIdx="2" presStyleCnt="4">
        <dgm:presLayoutVars>
          <dgm:bulletEnabled val="1"/>
        </dgm:presLayoutVars>
      </dgm:prSet>
      <dgm:spPr/>
    </dgm:pt>
    <dgm:pt modelId="{D50EBF55-CA1F-40A9-AA1C-95A94502A32E}" type="pres">
      <dgm:prSet presAssocID="{F411DFBF-9287-43FC-B9E0-1F041264DA3C}" presName="FourNodes_4" presStyleLbl="node1" presStyleIdx="3" presStyleCnt="4">
        <dgm:presLayoutVars>
          <dgm:bulletEnabled val="1"/>
        </dgm:presLayoutVars>
      </dgm:prSet>
      <dgm:spPr/>
    </dgm:pt>
    <dgm:pt modelId="{5690989F-8B76-4B93-B85A-7EEEAA947A37}" type="pres">
      <dgm:prSet presAssocID="{F411DFBF-9287-43FC-B9E0-1F041264DA3C}" presName="FourConn_1-2" presStyleLbl="fgAccFollowNode1" presStyleIdx="0" presStyleCnt="3">
        <dgm:presLayoutVars>
          <dgm:bulletEnabled val="1"/>
        </dgm:presLayoutVars>
      </dgm:prSet>
      <dgm:spPr/>
    </dgm:pt>
    <dgm:pt modelId="{A35F3715-40D3-4173-B81E-7348438C1EBB}" type="pres">
      <dgm:prSet presAssocID="{F411DFBF-9287-43FC-B9E0-1F041264DA3C}" presName="FourConn_2-3" presStyleLbl="fgAccFollowNode1" presStyleIdx="1" presStyleCnt="3">
        <dgm:presLayoutVars>
          <dgm:bulletEnabled val="1"/>
        </dgm:presLayoutVars>
      </dgm:prSet>
      <dgm:spPr/>
    </dgm:pt>
    <dgm:pt modelId="{6E694065-A357-433E-94FA-9EFD35B345BE}" type="pres">
      <dgm:prSet presAssocID="{F411DFBF-9287-43FC-B9E0-1F041264DA3C}" presName="FourConn_3-4" presStyleLbl="fgAccFollowNode1" presStyleIdx="2" presStyleCnt="3">
        <dgm:presLayoutVars>
          <dgm:bulletEnabled val="1"/>
        </dgm:presLayoutVars>
      </dgm:prSet>
      <dgm:spPr/>
    </dgm:pt>
    <dgm:pt modelId="{3E94B8D7-32FE-406E-880F-0C72C33611A5}" type="pres">
      <dgm:prSet presAssocID="{F411DFBF-9287-43FC-B9E0-1F041264DA3C}" presName="FourNodes_1_text" presStyleLbl="node1" presStyleIdx="3" presStyleCnt="4">
        <dgm:presLayoutVars>
          <dgm:bulletEnabled val="1"/>
        </dgm:presLayoutVars>
      </dgm:prSet>
      <dgm:spPr/>
    </dgm:pt>
    <dgm:pt modelId="{7C240C2E-A7F3-42EB-AC7A-D7B0352D6411}" type="pres">
      <dgm:prSet presAssocID="{F411DFBF-9287-43FC-B9E0-1F041264DA3C}" presName="FourNodes_2_text" presStyleLbl="node1" presStyleIdx="3" presStyleCnt="4">
        <dgm:presLayoutVars>
          <dgm:bulletEnabled val="1"/>
        </dgm:presLayoutVars>
      </dgm:prSet>
      <dgm:spPr/>
    </dgm:pt>
    <dgm:pt modelId="{0A5490A7-8679-42EC-8906-3E50DE92F083}" type="pres">
      <dgm:prSet presAssocID="{F411DFBF-9287-43FC-B9E0-1F041264DA3C}" presName="FourNodes_3_text" presStyleLbl="node1" presStyleIdx="3" presStyleCnt="4">
        <dgm:presLayoutVars>
          <dgm:bulletEnabled val="1"/>
        </dgm:presLayoutVars>
      </dgm:prSet>
      <dgm:spPr/>
    </dgm:pt>
    <dgm:pt modelId="{75468B30-884C-422C-93C8-51C1AFC53257}" type="pres">
      <dgm:prSet presAssocID="{F411DFBF-9287-43FC-B9E0-1F041264DA3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0005404-5CB4-48E0-84E4-318AD60E13E8}" type="presOf" srcId="{3102C6A5-0CE1-4632-868C-B2815FD51D1D}" destId="{D50EBF55-CA1F-40A9-AA1C-95A94502A32E}" srcOrd="0" destOrd="0" presId="urn:microsoft.com/office/officeart/2005/8/layout/vProcess5"/>
    <dgm:cxn modelId="{0969A721-06DC-4CB0-897B-77CCB0EA4805}" type="presOf" srcId="{DC0761BB-29A3-4C72-AF8F-C2FC21B6BFEC}" destId="{0A5490A7-8679-42EC-8906-3E50DE92F083}" srcOrd="1" destOrd="0" presId="urn:microsoft.com/office/officeart/2005/8/layout/vProcess5"/>
    <dgm:cxn modelId="{9B9E8D32-9673-462C-85F8-E16B8658AA25}" type="presOf" srcId="{6791C5F8-03E5-4ABA-A7C7-E64993EC5304}" destId="{A35F3715-40D3-4173-B81E-7348438C1EBB}" srcOrd="0" destOrd="0" presId="urn:microsoft.com/office/officeart/2005/8/layout/vProcess5"/>
    <dgm:cxn modelId="{576D6D63-EA71-4CB2-80FE-E624A84372A0}" type="presOf" srcId="{45851157-B4F2-4BBA-B693-2E86F1868527}" destId="{F8AF63E4-ECE0-4EE4-B515-FE9A483B6BF4}" srcOrd="0" destOrd="0" presId="urn:microsoft.com/office/officeart/2005/8/layout/vProcess5"/>
    <dgm:cxn modelId="{551FDC69-BE8A-4A20-8528-3F0861322594}" type="presOf" srcId="{45851157-B4F2-4BBA-B693-2E86F1868527}" destId="{7C240C2E-A7F3-42EB-AC7A-D7B0352D6411}" srcOrd="1" destOrd="0" presId="urn:microsoft.com/office/officeart/2005/8/layout/vProcess5"/>
    <dgm:cxn modelId="{3A6DA254-056E-4E38-8826-5A89AC8203E5}" type="presOf" srcId="{F75BCDE6-4C42-4A25-A48C-C56A6A63BAD0}" destId="{6E694065-A357-433E-94FA-9EFD35B345BE}" srcOrd="0" destOrd="0" presId="urn:microsoft.com/office/officeart/2005/8/layout/vProcess5"/>
    <dgm:cxn modelId="{D9696D7A-7FFF-433E-B300-5F6D9E41963F}" srcId="{F411DFBF-9287-43FC-B9E0-1F041264DA3C}" destId="{DC0761BB-29A3-4C72-AF8F-C2FC21B6BFEC}" srcOrd="2" destOrd="0" parTransId="{3539CD13-5064-4850-9F99-4B5448EB010C}" sibTransId="{F75BCDE6-4C42-4A25-A48C-C56A6A63BAD0}"/>
    <dgm:cxn modelId="{C518945A-FEA5-4FD7-A639-67D8A53D55B5}" srcId="{F411DFBF-9287-43FC-B9E0-1F041264DA3C}" destId="{3102C6A5-0CE1-4632-868C-B2815FD51D1D}" srcOrd="3" destOrd="0" parTransId="{25397010-1403-4E63-92F1-E7D2AFAF7CC5}" sibTransId="{4AF073C6-DE1B-4C4E-BE72-C008F2DA23FD}"/>
    <dgm:cxn modelId="{27C4338E-6E94-4E18-B652-0447B48900BC}" type="presOf" srcId="{3102C6A5-0CE1-4632-868C-B2815FD51D1D}" destId="{75468B30-884C-422C-93C8-51C1AFC53257}" srcOrd="1" destOrd="0" presId="urn:microsoft.com/office/officeart/2005/8/layout/vProcess5"/>
    <dgm:cxn modelId="{2DE85D98-00AD-4596-9C4C-9EDDF0C80A81}" type="presOf" srcId="{F411DFBF-9287-43FC-B9E0-1F041264DA3C}" destId="{8AC8E347-6E8D-4ED8-B3EA-811EA0EA0E1B}" srcOrd="0" destOrd="0" presId="urn:microsoft.com/office/officeart/2005/8/layout/vProcess5"/>
    <dgm:cxn modelId="{9D2560C1-1BB2-45DC-B2FF-78A5557CCF37}" type="presOf" srcId="{DC0761BB-29A3-4C72-AF8F-C2FC21B6BFEC}" destId="{A21EAD97-372A-44D7-BE80-27956A2F4971}" srcOrd="0" destOrd="0" presId="urn:microsoft.com/office/officeart/2005/8/layout/vProcess5"/>
    <dgm:cxn modelId="{0D4EF0C1-658B-440A-8F0A-3BADB1544536}" srcId="{F411DFBF-9287-43FC-B9E0-1F041264DA3C}" destId="{87B4CAF4-11D8-48AC-994B-127543B58649}" srcOrd="0" destOrd="0" parTransId="{4D3FE486-A7CD-40E5-B163-667C59B4701C}" sibTransId="{3A00FD37-6E90-4302-A509-8E18EC117CD4}"/>
    <dgm:cxn modelId="{C5370FCF-4C54-458D-9C8C-880ADDFC60D2}" srcId="{F411DFBF-9287-43FC-B9E0-1F041264DA3C}" destId="{45851157-B4F2-4BBA-B693-2E86F1868527}" srcOrd="1" destOrd="0" parTransId="{CCC69FA0-9FAB-4E58-B96D-B8AA155BDC4C}" sibTransId="{6791C5F8-03E5-4ABA-A7C7-E64993EC5304}"/>
    <dgm:cxn modelId="{09459ED0-B177-4D2D-9D39-50DC7A1B1915}" type="presOf" srcId="{87B4CAF4-11D8-48AC-994B-127543B58649}" destId="{3E94B8D7-32FE-406E-880F-0C72C33611A5}" srcOrd="1" destOrd="0" presId="urn:microsoft.com/office/officeart/2005/8/layout/vProcess5"/>
    <dgm:cxn modelId="{E688F3D5-57B5-4EF3-B9F7-01A3B2E0B52E}" type="presOf" srcId="{3A00FD37-6E90-4302-A509-8E18EC117CD4}" destId="{5690989F-8B76-4B93-B85A-7EEEAA947A37}" srcOrd="0" destOrd="0" presId="urn:microsoft.com/office/officeart/2005/8/layout/vProcess5"/>
    <dgm:cxn modelId="{FF9774FA-ACCE-498B-BCBD-4516456BC04E}" type="presOf" srcId="{87B4CAF4-11D8-48AC-994B-127543B58649}" destId="{3DECBFA1-3C10-4530-9FB3-5177FD937CA1}" srcOrd="0" destOrd="0" presId="urn:microsoft.com/office/officeart/2005/8/layout/vProcess5"/>
    <dgm:cxn modelId="{95B9E70A-2591-4DED-8A29-79EAB91FBD77}" type="presParOf" srcId="{8AC8E347-6E8D-4ED8-B3EA-811EA0EA0E1B}" destId="{8580AC24-81C6-450D-9030-A606F5ED0463}" srcOrd="0" destOrd="0" presId="urn:microsoft.com/office/officeart/2005/8/layout/vProcess5"/>
    <dgm:cxn modelId="{D5C64E13-FF7F-4529-AAA8-18D846280882}" type="presParOf" srcId="{8AC8E347-6E8D-4ED8-B3EA-811EA0EA0E1B}" destId="{3DECBFA1-3C10-4530-9FB3-5177FD937CA1}" srcOrd="1" destOrd="0" presId="urn:microsoft.com/office/officeart/2005/8/layout/vProcess5"/>
    <dgm:cxn modelId="{BCFE1205-DD1D-4A90-AF40-87BE90A663D4}" type="presParOf" srcId="{8AC8E347-6E8D-4ED8-B3EA-811EA0EA0E1B}" destId="{F8AF63E4-ECE0-4EE4-B515-FE9A483B6BF4}" srcOrd="2" destOrd="0" presId="urn:microsoft.com/office/officeart/2005/8/layout/vProcess5"/>
    <dgm:cxn modelId="{6D0AF0F4-25C2-4353-BE38-081C7538FF99}" type="presParOf" srcId="{8AC8E347-6E8D-4ED8-B3EA-811EA0EA0E1B}" destId="{A21EAD97-372A-44D7-BE80-27956A2F4971}" srcOrd="3" destOrd="0" presId="urn:microsoft.com/office/officeart/2005/8/layout/vProcess5"/>
    <dgm:cxn modelId="{93D8414C-EC48-448B-B473-8AB77E240069}" type="presParOf" srcId="{8AC8E347-6E8D-4ED8-B3EA-811EA0EA0E1B}" destId="{D50EBF55-CA1F-40A9-AA1C-95A94502A32E}" srcOrd="4" destOrd="0" presId="urn:microsoft.com/office/officeart/2005/8/layout/vProcess5"/>
    <dgm:cxn modelId="{9BDDE720-9D64-4659-AC0D-94E97F468FCA}" type="presParOf" srcId="{8AC8E347-6E8D-4ED8-B3EA-811EA0EA0E1B}" destId="{5690989F-8B76-4B93-B85A-7EEEAA947A37}" srcOrd="5" destOrd="0" presId="urn:microsoft.com/office/officeart/2005/8/layout/vProcess5"/>
    <dgm:cxn modelId="{F81718AB-21E8-4D1B-A73E-DB739410EA18}" type="presParOf" srcId="{8AC8E347-6E8D-4ED8-B3EA-811EA0EA0E1B}" destId="{A35F3715-40D3-4173-B81E-7348438C1EBB}" srcOrd="6" destOrd="0" presId="urn:microsoft.com/office/officeart/2005/8/layout/vProcess5"/>
    <dgm:cxn modelId="{B15DAD4F-D893-41B4-A727-5AB6CD76FBD4}" type="presParOf" srcId="{8AC8E347-6E8D-4ED8-B3EA-811EA0EA0E1B}" destId="{6E694065-A357-433E-94FA-9EFD35B345BE}" srcOrd="7" destOrd="0" presId="urn:microsoft.com/office/officeart/2005/8/layout/vProcess5"/>
    <dgm:cxn modelId="{F542F554-87EE-40C8-8567-E0420E8083E7}" type="presParOf" srcId="{8AC8E347-6E8D-4ED8-B3EA-811EA0EA0E1B}" destId="{3E94B8D7-32FE-406E-880F-0C72C33611A5}" srcOrd="8" destOrd="0" presId="urn:microsoft.com/office/officeart/2005/8/layout/vProcess5"/>
    <dgm:cxn modelId="{6633AE33-64C2-4EB1-847C-05B6D2A9FA07}" type="presParOf" srcId="{8AC8E347-6E8D-4ED8-B3EA-811EA0EA0E1B}" destId="{7C240C2E-A7F3-42EB-AC7A-D7B0352D6411}" srcOrd="9" destOrd="0" presId="urn:microsoft.com/office/officeart/2005/8/layout/vProcess5"/>
    <dgm:cxn modelId="{E62F4C97-BC8E-484A-9CAB-55D296C4F12D}" type="presParOf" srcId="{8AC8E347-6E8D-4ED8-B3EA-811EA0EA0E1B}" destId="{0A5490A7-8679-42EC-8906-3E50DE92F083}" srcOrd="10" destOrd="0" presId="urn:microsoft.com/office/officeart/2005/8/layout/vProcess5"/>
    <dgm:cxn modelId="{0EE02742-5BED-4CDE-A14B-6AFA83F1C3BC}" type="presParOf" srcId="{8AC8E347-6E8D-4ED8-B3EA-811EA0EA0E1B}" destId="{75468B30-884C-422C-93C8-51C1AFC5325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11DFBF-9287-43FC-B9E0-1F041264DA3C}" type="doc">
      <dgm:prSet loTypeId="urn:microsoft.com/office/officeart/2005/8/layout/vProcess5" loCatId="process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7B4CAF4-11D8-48AC-994B-127543B58649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4D3FE486-A7CD-40E5-B163-667C59B4701C}" type="parTrans" cxnId="{0D4EF0C1-658B-440A-8F0A-3BADB1544536}">
      <dgm:prSet/>
      <dgm:spPr/>
      <dgm:t>
        <a:bodyPr/>
        <a:lstStyle/>
        <a:p>
          <a:endParaRPr lang="en-US"/>
        </a:p>
      </dgm:t>
    </dgm:pt>
    <dgm:pt modelId="{3A00FD37-6E90-4302-A509-8E18EC117CD4}" type="sibTrans" cxnId="{0D4EF0C1-658B-440A-8F0A-3BADB1544536}">
      <dgm:prSet/>
      <dgm:spPr/>
      <dgm:t>
        <a:bodyPr/>
        <a:lstStyle/>
        <a:p>
          <a:endParaRPr lang="en-US"/>
        </a:p>
      </dgm:t>
    </dgm:pt>
    <dgm:pt modelId="{45851157-B4F2-4BBA-B693-2E86F1868527}">
      <dgm:prSet/>
      <dgm:spPr/>
      <dgm:t>
        <a:bodyPr/>
        <a:lstStyle/>
        <a:p>
          <a:r>
            <a:rPr lang="en-US" dirty="0"/>
            <a:t>LogTAD</a:t>
          </a:r>
        </a:p>
      </dgm:t>
    </dgm:pt>
    <dgm:pt modelId="{CCC69FA0-9FAB-4E58-B96D-B8AA155BDC4C}" type="parTrans" cxnId="{C5370FCF-4C54-458D-9C8C-880ADDFC60D2}">
      <dgm:prSet/>
      <dgm:spPr/>
      <dgm:t>
        <a:bodyPr/>
        <a:lstStyle/>
        <a:p>
          <a:endParaRPr lang="en-US"/>
        </a:p>
      </dgm:t>
    </dgm:pt>
    <dgm:pt modelId="{6791C5F8-03E5-4ABA-A7C7-E64993EC5304}" type="sibTrans" cxnId="{C5370FCF-4C54-458D-9C8C-880ADDFC60D2}">
      <dgm:prSet/>
      <dgm:spPr/>
      <dgm:t>
        <a:bodyPr/>
        <a:lstStyle/>
        <a:p>
          <a:endParaRPr lang="en-US"/>
        </a:p>
      </dgm:t>
    </dgm:pt>
    <dgm:pt modelId="{DC0761BB-29A3-4C72-AF8F-C2FC21B6BFEC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Experiment and Analysis</a:t>
          </a:r>
        </a:p>
      </dgm:t>
    </dgm:pt>
    <dgm:pt modelId="{3539CD13-5064-4850-9F99-4B5448EB010C}" type="parTrans" cxnId="{D9696D7A-7FFF-433E-B300-5F6D9E41963F}">
      <dgm:prSet/>
      <dgm:spPr/>
      <dgm:t>
        <a:bodyPr/>
        <a:lstStyle/>
        <a:p>
          <a:endParaRPr lang="en-US"/>
        </a:p>
      </dgm:t>
    </dgm:pt>
    <dgm:pt modelId="{F75BCDE6-4C42-4A25-A48C-C56A6A63BAD0}" type="sibTrans" cxnId="{D9696D7A-7FFF-433E-B300-5F6D9E41963F}">
      <dgm:prSet/>
      <dgm:spPr/>
      <dgm:t>
        <a:bodyPr/>
        <a:lstStyle/>
        <a:p>
          <a:endParaRPr lang="en-US"/>
        </a:p>
      </dgm:t>
    </dgm:pt>
    <dgm:pt modelId="{3102C6A5-0CE1-4632-868C-B2815FD51D1D}">
      <dgm:prSet/>
      <dgm:spPr/>
      <dgm:t>
        <a:bodyPr/>
        <a:lstStyle/>
        <a:p>
          <a:r>
            <a:rPr lang="en-US"/>
            <a:t>Conclusion</a:t>
          </a:r>
        </a:p>
      </dgm:t>
    </dgm:pt>
    <dgm:pt modelId="{25397010-1403-4E63-92F1-E7D2AFAF7CC5}" type="parTrans" cxnId="{C518945A-FEA5-4FD7-A639-67D8A53D55B5}">
      <dgm:prSet/>
      <dgm:spPr/>
      <dgm:t>
        <a:bodyPr/>
        <a:lstStyle/>
        <a:p>
          <a:endParaRPr lang="en-US"/>
        </a:p>
      </dgm:t>
    </dgm:pt>
    <dgm:pt modelId="{4AF073C6-DE1B-4C4E-BE72-C008F2DA23FD}" type="sibTrans" cxnId="{C518945A-FEA5-4FD7-A639-67D8A53D55B5}">
      <dgm:prSet/>
      <dgm:spPr/>
      <dgm:t>
        <a:bodyPr/>
        <a:lstStyle/>
        <a:p>
          <a:endParaRPr lang="en-US"/>
        </a:p>
      </dgm:t>
    </dgm:pt>
    <dgm:pt modelId="{8AC8E347-6E8D-4ED8-B3EA-811EA0EA0E1B}" type="pres">
      <dgm:prSet presAssocID="{F411DFBF-9287-43FC-B9E0-1F041264DA3C}" presName="outerComposite" presStyleCnt="0">
        <dgm:presLayoutVars>
          <dgm:chMax val="5"/>
          <dgm:dir/>
          <dgm:resizeHandles val="exact"/>
        </dgm:presLayoutVars>
      </dgm:prSet>
      <dgm:spPr/>
    </dgm:pt>
    <dgm:pt modelId="{8580AC24-81C6-450D-9030-A606F5ED0463}" type="pres">
      <dgm:prSet presAssocID="{F411DFBF-9287-43FC-B9E0-1F041264DA3C}" presName="dummyMaxCanvas" presStyleCnt="0">
        <dgm:presLayoutVars/>
      </dgm:prSet>
      <dgm:spPr/>
    </dgm:pt>
    <dgm:pt modelId="{3DECBFA1-3C10-4530-9FB3-5177FD937CA1}" type="pres">
      <dgm:prSet presAssocID="{F411DFBF-9287-43FC-B9E0-1F041264DA3C}" presName="FourNodes_1" presStyleLbl="node1" presStyleIdx="0" presStyleCnt="4">
        <dgm:presLayoutVars>
          <dgm:bulletEnabled val="1"/>
        </dgm:presLayoutVars>
      </dgm:prSet>
      <dgm:spPr/>
    </dgm:pt>
    <dgm:pt modelId="{F8AF63E4-ECE0-4EE4-B515-FE9A483B6BF4}" type="pres">
      <dgm:prSet presAssocID="{F411DFBF-9287-43FC-B9E0-1F041264DA3C}" presName="FourNodes_2" presStyleLbl="node1" presStyleIdx="1" presStyleCnt="4">
        <dgm:presLayoutVars>
          <dgm:bulletEnabled val="1"/>
        </dgm:presLayoutVars>
      </dgm:prSet>
      <dgm:spPr/>
    </dgm:pt>
    <dgm:pt modelId="{A21EAD97-372A-44D7-BE80-27956A2F4971}" type="pres">
      <dgm:prSet presAssocID="{F411DFBF-9287-43FC-B9E0-1F041264DA3C}" presName="FourNodes_3" presStyleLbl="node1" presStyleIdx="2" presStyleCnt="4">
        <dgm:presLayoutVars>
          <dgm:bulletEnabled val="1"/>
        </dgm:presLayoutVars>
      </dgm:prSet>
      <dgm:spPr/>
    </dgm:pt>
    <dgm:pt modelId="{D50EBF55-CA1F-40A9-AA1C-95A94502A32E}" type="pres">
      <dgm:prSet presAssocID="{F411DFBF-9287-43FC-B9E0-1F041264DA3C}" presName="FourNodes_4" presStyleLbl="node1" presStyleIdx="3" presStyleCnt="4">
        <dgm:presLayoutVars>
          <dgm:bulletEnabled val="1"/>
        </dgm:presLayoutVars>
      </dgm:prSet>
      <dgm:spPr/>
    </dgm:pt>
    <dgm:pt modelId="{5690989F-8B76-4B93-B85A-7EEEAA947A37}" type="pres">
      <dgm:prSet presAssocID="{F411DFBF-9287-43FC-B9E0-1F041264DA3C}" presName="FourConn_1-2" presStyleLbl="fgAccFollowNode1" presStyleIdx="0" presStyleCnt="3">
        <dgm:presLayoutVars>
          <dgm:bulletEnabled val="1"/>
        </dgm:presLayoutVars>
      </dgm:prSet>
      <dgm:spPr/>
    </dgm:pt>
    <dgm:pt modelId="{A35F3715-40D3-4173-B81E-7348438C1EBB}" type="pres">
      <dgm:prSet presAssocID="{F411DFBF-9287-43FC-B9E0-1F041264DA3C}" presName="FourConn_2-3" presStyleLbl="fgAccFollowNode1" presStyleIdx="1" presStyleCnt="3">
        <dgm:presLayoutVars>
          <dgm:bulletEnabled val="1"/>
        </dgm:presLayoutVars>
      </dgm:prSet>
      <dgm:spPr/>
    </dgm:pt>
    <dgm:pt modelId="{6E694065-A357-433E-94FA-9EFD35B345BE}" type="pres">
      <dgm:prSet presAssocID="{F411DFBF-9287-43FC-B9E0-1F041264DA3C}" presName="FourConn_3-4" presStyleLbl="fgAccFollowNode1" presStyleIdx="2" presStyleCnt="3">
        <dgm:presLayoutVars>
          <dgm:bulletEnabled val="1"/>
        </dgm:presLayoutVars>
      </dgm:prSet>
      <dgm:spPr/>
    </dgm:pt>
    <dgm:pt modelId="{3E94B8D7-32FE-406E-880F-0C72C33611A5}" type="pres">
      <dgm:prSet presAssocID="{F411DFBF-9287-43FC-B9E0-1F041264DA3C}" presName="FourNodes_1_text" presStyleLbl="node1" presStyleIdx="3" presStyleCnt="4">
        <dgm:presLayoutVars>
          <dgm:bulletEnabled val="1"/>
        </dgm:presLayoutVars>
      </dgm:prSet>
      <dgm:spPr/>
    </dgm:pt>
    <dgm:pt modelId="{7C240C2E-A7F3-42EB-AC7A-D7B0352D6411}" type="pres">
      <dgm:prSet presAssocID="{F411DFBF-9287-43FC-B9E0-1F041264DA3C}" presName="FourNodes_2_text" presStyleLbl="node1" presStyleIdx="3" presStyleCnt="4">
        <dgm:presLayoutVars>
          <dgm:bulletEnabled val="1"/>
        </dgm:presLayoutVars>
      </dgm:prSet>
      <dgm:spPr/>
    </dgm:pt>
    <dgm:pt modelId="{0A5490A7-8679-42EC-8906-3E50DE92F083}" type="pres">
      <dgm:prSet presAssocID="{F411DFBF-9287-43FC-B9E0-1F041264DA3C}" presName="FourNodes_3_text" presStyleLbl="node1" presStyleIdx="3" presStyleCnt="4">
        <dgm:presLayoutVars>
          <dgm:bulletEnabled val="1"/>
        </dgm:presLayoutVars>
      </dgm:prSet>
      <dgm:spPr/>
    </dgm:pt>
    <dgm:pt modelId="{75468B30-884C-422C-93C8-51C1AFC53257}" type="pres">
      <dgm:prSet presAssocID="{F411DFBF-9287-43FC-B9E0-1F041264DA3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0005404-5CB4-48E0-84E4-318AD60E13E8}" type="presOf" srcId="{3102C6A5-0CE1-4632-868C-B2815FD51D1D}" destId="{D50EBF55-CA1F-40A9-AA1C-95A94502A32E}" srcOrd="0" destOrd="0" presId="urn:microsoft.com/office/officeart/2005/8/layout/vProcess5"/>
    <dgm:cxn modelId="{0969A721-06DC-4CB0-897B-77CCB0EA4805}" type="presOf" srcId="{DC0761BB-29A3-4C72-AF8F-C2FC21B6BFEC}" destId="{0A5490A7-8679-42EC-8906-3E50DE92F083}" srcOrd="1" destOrd="0" presId="urn:microsoft.com/office/officeart/2005/8/layout/vProcess5"/>
    <dgm:cxn modelId="{9B9E8D32-9673-462C-85F8-E16B8658AA25}" type="presOf" srcId="{6791C5F8-03E5-4ABA-A7C7-E64993EC5304}" destId="{A35F3715-40D3-4173-B81E-7348438C1EBB}" srcOrd="0" destOrd="0" presId="urn:microsoft.com/office/officeart/2005/8/layout/vProcess5"/>
    <dgm:cxn modelId="{576D6D63-EA71-4CB2-80FE-E624A84372A0}" type="presOf" srcId="{45851157-B4F2-4BBA-B693-2E86F1868527}" destId="{F8AF63E4-ECE0-4EE4-B515-FE9A483B6BF4}" srcOrd="0" destOrd="0" presId="urn:microsoft.com/office/officeart/2005/8/layout/vProcess5"/>
    <dgm:cxn modelId="{551FDC69-BE8A-4A20-8528-3F0861322594}" type="presOf" srcId="{45851157-B4F2-4BBA-B693-2E86F1868527}" destId="{7C240C2E-A7F3-42EB-AC7A-D7B0352D6411}" srcOrd="1" destOrd="0" presId="urn:microsoft.com/office/officeart/2005/8/layout/vProcess5"/>
    <dgm:cxn modelId="{3A6DA254-056E-4E38-8826-5A89AC8203E5}" type="presOf" srcId="{F75BCDE6-4C42-4A25-A48C-C56A6A63BAD0}" destId="{6E694065-A357-433E-94FA-9EFD35B345BE}" srcOrd="0" destOrd="0" presId="urn:microsoft.com/office/officeart/2005/8/layout/vProcess5"/>
    <dgm:cxn modelId="{D9696D7A-7FFF-433E-B300-5F6D9E41963F}" srcId="{F411DFBF-9287-43FC-B9E0-1F041264DA3C}" destId="{DC0761BB-29A3-4C72-AF8F-C2FC21B6BFEC}" srcOrd="2" destOrd="0" parTransId="{3539CD13-5064-4850-9F99-4B5448EB010C}" sibTransId="{F75BCDE6-4C42-4A25-A48C-C56A6A63BAD0}"/>
    <dgm:cxn modelId="{C518945A-FEA5-4FD7-A639-67D8A53D55B5}" srcId="{F411DFBF-9287-43FC-B9E0-1F041264DA3C}" destId="{3102C6A5-0CE1-4632-868C-B2815FD51D1D}" srcOrd="3" destOrd="0" parTransId="{25397010-1403-4E63-92F1-E7D2AFAF7CC5}" sibTransId="{4AF073C6-DE1B-4C4E-BE72-C008F2DA23FD}"/>
    <dgm:cxn modelId="{27C4338E-6E94-4E18-B652-0447B48900BC}" type="presOf" srcId="{3102C6A5-0CE1-4632-868C-B2815FD51D1D}" destId="{75468B30-884C-422C-93C8-51C1AFC53257}" srcOrd="1" destOrd="0" presId="urn:microsoft.com/office/officeart/2005/8/layout/vProcess5"/>
    <dgm:cxn modelId="{2DE85D98-00AD-4596-9C4C-9EDDF0C80A81}" type="presOf" srcId="{F411DFBF-9287-43FC-B9E0-1F041264DA3C}" destId="{8AC8E347-6E8D-4ED8-B3EA-811EA0EA0E1B}" srcOrd="0" destOrd="0" presId="urn:microsoft.com/office/officeart/2005/8/layout/vProcess5"/>
    <dgm:cxn modelId="{9D2560C1-1BB2-45DC-B2FF-78A5557CCF37}" type="presOf" srcId="{DC0761BB-29A3-4C72-AF8F-C2FC21B6BFEC}" destId="{A21EAD97-372A-44D7-BE80-27956A2F4971}" srcOrd="0" destOrd="0" presId="urn:microsoft.com/office/officeart/2005/8/layout/vProcess5"/>
    <dgm:cxn modelId="{0D4EF0C1-658B-440A-8F0A-3BADB1544536}" srcId="{F411DFBF-9287-43FC-B9E0-1F041264DA3C}" destId="{87B4CAF4-11D8-48AC-994B-127543B58649}" srcOrd="0" destOrd="0" parTransId="{4D3FE486-A7CD-40E5-B163-667C59B4701C}" sibTransId="{3A00FD37-6E90-4302-A509-8E18EC117CD4}"/>
    <dgm:cxn modelId="{C5370FCF-4C54-458D-9C8C-880ADDFC60D2}" srcId="{F411DFBF-9287-43FC-B9E0-1F041264DA3C}" destId="{45851157-B4F2-4BBA-B693-2E86F1868527}" srcOrd="1" destOrd="0" parTransId="{CCC69FA0-9FAB-4E58-B96D-B8AA155BDC4C}" sibTransId="{6791C5F8-03E5-4ABA-A7C7-E64993EC5304}"/>
    <dgm:cxn modelId="{09459ED0-B177-4D2D-9D39-50DC7A1B1915}" type="presOf" srcId="{87B4CAF4-11D8-48AC-994B-127543B58649}" destId="{3E94B8D7-32FE-406E-880F-0C72C33611A5}" srcOrd="1" destOrd="0" presId="urn:microsoft.com/office/officeart/2005/8/layout/vProcess5"/>
    <dgm:cxn modelId="{E688F3D5-57B5-4EF3-B9F7-01A3B2E0B52E}" type="presOf" srcId="{3A00FD37-6E90-4302-A509-8E18EC117CD4}" destId="{5690989F-8B76-4B93-B85A-7EEEAA947A37}" srcOrd="0" destOrd="0" presId="urn:microsoft.com/office/officeart/2005/8/layout/vProcess5"/>
    <dgm:cxn modelId="{FF9774FA-ACCE-498B-BCBD-4516456BC04E}" type="presOf" srcId="{87B4CAF4-11D8-48AC-994B-127543B58649}" destId="{3DECBFA1-3C10-4530-9FB3-5177FD937CA1}" srcOrd="0" destOrd="0" presId="urn:microsoft.com/office/officeart/2005/8/layout/vProcess5"/>
    <dgm:cxn modelId="{95B9E70A-2591-4DED-8A29-79EAB91FBD77}" type="presParOf" srcId="{8AC8E347-6E8D-4ED8-B3EA-811EA0EA0E1B}" destId="{8580AC24-81C6-450D-9030-A606F5ED0463}" srcOrd="0" destOrd="0" presId="urn:microsoft.com/office/officeart/2005/8/layout/vProcess5"/>
    <dgm:cxn modelId="{D5C64E13-FF7F-4529-AAA8-18D846280882}" type="presParOf" srcId="{8AC8E347-6E8D-4ED8-B3EA-811EA0EA0E1B}" destId="{3DECBFA1-3C10-4530-9FB3-5177FD937CA1}" srcOrd="1" destOrd="0" presId="urn:microsoft.com/office/officeart/2005/8/layout/vProcess5"/>
    <dgm:cxn modelId="{BCFE1205-DD1D-4A90-AF40-87BE90A663D4}" type="presParOf" srcId="{8AC8E347-6E8D-4ED8-B3EA-811EA0EA0E1B}" destId="{F8AF63E4-ECE0-4EE4-B515-FE9A483B6BF4}" srcOrd="2" destOrd="0" presId="urn:microsoft.com/office/officeart/2005/8/layout/vProcess5"/>
    <dgm:cxn modelId="{6D0AF0F4-25C2-4353-BE38-081C7538FF99}" type="presParOf" srcId="{8AC8E347-6E8D-4ED8-B3EA-811EA0EA0E1B}" destId="{A21EAD97-372A-44D7-BE80-27956A2F4971}" srcOrd="3" destOrd="0" presId="urn:microsoft.com/office/officeart/2005/8/layout/vProcess5"/>
    <dgm:cxn modelId="{93D8414C-EC48-448B-B473-8AB77E240069}" type="presParOf" srcId="{8AC8E347-6E8D-4ED8-B3EA-811EA0EA0E1B}" destId="{D50EBF55-CA1F-40A9-AA1C-95A94502A32E}" srcOrd="4" destOrd="0" presId="urn:microsoft.com/office/officeart/2005/8/layout/vProcess5"/>
    <dgm:cxn modelId="{9BDDE720-9D64-4659-AC0D-94E97F468FCA}" type="presParOf" srcId="{8AC8E347-6E8D-4ED8-B3EA-811EA0EA0E1B}" destId="{5690989F-8B76-4B93-B85A-7EEEAA947A37}" srcOrd="5" destOrd="0" presId="urn:microsoft.com/office/officeart/2005/8/layout/vProcess5"/>
    <dgm:cxn modelId="{F81718AB-21E8-4D1B-A73E-DB739410EA18}" type="presParOf" srcId="{8AC8E347-6E8D-4ED8-B3EA-811EA0EA0E1B}" destId="{A35F3715-40D3-4173-B81E-7348438C1EBB}" srcOrd="6" destOrd="0" presId="urn:microsoft.com/office/officeart/2005/8/layout/vProcess5"/>
    <dgm:cxn modelId="{B15DAD4F-D893-41B4-A727-5AB6CD76FBD4}" type="presParOf" srcId="{8AC8E347-6E8D-4ED8-B3EA-811EA0EA0E1B}" destId="{6E694065-A357-433E-94FA-9EFD35B345BE}" srcOrd="7" destOrd="0" presId="urn:microsoft.com/office/officeart/2005/8/layout/vProcess5"/>
    <dgm:cxn modelId="{F542F554-87EE-40C8-8567-E0420E8083E7}" type="presParOf" srcId="{8AC8E347-6E8D-4ED8-B3EA-811EA0EA0E1B}" destId="{3E94B8D7-32FE-406E-880F-0C72C33611A5}" srcOrd="8" destOrd="0" presId="urn:microsoft.com/office/officeart/2005/8/layout/vProcess5"/>
    <dgm:cxn modelId="{6633AE33-64C2-4EB1-847C-05B6D2A9FA07}" type="presParOf" srcId="{8AC8E347-6E8D-4ED8-B3EA-811EA0EA0E1B}" destId="{7C240C2E-A7F3-42EB-AC7A-D7B0352D6411}" srcOrd="9" destOrd="0" presId="urn:microsoft.com/office/officeart/2005/8/layout/vProcess5"/>
    <dgm:cxn modelId="{E62F4C97-BC8E-484A-9CAB-55D296C4F12D}" type="presParOf" srcId="{8AC8E347-6E8D-4ED8-B3EA-811EA0EA0E1B}" destId="{0A5490A7-8679-42EC-8906-3E50DE92F083}" srcOrd="10" destOrd="0" presId="urn:microsoft.com/office/officeart/2005/8/layout/vProcess5"/>
    <dgm:cxn modelId="{0EE02742-5BED-4CDE-A14B-6AFA83F1C3BC}" type="presParOf" srcId="{8AC8E347-6E8D-4ED8-B3EA-811EA0EA0E1B}" destId="{75468B30-884C-422C-93C8-51C1AFC5325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11DFBF-9287-43FC-B9E0-1F041264DA3C}" type="doc">
      <dgm:prSet loTypeId="urn:microsoft.com/office/officeart/2005/8/layout/vProcess5" loCatId="process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7B4CAF4-11D8-48AC-994B-127543B58649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4D3FE486-A7CD-40E5-B163-667C59B4701C}" type="parTrans" cxnId="{0D4EF0C1-658B-440A-8F0A-3BADB1544536}">
      <dgm:prSet/>
      <dgm:spPr/>
      <dgm:t>
        <a:bodyPr/>
        <a:lstStyle/>
        <a:p>
          <a:endParaRPr lang="en-US"/>
        </a:p>
      </dgm:t>
    </dgm:pt>
    <dgm:pt modelId="{3A00FD37-6E90-4302-A509-8E18EC117CD4}" type="sibTrans" cxnId="{0D4EF0C1-658B-440A-8F0A-3BADB1544536}">
      <dgm:prSet/>
      <dgm:spPr/>
      <dgm:t>
        <a:bodyPr/>
        <a:lstStyle/>
        <a:p>
          <a:endParaRPr lang="en-US"/>
        </a:p>
      </dgm:t>
    </dgm:pt>
    <dgm:pt modelId="{45851157-B4F2-4BBA-B693-2E86F1868527}">
      <dgm:prSet/>
      <dgm:spPr/>
      <dgm:t>
        <a:bodyPr/>
        <a:lstStyle/>
        <a:p>
          <a:r>
            <a:rPr lang="en-US" dirty="0"/>
            <a:t>LogTAD</a:t>
          </a:r>
        </a:p>
      </dgm:t>
    </dgm:pt>
    <dgm:pt modelId="{CCC69FA0-9FAB-4E58-B96D-B8AA155BDC4C}" type="parTrans" cxnId="{C5370FCF-4C54-458D-9C8C-880ADDFC60D2}">
      <dgm:prSet/>
      <dgm:spPr/>
      <dgm:t>
        <a:bodyPr/>
        <a:lstStyle/>
        <a:p>
          <a:endParaRPr lang="en-US"/>
        </a:p>
      </dgm:t>
    </dgm:pt>
    <dgm:pt modelId="{6791C5F8-03E5-4ABA-A7C7-E64993EC5304}" type="sibTrans" cxnId="{C5370FCF-4C54-458D-9C8C-880ADDFC60D2}">
      <dgm:prSet/>
      <dgm:spPr/>
      <dgm:t>
        <a:bodyPr/>
        <a:lstStyle/>
        <a:p>
          <a:endParaRPr lang="en-US"/>
        </a:p>
      </dgm:t>
    </dgm:pt>
    <dgm:pt modelId="{DC0761BB-29A3-4C72-AF8F-C2FC21B6BFEC}">
      <dgm:prSet/>
      <dgm:spPr/>
      <dgm:t>
        <a:bodyPr/>
        <a:lstStyle/>
        <a:p>
          <a:r>
            <a:rPr lang="en-US" dirty="0"/>
            <a:t>Experiment and Analysis</a:t>
          </a:r>
        </a:p>
      </dgm:t>
    </dgm:pt>
    <dgm:pt modelId="{3539CD13-5064-4850-9F99-4B5448EB010C}" type="parTrans" cxnId="{D9696D7A-7FFF-433E-B300-5F6D9E41963F}">
      <dgm:prSet/>
      <dgm:spPr/>
      <dgm:t>
        <a:bodyPr/>
        <a:lstStyle/>
        <a:p>
          <a:endParaRPr lang="en-US"/>
        </a:p>
      </dgm:t>
    </dgm:pt>
    <dgm:pt modelId="{F75BCDE6-4C42-4A25-A48C-C56A6A63BAD0}" type="sibTrans" cxnId="{D9696D7A-7FFF-433E-B300-5F6D9E41963F}">
      <dgm:prSet/>
      <dgm:spPr/>
      <dgm:t>
        <a:bodyPr/>
        <a:lstStyle/>
        <a:p>
          <a:endParaRPr lang="en-US"/>
        </a:p>
      </dgm:t>
    </dgm:pt>
    <dgm:pt modelId="{3102C6A5-0CE1-4632-868C-B2815FD51D1D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Conclusion</a:t>
          </a:r>
        </a:p>
      </dgm:t>
    </dgm:pt>
    <dgm:pt modelId="{25397010-1403-4E63-92F1-E7D2AFAF7CC5}" type="parTrans" cxnId="{C518945A-FEA5-4FD7-A639-67D8A53D55B5}">
      <dgm:prSet/>
      <dgm:spPr/>
      <dgm:t>
        <a:bodyPr/>
        <a:lstStyle/>
        <a:p>
          <a:endParaRPr lang="en-US"/>
        </a:p>
      </dgm:t>
    </dgm:pt>
    <dgm:pt modelId="{4AF073C6-DE1B-4C4E-BE72-C008F2DA23FD}" type="sibTrans" cxnId="{C518945A-FEA5-4FD7-A639-67D8A53D55B5}">
      <dgm:prSet/>
      <dgm:spPr/>
      <dgm:t>
        <a:bodyPr/>
        <a:lstStyle/>
        <a:p>
          <a:endParaRPr lang="en-US"/>
        </a:p>
      </dgm:t>
    </dgm:pt>
    <dgm:pt modelId="{8AC8E347-6E8D-4ED8-B3EA-811EA0EA0E1B}" type="pres">
      <dgm:prSet presAssocID="{F411DFBF-9287-43FC-B9E0-1F041264DA3C}" presName="outerComposite" presStyleCnt="0">
        <dgm:presLayoutVars>
          <dgm:chMax val="5"/>
          <dgm:dir/>
          <dgm:resizeHandles val="exact"/>
        </dgm:presLayoutVars>
      </dgm:prSet>
      <dgm:spPr/>
    </dgm:pt>
    <dgm:pt modelId="{8580AC24-81C6-450D-9030-A606F5ED0463}" type="pres">
      <dgm:prSet presAssocID="{F411DFBF-9287-43FC-B9E0-1F041264DA3C}" presName="dummyMaxCanvas" presStyleCnt="0">
        <dgm:presLayoutVars/>
      </dgm:prSet>
      <dgm:spPr/>
    </dgm:pt>
    <dgm:pt modelId="{3DECBFA1-3C10-4530-9FB3-5177FD937CA1}" type="pres">
      <dgm:prSet presAssocID="{F411DFBF-9287-43FC-B9E0-1F041264DA3C}" presName="FourNodes_1" presStyleLbl="node1" presStyleIdx="0" presStyleCnt="4">
        <dgm:presLayoutVars>
          <dgm:bulletEnabled val="1"/>
        </dgm:presLayoutVars>
      </dgm:prSet>
      <dgm:spPr/>
    </dgm:pt>
    <dgm:pt modelId="{F8AF63E4-ECE0-4EE4-B515-FE9A483B6BF4}" type="pres">
      <dgm:prSet presAssocID="{F411DFBF-9287-43FC-B9E0-1F041264DA3C}" presName="FourNodes_2" presStyleLbl="node1" presStyleIdx="1" presStyleCnt="4">
        <dgm:presLayoutVars>
          <dgm:bulletEnabled val="1"/>
        </dgm:presLayoutVars>
      </dgm:prSet>
      <dgm:spPr/>
    </dgm:pt>
    <dgm:pt modelId="{A21EAD97-372A-44D7-BE80-27956A2F4971}" type="pres">
      <dgm:prSet presAssocID="{F411DFBF-9287-43FC-B9E0-1F041264DA3C}" presName="FourNodes_3" presStyleLbl="node1" presStyleIdx="2" presStyleCnt="4">
        <dgm:presLayoutVars>
          <dgm:bulletEnabled val="1"/>
        </dgm:presLayoutVars>
      </dgm:prSet>
      <dgm:spPr/>
    </dgm:pt>
    <dgm:pt modelId="{D50EBF55-CA1F-40A9-AA1C-95A94502A32E}" type="pres">
      <dgm:prSet presAssocID="{F411DFBF-9287-43FC-B9E0-1F041264DA3C}" presName="FourNodes_4" presStyleLbl="node1" presStyleIdx="3" presStyleCnt="4">
        <dgm:presLayoutVars>
          <dgm:bulletEnabled val="1"/>
        </dgm:presLayoutVars>
      </dgm:prSet>
      <dgm:spPr/>
    </dgm:pt>
    <dgm:pt modelId="{5690989F-8B76-4B93-B85A-7EEEAA947A37}" type="pres">
      <dgm:prSet presAssocID="{F411DFBF-9287-43FC-B9E0-1F041264DA3C}" presName="FourConn_1-2" presStyleLbl="fgAccFollowNode1" presStyleIdx="0" presStyleCnt="3">
        <dgm:presLayoutVars>
          <dgm:bulletEnabled val="1"/>
        </dgm:presLayoutVars>
      </dgm:prSet>
      <dgm:spPr/>
    </dgm:pt>
    <dgm:pt modelId="{A35F3715-40D3-4173-B81E-7348438C1EBB}" type="pres">
      <dgm:prSet presAssocID="{F411DFBF-9287-43FC-B9E0-1F041264DA3C}" presName="FourConn_2-3" presStyleLbl="fgAccFollowNode1" presStyleIdx="1" presStyleCnt="3">
        <dgm:presLayoutVars>
          <dgm:bulletEnabled val="1"/>
        </dgm:presLayoutVars>
      </dgm:prSet>
      <dgm:spPr/>
    </dgm:pt>
    <dgm:pt modelId="{6E694065-A357-433E-94FA-9EFD35B345BE}" type="pres">
      <dgm:prSet presAssocID="{F411DFBF-9287-43FC-B9E0-1F041264DA3C}" presName="FourConn_3-4" presStyleLbl="fgAccFollowNode1" presStyleIdx="2" presStyleCnt="3">
        <dgm:presLayoutVars>
          <dgm:bulletEnabled val="1"/>
        </dgm:presLayoutVars>
      </dgm:prSet>
      <dgm:spPr/>
    </dgm:pt>
    <dgm:pt modelId="{3E94B8D7-32FE-406E-880F-0C72C33611A5}" type="pres">
      <dgm:prSet presAssocID="{F411DFBF-9287-43FC-B9E0-1F041264DA3C}" presName="FourNodes_1_text" presStyleLbl="node1" presStyleIdx="3" presStyleCnt="4">
        <dgm:presLayoutVars>
          <dgm:bulletEnabled val="1"/>
        </dgm:presLayoutVars>
      </dgm:prSet>
      <dgm:spPr/>
    </dgm:pt>
    <dgm:pt modelId="{7C240C2E-A7F3-42EB-AC7A-D7B0352D6411}" type="pres">
      <dgm:prSet presAssocID="{F411DFBF-9287-43FC-B9E0-1F041264DA3C}" presName="FourNodes_2_text" presStyleLbl="node1" presStyleIdx="3" presStyleCnt="4">
        <dgm:presLayoutVars>
          <dgm:bulletEnabled val="1"/>
        </dgm:presLayoutVars>
      </dgm:prSet>
      <dgm:spPr/>
    </dgm:pt>
    <dgm:pt modelId="{0A5490A7-8679-42EC-8906-3E50DE92F083}" type="pres">
      <dgm:prSet presAssocID="{F411DFBF-9287-43FC-B9E0-1F041264DA3C}" presName="FourNodes_3_text" presStyleLbl="node1" presStyleIdx="3" presStyleCnt="4">
        <dgm:presLayoutVars>
          <dgm:bulletEnabled val="1"/>
        </dgm:presLayoutVars>
      </dgm:prSet>
      <dgm:spPr/>
    </dgm:pt>
    <dgm:pt modelId="{75468B30-884C-422C-93C8-51C1AFC53257}" type="pres">
      <dgm:prSet presAssocID="{F411DFBF-9287-43FC-B9E0-1F041264DA3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0005404-5CB4-48E0-84E4-318AD60E13E8}" type="presOf" srcId="{3102C6A5-0CE1-4632-868C-B2815FD51D1D}" destId="{D50EBF55-CA1F-40A9-AA1C-95A94502A32E}" srcOrd="0" destOrd="0" presId="urn:microsoft.com/office/officeart/2005/8/layout/vProcess5"/>
    <dgm:cxn modelId="{0969A721-06DC-4CB0-897B-77CCB0EA4805}" type="presOf" srcId="{DC0761BB-29A3-4C72-AF8F-C2FC21B6BFEC}" destId="{0A5490A7-8679-42EC-8906-3E50DE92F083}" srcOrd="1" destOrd="0" presId="urn:microsoft.com/office/officeart/2005/8/layout/vProcess5"/>
    <dgm:cxn modelId="{9B9E8D32-9673-462C-85F8-E16B8658AA25}" type="presOf" srcId="{6791C5F8-03E5-4ABA-A7C7-E64993EC5304}" destId="{A35F3715-40D3-4173-B81E-7348438C1EBB}" srcOrd="0" destOrd="0" presId="urn:microsoft.com/office/officeart/2005/8/layout/vProcess5"/>
    <dgm:cxn modelId="{576D6D63-EA71-4CB2-80FE-E624A84372A0}" type="presOf" srcId="{45851157-B4F2-4BBA-B693-2E86F1868527}" destId="{F8AF63E4-ECE0-4EE4-B515-FE9A483B6BF4}" srcOrd="0" destOrd="0" presId="urn:microsoft.com/office/officeart/2005/8/layout/vProcess5"/>
    <dgm:cxn modelId="{551FDC69-BE8A-4A20-8528-3F0861322594}" type="presOf" srcId="{45851157-B4F2-4BBA-B693-2E86F1868527}" destId="{7C240C2E-A7F3-42EB-AC7A-D7B0352D6411}" srcOrd="1" destOrd="0" presId="urn:microsoft.com/office/officeart/2005/8/layout/vProcess5"/>
    <dgm:cxn modelId="{3A6DA254-056E-4E38-8826-5A89AC8203E5}" type="presOf" srcId="{F75BCDE6-4C42-4A25-A48C-C56A6A63BAD0}" destId="{6E694065-A357-433E-94FA-9EFD35B345BE}" srcOrd="0" destOrd="0" presId="urn:microsoft.com/office/officeart/2005/8/layout/vProcess5"/>
    <dgm:cxn modelId="{D9696D7A-7FFF-433E-B300-5F6D9E41963F}" srcId="{F411DFBF-9287-43FC-B9E0-1F041264DA3C}" destId="{DC0761BB-29A3-4C72-AF8F-C2FC21B6BFEC}" srcOrd="2" destOrd="0" parTransId="{3539CD13-5064-4850-9F99-4B5448EB010C}" sibTransId="{F75BCDE6-4C42-4A25-A48C-C56A6A63BAD0}"/>
    <dgm:cxn modelId="{C518945A-FEA5-4FD7-A639-67D8A53D55B5}" srcId="{F411DFBF-9287-43FC-B9E0-1F041264DA3C}" destId="{3102C6A5-0CE1-4632-868C-B2815FD51D1D}" srcOrd="3" destOrd="0" parTransId="{25397010-1403-4E63-92F1-E7D2AFAF7CC5}" sibTransId="{4AF073C6-DE1B-4C4E-BE72-C008F2DA23FD}"/>
    <dgm:cxn modelId="{27C4338E-6E94-4E18-B652-0447B48900BC}" type="presOf" srcId="{3102C6A5-0CE1-4632-868C-B2815FD51D1D}" destId="{75468B30-884C-422C-93C8-51C1AFC53257}" srcOrd="1" destOrd="0" presId="urn:microsoft.com/office/officeart/2005/8/layout/vProcess5"/>
    <dgm:cxn modelId="{2DE85D98-00AD-4596-9C4C-9EDDF0C80A81}" type="presOf" srcId="{F411DFBF-9287-43FC-B9E0-1F041264DA3C}" destId="{8AC8E347-6E8D-4ED8-B3EA-811EA0EA0E1B}" srcOrd="0" destOrd="0" presId="urn:microsoft.com/office/officeart/2005/8/layout/vProcess5"/>
    <dgm:cxn modelId="{9D2560C1-1BB2-45DC-B2FF-78A5557CCF37}" type="presOf" srcId="{DC0761BB-29A3-4C72-AF8F-C2FC21B6BFEC}" destId="{A21EAD97-372A-44D7-BE80-27956A2F4971}" srcOrd="0" destOrd="0" presId="urn:microsoft.com/office/officeart/2005/8/layout/vProcess5"/>
    <dgm:cxn modelId="{0D4EF0C1-658B-440A-8F0A-3BADB1544536}" srcId="{F411DFBF-9287-43FC-B9E0-1F041264DA3C}" destId="{87B4CAF4-11D8-48AC-994B-127543B58649}" srcOrd="0" destOrd="0" parTransId="{4D3FE486-A7CD-40E5-B163-667C59B4701C}" sibTransId="{3A00FD37-6E90-4302-A509-8E18EC117CD4}"/>
    <dgm:cxn modelId="{C5370FCF-4C54-458D-9C8C-880ADDFC60D2}" srcId="{F411DFBF-9287-43FC-B9E0-1F041264DA3C}" destId="{45851157-B4F2-4BBA-B693-2E86F1868527}" srcOrd="1" destOrd="0" parTransId="{CCC69FA0-9FAB-4E58-B96D-B8AA155BDC4C}" sibTransId="{6791C5F8-03E5-4ABA-A7C7-E64993EC5304}"/>
    <dgm:cxn modelId="{09459ED0-B177-4D2D-9D39-50DC7A1B1915}" type="presOf" srcId="{87B4CAF4-11D8-48AC-994B-127543B58649}" destId="{3E94B8D7-32FE-406E-880F-0C72C33611A5}" srcOrd="1" destOrd="0" presId="urn:microsoft.com/office/officeart/2005/8/layout/vProcess5"/>
    <dgm:cxn modelId="{E688F3D5-57B5-4EF3-B9F7-01A3B2E0B52E}" type="presOf" srcId="{3A00FD37-6E90-4302-A509-8E18EC117CD4}" destId="{5690989F-8B76-4B93-B85A-7EEEAA947A37}" srcOrd="0" destOrd="0" presId="urn:microsoft.com/office/officeart/2005/8/layout/vProcess5"/>
    <dgm:cxn modelId="{FF9774FA-ACCE-498B-BCBD-4516456BC04E}" type="presOf" srcId="{87B4CAF4-11D8-48AC-994B-127543B58649}" destId="{3DECBFA1-3C10-4530-9FB3-5177FD937CA1}" srcOrd="0" destOrd="0" presId="urn:microsoft.com/office/officeart/2005/8/layout/vProcess5"/>
    <dgm:cxn modelId="{95B9E70A-2591-4DED-8A29-79EAB91FBD77}" type="presParOf" srcId="{8AC8E347-6E8D-4ED8-B3EA-811EA0EA0E1B}" destId="{8580AC24-81C6-450D-9030-A606F5ED0463}" srcOrd="0" destOrd="0" presId="urn:microsoft.com/office/officeart/2005/8/layout/vProcess5"/>
    <dgm:cxn modelId="{D5C64E13-FF7F-4529-AAA8-18D846280882}" type="presParOf" srcId="{8AC8E347-6E8D-4ED8-B3EA-811EA0EA0E1B}" destId="{3DECBFA1-3C10-4530-9FB3-5177FD937CA1}" srcOrd="1" destOrd="0" presId="urn:microsoft.com/office/officeart/2005/8/layout/vProcess5"/>
    <dgm:cxn modelId="{BCFE1205-DD1D-4A90-AF40-87BE90A663D4}" type="presParOf" srcId="{8AC8E347-6E8D-4ED8-B3EA-811EA0EA0E1B}" destId="{F8AF63E4-ECE0-4EE4-B515-FE9A483B6BF4}" srcOrd="2" destOrd="0" presId="urn:microsoft.com/office/officeart/2005/8/layout/vProcess5"/>
    <dgm:cxn modelId="{6D0AF0F4-25C2-4353-BE38-081C7538FF99}" type="presParOf" srcId="{8AC8E347-6E8D-4ED8-B3EA-811EA0EA0E1B}" destId="{A21EAD97-372A-44D7-BE80-27956A2F4971}" srcOrd="3" destOrd="0" presId="urn:microsoft.com/office/officeart/2005/8/layout/vProcess5"/>
    <dgm:cxn modelId="{93D8414C-EC48-448B-B473-8AB77E240069}" type="presParOf" srcId="{8AC8E347-6E8D-4ED8-B3EA-811EA0EA0E1B}" destId="{D50EBF55-CA1F-40A9-AA1C-95A94502A32E}" srcOrd="4" destOrd="0" presId="urn:microsoft.com/office/officeart/2005/8/layout/vProcess5"/>
    <dgm:cxn modelId="{9BDDE720-9D64-4659-AC0D-94E97F468FCA}" type="presParOf" srcId="{8AC8E347-6E8D-4ED8-B3EA-811EA0EA0E1B}" destId="{5690989F-8B76-4B93-B85A-7EEEAA947A37}" srcOrd="5" destOrd="0" presId="urn:microsoft.com/office/officeart/2005/8/layout/vProcess5"/>
    <dgm:cxn modelId="{F81718AB-21E8-4D1B-A73E-DB739410EA18}" type="presParOf" srcId="{8AC8E347-6E8D-4ED8-B3EA-811EA0EA0E1B}" destId="{A35F3715-40D3-4173-B81E-7348438C1EBB}" srcOrd="6" destOrd="0" presId="urn:microsoft.com/office/officeart/2005/8/layout/vProcess5"/>
    <dgm:cxn modelId="{B15DAD4F-D893-41B4-A727-5AB6CD76FBD4}" type="presParOf" srcId="{8AC8E347-6E8D-4ED8-B3EA-811EA0EA0E1B}" destId="{6E694065-A357-433E-94FA-9EFD35B345BE}" srcOrd="7" destOrd="0" presId="urn:microsoft.com/office/officeart/2005/8/layout/vProcess5"/>
    <dgm:cxn modelId="{F542F554-87EE-40C8-8567-E0420E8083E7}" type="presParOf" srcId="{8AC8E347-6E8D-4ED8-B3EA-811EA0EA0E1B}" destId="{3E94B8D7-32FE-406E-880F-0C72C33611A5}" srcOrd="8" destOrd="0" presId="urn:microsoft.com/office/officeart/2005/8/layout/vProcess5"/>
    <dgm:cxn modelId="{6633AE33-64C2-4EB1-847C-05B6D2A9FA07}" type="presParOf" srcId="{8AC8E347-6E8D-4ED8-B3EA-811EA0EA0E1B}" destId="{7C240C2E-A7F3-42EB-AC7A-D7B0352D6411}" srcOrd="9" destOrd="0" presId="urn:microsoft.com/office/officeart/2005/8/layout/vProcess5"/>
    <dgm:cxn modelId="{E62F4C97-BC8E-484A-9CAB-55D296C4F12D}" type="presParOf" srcId="{8AC8E347-6E8D-4ED8-B3EA-811EA0EA0E1B}" destId="{0A5490A7-8679-42EC-8906-3E50DE92F083}" srcOrd="10" destOrd="0" presId="urn:microsoft.com/office/officeart/2005/8/layout/vProcess5"/>
    <dgm:cxn modelId="{0EE02742-5BED-4CDE-A14B-6AFA83F1C3BC}" type="presParOf" srcId="{8AC8E347-6E8D-4ED8-B3EA-811EA0EA0E1B}" destId="{75468B30-884C-422C-93C8-51C1AFC5325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CBFA1-3C10-4530-9FB3-5177FD937CA1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Introduction</a:t>
          </a:r>
        </a:p>
      </dsp:txBody>
      <dsp:txXfrm>
        <a:off x="27017" y="27017"/>
        <a:ext cx="7668958" cy="868383"/>
      </dsp:txXfrm>
    </dsp:sp>
    <dsp:sp modelId="{F8AF63E4-ECE0-4EE4-B515-FE9A483B6BF4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LogTAD</a:t>
          </a:r>
        </a:p>
      </dsp:txBody>
      <dsp:txXfrm>
        <a:off x="759181" y="1117146"/>
        <a:ext cx="7356493" cy="868383"/>
      </dsp:txXfrm>
    </dsp:sp>
    <dsp:sp modelId="{A21EAD97-372A-44D7-BE80-27956A2F4971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Experiment and Analysis</a:t>
          </a:r>
        </a:p>
      </dsp:txBody>
      <dsp:txXfrm>
        <a:off x="1480418" y="2207275"/>
        <a:ext cx="7367421" cy="868383"/>
      </dsp:txXfrm>
    </dsp:sp>
    <dsp:sp modelId="{D50EBF55-CA1F-40A9-AA1C-95A94502A32E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Conclusion</a:t>
          </a:r>
        </a:p>
      </dsp:txBody>
      <dsp:txXfrm>
        <a:off x="2212582" y="3297404"/>
        <a:ext cx="7356493" cy="868383"/>
      </dsp:txXfrm>
    </dsp:sp>
    <dsp:sp modelId="{5690989F-8B76-4B93-B85A-7EEEAA947A37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A35F3715-40D3-4173-B81E-7348438C1EBB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6E694065-A357-433E-94FA-9EFD35B345BE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CBFA1-3C10-4530-9FB3-5177FD937CA1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Introduction</a:t>
          </a:r>
        </a:p>
      </dsp:txBody>
      <dsp:txXfrm>
        <a:off x="27017" y="27017"/>
        <a:ext cx="7668958" cy="868383"/>
      </dsp:txXfrm>
    </dsp:sp>
    <dsp:sp modelId="{F8AF63E4-ECE0-4EE4-B515-FE9A483B6BF4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LogTAD</a:t>
          </a:r>
        </a:p>
      </dsp:txBody>
      <dsp:txXfrm>
        <a:off x="759181" y="1117146"/>
        <a:ext cx="7356493" cy="868383"/>
      </dsp:txXfrm>
    </dsp:sp>
    <dsp:sp modelId="{A21EAD97-372A-44D7-BE80-27956A2F4971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Experiment and Analysis</a:t>
          </a:r>
        </a:p>
      </dsp:txBody>
      <dsp:txXfrm>
        <a:off x="1480418" y="2207275"/>
        <a:ext cx="7367421" cy="868383"/>
      </dsp:txXfrm>
    </dsp:sp>
    <dsp:sp modelId="{D50EBF55-CA1F-40A9-AA1C-95A94502A32E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Conclusion</a:t>
          </a:r>
        </a:p>
      </dsp:txBody>
      <dsp:txXfrm>
        <a:off x="2212582" y="3297404"/>
        <a:ext cx="7356493" cy="868383"/>
      </dsp:txXfrm>
    </dsp:sp>
    <dsp:sp modelId="{5690989F-8B76-4B93-B85A-7EEEAA947A37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A35F3715-40D3-4173-B81E-7348438C1EBB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6E694065-A357-433E-94FA-9EFD35B345BE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CBFA1-3C10-4530-9FB3-5177FD937CA1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Introduction</a:t>
          </a:r>
        </a:p>
      </dsp:txBody>
      <dsp:txXfrm>
        <a:off x="27017" y="27017"/>
        <a:ext cx="7668958" cy="868383"/>
      </dsp:txXfrm>
    </dsp:sp>
    <dsp:sp modelId="{F8AF63E4-ECE0-4EE4-B515-FE9A483B6BF4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LogTAD</a:t>
          </a:r>
        </a:p>
      </dsp:txBody>
      <dsp:txXfrm>
        <a:off x="759181" y="1117146"/>
        <a:ext cx="7356493" cy="868383"/>
      </dsp:txXfrm>
    </dsp:sp>
    <dsp:sp modelId="{A21EAD97-372A-44D7-BE80-27956A2F4971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Experiment and Analysis</a:t>
          </a:r>
        </a:p>
      </dsp:txBody>
      <dsp:txXfrm>
        <a:off x="1480418" y="2207275"/>
        <a:ext cx="7367421" cy="868383"/>
      </dsp:txXfrm>
    </dsp:sp>
    <dsp:sp modelId="{D50EBF55-CA1F-40A9-AA1C-95A94502A32E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Conclusion</a:t>
          </a:r>
        </a:p>
      </dsp:txBody>
      <dsp:txXfrm>
        <a:off x="2212582" y="3297404"/>
        <a:ext cx="7356493" cy="868383"/>
      </dsp:txXfrm>
    </dsp:sp>
    <dsp:sp modelId="{5690989F-8B76-4B93-B85A-7EEEAA947A37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A35F3715-40D3-4173-B81E-7348438C1EBB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6E694065-A357-433E-94FA-9EFD35B345BE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CBFA1-3C10-4530-9FB3-5177FD937CA1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Introduction</a:t>
          </a:r>
        </a:p>
      </dsp:txBody>
      <dsp:txXfrm>
        <a:off x="27017" y="27017"/>
        <a:ext cx="7668958" cy="868383"/>
      </dsp:txXfrm>
    </dsp:sp>
    <dsp:sp modelId="{F8AF63E4-ECE0-4EE4-B515-FE9A483B6BF4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LogTAD</a:t>
          </a:r>
        </a:p>
      </dsp:txBody>
      <dsp:txXfrm>
        <a:off x="759181" y="1117146"/>
        <a:ext cx="7356493" cy="868383"/>
      </dsp:txXfrm>
    </dsp:sp>
    <dsp:sp modelId="{A21EAD97-372A-44D7-BE80-27956A2F4971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Experiment and Analysis</a:t>
          </a:r>
        </a:p>
      </dsp:txBody>
      <dsp:txXfrm>
        <a:off x="1480418" y="2207275"/>
        <a:ext cx="7367421" cy="868383"/>
      </dsp:txXfrm>
    </dsp:sp>
    <dsp:sp modelId="{D50EBF55-CA1F-40A9-AA1C-95A94502A32E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Conclusion</a:t>
          </a:r>
        </a:p>
      </dsp:txBody>
      <dsp:txXfrm>
        <a:off x="2212582" y="3297404"/>
        <a:ext cx="7356493" cy="868383"/>
      </dsp:txXfrm>
    </dsp:sp>
    <dsp:sp modelId="{5690989F-8B76-4B93-B85A-7EEEAA947A37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A35F3715-40D3-4173-B81E-7348438C1EBB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6E694065-A357-433E-94FA-9EFD35B345BE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26317-0CC9-4A4D-8BAB-5E16A0BE113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ABF59-6D17-49C8-ADE7-6998CE118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ABF59-6D17-49C8-ADE7-6998CE1183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1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83E4-F4A4-45B2-8951-9863651D6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DD220-D05F-446E-9320-15FA50B23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C2CC0-19A4-4661-82A2-9015E23C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EFAB-47E8-40EB-B592-9E440B6D2105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7E10-42D9-4EB8-8EAA-93757578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BA18C-3E76-4539-BE16-680C826F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1951-3E23-4434-9CE6-A052C61D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3F370-1F21-4706-B2A1-B0E34E4A5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88846-12AE-4782-82C6-72AD934A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B0F6-D24A-4E69-BD53-9CFEB05D537E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0B29-CBF2-4CDD-85AF-75518B01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5CB94-4521-47D1-B00A-20CEE6DD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3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F2B36-7C57-4F71-B27A-CF8F61CE0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0FACC-3FE0-4F4C-AA26-AAC80840C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C79C3-1A9A-4B43-8722-19FDC729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4BFC-E718-430E-95CF-A65397A9CE13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3E2AE-C1C4-4940-9380-5C7F4BE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95109-A5C5-47EE-AA97-E7F5EFE7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A2D9-D627-447E-8965-B4C5E7D2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4CB9-FA30-491E-85A5-D9ECBA1D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F56EF-6242-451F-AE3C-F9B62E69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9575-0BF6-4ABD-8659-D49A04876614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C843-2E66-4702-A77A-4EB85E73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CD439-4B60-403A-8F8C-EDE2ED32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3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58EF-14FD-443F-B219-B446CCFD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EDBCC-407F-4BA1-B3CE-B68BAA569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9731F-535F-421E-9BA6-DAE7F980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1893-9B44-4DE2-98EF-F83C5E2F3DFB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D472B-4904-4689-ACF0-26783BA2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52C0-3873-4620-9B45-3426F326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0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942D-D550-4983-A87A-735996FB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74DC-7F80-47FC-B2F2-BAB8906F2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A5738-271E-4604-A685-4516770BC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ED324-1027-4A2C-BA57-6DFECA11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7F05-2EAA-48EE-931C-BBEAD2FCAC72}" type="datetime1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06DD6-D5E4-43C5-BE8D-FFFED2F1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E9595-2B8B-4D93-A569-5D736D20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2873-C1D7-4C04-8292-45956F6A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0DFA2-819C-4294-BEFF-0BB62C403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96160-7CD7-4FF1-A3D7-EE4916B02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A4D90-9B1B-43EA-BD18-3E539452A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36233-167D-494A-82DF-30AC71512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B84FE-9091-47B5-AE4A-84F2A8E3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2ED4-AF39-4798-AA57-8383E5C08090}" type="datetime1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79EA6-6DE1-4AB1-9F65-3BC7466D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C1FD0-2423-4AC5-999D-439123B8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A5BA-7663-41CF-A4BB-A39BDF00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37686-FCA7-4A9F-AA0F-15B5F6D0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9925-91D1-4DAF-B874-FEF067508C7E}" type="datetime1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A6A9-CB52-4160-B9D3-66998EBE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D34D2-3E3E-4F31-812F-8A1B03DD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72DD4-6681-42A2-8A08-F2B6AC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3294-FC50-4EDD-A514-E6F30D6BD4E2}" type="datetime1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17883-06BB-4520-B2BE-21AD47AC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C3AA1-E65D-4AD5-8E25-41099CC9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6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125D-FE8D-4F0C-A60B-624879874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B409-AF5A-4C44-8F29-76DB13D6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B962F-D679-458A-A9BF-735D74F06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401D4-E285-4929-B73F-B5F3E72E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F9BB-6628-4656-A2AC-C666E7F1B20E}" type="datetime1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77011-38CE-4758-969B-09F3B62E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7D37B-F81D-4662-87CE-28C0B59D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362E-2B01-4E19-BCC1-0B4876C1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43DDD-A547-4825-83BE-5E82A5A64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3F119-9425-4254-BADF-997D74476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FED4A-98B1-455C-BD38-D4417A26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68CC-FB88-4578-83DC-266E2466CFE8}" type="datetime1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395EF-FC07-4ED1-A628-FD8165E1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0ED43-8799-4403-B814-940AF4C4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0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DA917-3FCA-4EEF-BB2A-BC973BE1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9CACD-214D-418B-9B71-EA7A1813A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812D8-0FF0-40C0-83C2-2CD8E763E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CF48-795F-4B99-B663-4FF831B30C6F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A1CE9-7BF6-417F-B81C-3F93BE97A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F4A1B-5632-469C-9BFE-77C1E70E8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3FA1-086A-4478-B8BE-0C07F754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A2828-E832-402F-A9B9-F80B4934C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1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Unsupervised Cross-system Log Anomaly Detection via Domain Adaptation</a:t>
            </a: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98D3C-BE70-4583-87F7-FEE331324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Xiao Han </a:t>
            </a:r>
            <a:r>
              <a:rPr lang="en-US" dirty="0">
                <a:solidFill>
                  <a:srgbClr val="FFFFFF"/>
                </a:solidFill>
              </a:rPr>
              <a:t>and </a:t>
            </a:r>
            <a:r>
              <a:rPr lang="en-US" dirty="0" err="1">
                <a:solidFill>
                  <a:srgbClr val="FFFFFF"/>
                </a:solidFill>
              </a:rPr>
              <a:t>Shuhan</a:t>
            </a:r>
            <a:r>
              <a:rPr lang="en-US" dirty="0">
                <a:solidFill>
                  <a:srgbClr val="FFFFFF"/>
                </a:solidFill>
              </a:rPr>
              <a:t> Yuan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Utah State University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08A51570-1CD2-4BA6-8144-B4EE6AE4A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59" y="2735425"/>
            <a:ext cx="3737164" cy="14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2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2884A-A1D5-457E-9E72-F77B2DBF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System-agnostic Representation via Domain Adversarial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1C71F-88FD-4E00-9767-736FDD6D3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9911" y="2043293"/>
                <a:ext cx="10403889" cy="4678182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Discriminator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used to distinguish whether the representations of log sequences are from the source or target system,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ϵ</m:t>
                            </m:r>
                          </m:sup>
                        </m:sSup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ϵ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(•)</m:t>
                    </m:r>
                  </m:oMath>
                </a14:m>
                <a:r>
                  <a:rPr lang="en-US" dirty="0"/>
                  <a:t> indicates the logistic function, </a:t>
                </a:r>
                <a:r>
                  <a:rPr lang="en-US" b="1" dirty="0"/>
                  <a:t>w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are the trainable parameters.</a:t>
                </a:r>
              </a:p>
              <a:p>
                <a:pPr>
                  <a:buClr>
                    <a:schemeClr val="bg1"/>
                  </a:buClr>
                </a:pPr>
                <a:endParaRPr lang="en-US" dirty="0"/>
              </a:p>
              <a:p>
                <a:r>
                  <a:rPr lang="en-US" dirty="0"/>
                  <a:t>The shared generator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trained to make representations of log sequences,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ϵ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>
                  <a:buClr>
                    <a:schemeClr val="bg1"/>
                  </a:buClr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1C71F-88FD-4E00-9767-736FDD6D3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9911" y="2043293"/>
                <a:ext cx="10403889" cy="4678182"/>
              </a:xfrm>
              <a:blipFill>
                <a:blip r:embed="rId2"/>
                <a:stretch>
                  <a:fillRect l="-1054" t="-5208" r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1CEF7-C87A-4EE3-8E13-91BFEB2A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1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2884A-A1D5-457E-9E72-F77B2DBF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System-agnostic Representation via Domain Adversarial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1C71F-88FD-4E00-9767-736FDD6D3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315" y="2318196"/>
                <a:ext cx="10963922" cy="4245265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With the adversarial training objective function,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𝑠𝑜𝑢𝑟𝑐𝑒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𝜒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𝑡𝑎𝑟𝑔𝑒𝑡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𝜒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400" dirty="0"/>
                  <a:t>,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dirty="0"/>
                  <a:t>our goal is to mix the distributions of source and target log sequences.</a:t>
                </a:r>
              </a:p>
              <a:p>
                <a:endParaRPr lang="en-US" sz="2400" dirty="0"/>
              </a:p>
              <a:p>
                <a:r>
                  <a:rPr lang="en-US" dirty="0"/>
                  <a:t>Final objective function for LogTAD,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F1C71F-88FD-4E00-9767-736FDD6D3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315" y="2318196"/>
                <a:ext cx="10963922" cy="4245265"/>
              </a:xfrm>
              <a:blipFill>
                <a:blip r:embed="rId2"/>
                <a:stretch>
                  <a:fillRect l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30592-570C-45D5-9551-A904E6DD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43BF4-04BD-4EA2-9CB3-5B95F773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Cross-system Log Anomaly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43F05-8D47-4F4F-BF94-359D8699F6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For a log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ϵ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/>
              </a:p>
              <a:p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sup>
                          </m:sSup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𝑎𝑛𝑜𝑚𝑎𝑙𝑜𝑢𝑠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||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ϵ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ϵ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𝑛𝑜𝑟𝑚𝑎𝑙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Clr>
                    <a:schemeClr val="bg1"/>
                  </a:buClr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ϵ</m:t>
                        </m:r>
                      </m:sup>
                    </m:sSup>
                  </m:oMath>
                </a14:m>
                <a:r>
                  <a:rPr lang="en-US" dirty="0"/>
                  <a:t> can be derived from a small validation set.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43F05-8D47-4F4F-BF94-359D8699F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43E18-DB06-43F3-AA83-D2CC6BBE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28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E06A52-6BB0-4136-BDC7-6C00CB76B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105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9813A8-6C53-4E0E-BE63-346BD389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43BF4-04BD-4EA2-9CB3-5B95F773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Datasets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7854719-6B48-44CC-8D2D-98D9FABF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9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Statistics of the Datasets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Statistics of Shared Words Across Systems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213AB126-0244-4D71-8CFC-8B4F61904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15402"/>
              </p:ext>
            </p:extLst>
          </p:nvPr>
        </p:nvGraphicFramePr>
        <p:xfrm>
          <a:off x="2032000" y="2180578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14701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573825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562758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481290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Logs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 of Log Sequences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3615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Anomalous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34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1,212,150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265,583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37,450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33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3,737,209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565,817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368,481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117839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49001114-B1C3-47E3-B6BB-A60547AC6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09384"/>
              </p:ext>
            </p:extLst>
          </p:nvPr>
        </p:nvGraphicFramePr>
        <p:xfrm>
          <a:off x="838200" y="4512988"/>
          <a:ext cx="1051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3803414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56122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635176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239980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5817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BGL 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BGL Anomalous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 Anomalous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7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BGL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95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BGL Anomalous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3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2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 Anomalous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07727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70BFA1-E4F5-412F-A5BD-7EB37AFA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43BF4-04BD-4EA2-9CB3-5B95F773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Baselines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70BFA1-E4F5-412F-A5BD-7EB37AFA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15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BCB59F7-77A9-4F7C-BBA0-B675E4954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</a:rPr>
              <a:t>Unsupervised Log Anomaly Detection Approaches</a:t>
            </a:r>
          </a:p>
          <a:p>
            <a:pPr lvl="1"/>
            <a:r>
              <a:rPr lang="en-US" sz="2800" dirty="0"/>
              <a:t>PCA</a:t>
            </a:r>
          </a:p>
          <a:p>
            <a:pPr lvl="1"/>
            <a:r>
              <a:rPr lang="en-US" sz="2800" dirty="0" err="1"/>
              <a:t>LogCluster</a:t>
            </a:r>
            <a:endParaRPr lang="en-US" sz="2800" dirty="0"/>
          </a:p>
          <a:p>
            <a:pPr lvl="1"/>
            <a:r>
              <a:rPr lang="en-US" sz="2800" dirty="0" err="1"/>
              <a:t>DeepLog</a:t>
            </a:r>
            <a:endParaRPr lang="en-US" sz="2800" dirty="0"/>
          </a:p>
          <a:p>
            <a:pPr lvl="1"/>
            <a:r>
              <a:rPr lang="en-US" sz="2800" dirty="0"/>
              <a:t>DeepSVDD</a:t>
            </a:r>
          </a:p>
          <a:p>
            <a:r>
              <a:rPr lang="en-US" dirty="0"/>
              <a:t>Supervised Transfer Learning Approach for Log Anomaly Detection</a:t>
            </a:r>
          </a:p>
          <a:p>
            <a:pPr lvl="1"/>
            <a:r>
              <a:rPr lang="en-US" sz="2800" dirty="0" err="1"/>
              <a:t>LogTransfer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3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43BF4-04BD-4EA2-9CB3-5B95F773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Experimental Results Compared with Unsupervised Approaches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70BFA1-E4F5-412F-A5BD-7EB37AFA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9099FE10-F4F4-42FA-AF4F-972D395E2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324579"/>
              </p:ext>
            </p:extLst>
          </p:nvPr>
        </p:nvGraphicFramePr>
        <p:xfrm>
          <a:off x="562639" y="2680257"/>
          <a:ext cx="5264991" cy="308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593">
                  <a:extLst>
                    <a:ext uri="{9D8B030D-6E8A-4147-A177-3AD203B41FA5}">
                      <a16:colId xmlns:a16="http://schemas.microsoft.com/office/drawing/2014/main" val="660450859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679347266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1180332615"/>
                    </a:ext>
                  </a:extLst>
                </a:gridCol>
                <a:gridCol w="901231">
                  <a:extLst>
                    <a:ext uri="{9D8B030D-6E8A-4147-A177-3AD203B41FA5}">
                      <a16:colId xmlns:a16="http://schemas.microsoft.com/office/drawing/2014/main" val="2021049356"/>
                    </a:ext>
                  </a:extLst>
                </a:gridCol>
                <a:gridCol w="901231">
                  <a:extLst>
                    <a:ext uri="{9D8B030D-6E8A-4147-A177-3AD203B41FA5}">
                      <a16:colId xmlns:a16="http://schemas.microsoft.com/office/drawing/2014/main" val="2725599221"/>
                    </a:ext>
                  </a:extLst>
                </a:gridCol>
              </a:tblGrid>
              <a:tr h="38519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BGL -&gt; TB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08387"/>
                  </a:ext>
                </a:extLst>
              </a:tr>
              <a:tr h="385192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Method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Target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89498"/>
                  </a:ext>
                </a:extLst>
              </a:tr>
              <a:tr h="385192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547987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PCA w/o TB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0.642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0.558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4128289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LogCulster</a:t>
                      </a:r>
                      <a:r>
                        <a:rPr lang="en-US" sz="1600" dirty="0"/>
                        <a:t> w/o 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189101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DeepLog</a:t>
                      </a:r>
                      <a:r>
                        <a:rPr lang="en-US" sz="1600" dirty="0"/>
                        <a:t> w/o 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051079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DeepSVDD w/o TB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0.566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0.789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0.577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0.646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290906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LogTAD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0.926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0.964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0.758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0.804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0082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4153D02-DB76-4C6D-B6E1-86C986DB8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076059"/>
              </p:ext>
            </p:extLst>
          </p:nvPr>
        </p:nvGraphicFramePr>
        <p:xfrm>
          <a:off x="6275594" y="2680257"/>
          <a:ext cx="5264991" cy="308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593">
                  <a:extLst>
                    <a:ext uri="{9D8B030D-6E8A-4147-A177-3AD203B41FA5}">
                      <a16:colId xmlns:a16="http://schemas.microsoft.com/office/drawing/2014/main" val="660450859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679347266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1180332615"/>
                    </a:ext>
                  </a:extLst>
                </a:gridCol>
                <a:gridCol w="901231">
                  <a:extLst>
                    <a:ext uri="{9D8B030D-6E8A-4147-A177-3AD203B41FA5}">
                      <a16:colId xmlns:a16="http://schemas.microsoft.com/office/drawing/2014/main" val="2021049356"/>
                    </a:ext>
                  </a:extLst>
                </a:gridCol>
                <a:gridCol w="901231">
                  <a:extLst>
                    <a:ext uri="{9D8B030D-6E8A-4147-A177-3AD203B41FA5}">
                      <a16:colId xmlns:a16="http://schemas.microsoft.com/office/drawing/2014/main" val="2725599221"/>
                    </a:ext>
                  </a:extLst>
                </a:gridCol>
              </a:tblGrid>
              <a:tr h="38519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TB -&gt; BGL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08387"/>
                  </a:ext>
                </a:extLst>
              </a:tr>
              <a:tr h="385192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Method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Target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66735"/>
                  </a:ext>
                </a:extLst>
              </a:tr>
              <a:tr h="385192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547987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PCA w/o BGL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128289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LogCulster</a:t>
                      </a:r>
                      <a:r>
                        <a:rPr lang="en-US" sz="1600" dirty="0"/>
                        <a:t> w/o BGL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189101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DeepLog w/o BGL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051079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DeepSVDD w/o BGL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290906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LogTAD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0.909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008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3A3882-5A50-45FA-9871-FE1536F49820}"/>
              </a:ext>
            </a:extLst>
          </p:cNvPr>
          <p:cNvSpPr txBox="1"/>
          <p:nvPr/>
        </p:nvSpPr>
        <p:spPr>
          <a:xfrm>
            <a:off x="562639" y="1655100"/>
            <a:ext cx="10977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Training dataset contains 100,000 normal sequences from the source system and 1,000 normal sequences from the target system.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48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43BF4-04BD-4EA2-9CB3-5B95F773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Experimental Results Compared with Unsupervised Approaches Cont.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70BFA1-E4F5-412F-A5BD-7EB37AFA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10EFCD2-8CC4-4FF8-B85C-F4CEFB19E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152891"/>
              </p:ext>
            </p:extLst>
          </p:nvPr>
        </p:nvGraphicFramePr>
        <p:xfrm>
          <a:off x="562640" y="2680257"/>
          <a:ext cx="5264991" cy="308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593">
                  <a:extLst>
                    <a:ext uri="{9D8B030D-6E8A-4147-A177-3AD203B41FA5}">
                      <a16:colId xmlns:a16="http://schemas.microsoft.com/office/drawing/2014/main" val="660450859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679347266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1180332615"/>
                    </a:ext>
                  </a:extLst>
                </a:gridCol>
                <a:gridCol w="901231">
                  <a:extLst>
                    <a:ext uri="{9D8B030D-6E8A-4147-A177-3AD203B41FA5}">
                      <a16:colId xmlns:a16="http://schemas.microsoft.com/office/drawing/2014/main" val="2021049356"/>
                    </a:ext>
                  </a:extLst>
                </a:gridCol>
                <a:gridCol w="901231">
                  <a:extLst>
                    <a:ext uri="{9D8B030D-6E8A-4147-A177-3AD203B41FA5}">
                      <a16:colId xmlns:a16="http://schemas.microsoft.com/office/drawing/2014/main" val="2725599221"/>
                    </a:ext>
                  </a:extLst>
                </a:gridCol>
              </a:tblGrid>
              <a:tr h="38519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BGL -&gt; TB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08387"/>
                  </a:ext>
                </a:extLst>
              </a:tr>
              <a:tr h="385192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Method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Target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89498"/>
                  </a:ext>
                </a:extLst>
              </a:tr>
              <a:tr h="385192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547987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PCA w/ TB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968552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LogCulster</a:t>
                      </a:r>
                      <a:r>
                        <a:rPr lang="en-US" sz="1600" dirty="0"/>
                        <a:t> w/ TB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0.746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0.677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3216648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DeepLog</a:t>
                      </a:r>
                      <a:r>
                        <a:rPr lang="en-US" sz="1600" dirty="0"/>
                        <a:t> w/ 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274786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DeepSVDD w/ 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854590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LogTAD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0.964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0.804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0082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860C35A-99A4-4182-881B-56D644210C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993586"/>
              </p:ext>
            </p:extLst>
          </p:nvPr>
        </p:nvGraphicFramePr>
        <p:xfrm>
          <a:off x="6275595" y="2680257"/>
          <a:ext cx="5264991" cy="308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593">
                  <a:extLst>
                    <a:ext uri="{9D8B030D-6E8A-4147-A177-3AD203B41FA5}">
                      <a16:colId xmlns:a16="http://schemas.microsoft.com/office/drawing/2014/main" val="660450859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679347266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1180332615"/>
                    </a:ext>
                  </a:extLst>
                </a:gridCol>
                <a:gridCol w="901231">
                  <a:extLst>
                    <a:ext uri="{9D8B030D-6E8A-4147-A177-3AD203B41FA5}">
                      <a16:colId xmlns:a16="http://schemas.microsoft.com/office/drawing/2014/main" val="2021049356"/>
                    </a:ext>
                  </a:extLst>
                </a:gridCol>
                <a:gridCol w="901231">
                  <a:extLst>
                    <a:ext uri="{9D8B030D-6E8A-4147-A177-3AD203B41FA5}">
                      <a16:colId xmlns:a16="http://schemas.microsoft.com/office/drawing/2014/main" val="2725599221"/>
                    </a:ext>
                  </a:extLst>
                </a:gridCol>
              </a:tblGrid>
              <a:tr h="38519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TB -&gt; BGL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08387"/>
                  </a:ext>
                </a:extLst>
              </a:tr>
              <a:tr h="385192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Method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Target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66735"/>
                  </a:ext>
                </a:extLst>
              </a:tr>
              <a:tr h="385192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547987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PCA w/ BGL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968552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LogCulster</a:t>
                      </a:r>
                      <a:r>
                        <a:rPr lang="en-US" sz="1600" dirty="0"/>
                        <a:t> w/ BGL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216648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DeepLog w/ BGL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274786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DeepSVDD w/ BGL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854590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LogTAD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0.909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0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681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43BF4-04BD-4EA2-9CB3-5B95F773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Experimental Results Compared with Supervised Approach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70BFA1-E4F5-412F-A5BD-7EB37AFA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AFB0A621-A565-4D8C-9CAB-11C4BAB200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1206759"/>
              </p:ext>
            </p:extLst>
          </p:nvPr>
        </p:nvGraphicFramePr>
        <p:xfrm>
          <a:off x="615905" y="3115218"/>
          <a:ext cx="5264991" cy="192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593">
                  <a:extLst>
                    <a:ext uri="{9D8B030D-6E8A-4147-A177-3AD203B41FA5}">
                      <a16:colId xmlns:a16="http://schemas.microsoft.com/office/drawing/2014/main" val="660450859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679347266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1180332615"/>
                    </a:ext>
                  </a:extLst>
                </a:gridCol>
                <a:gridCol w="901231">
                  <a:extLst>
                    <a:ext uri="{9D8B030D-6E8A-4147-A177-3AD203B41FA5}">
                      <a16:colId xmlns:a16="http://schemas.microsoft.com/office/drawing/2014/main" val="2021049356"/>
                    </a:ext>
                  </a:extLst>
                </a:gridCol>
                <a:gridCol w="901231">
                  <a:extLst>
                    <a:ext uri="{9D8B030D-6E8A-4147-A177-3AD203B41FA5}">
                      <a16:colId xmlns:a16="http://schemas.microsoft.com/office/drawing/2014/main" val="2725599221"/>
                    </a:ext>
                  </a:extLst>
                </a:gridCol>
              </a:tblGrid>
              <a:tr h="38519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BGL -&gt; TB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08387"/>
                  </a:ext>
                </a:extLst>
              </a:tr>
              <a:tr h="385192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Method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Target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89498"/>
                  </a:ext>
                </a:extLst>
              </a:tr>
              <a:tr h="385192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547987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LogTransfer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0.971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0.972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0.792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0.828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49725504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LogTAD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0082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C2504D9-1500-4D76-919E-C263D68832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331687"/>
              </p:ext>
            </p:extLst>
          </p:nvPr>
        </p:nvGraphicFramePr>
        <p:xfrm>
          <a:off x="6328860" y="3115218"/>
          <a:ext cx="5264991" cy="192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593">
                  <a:extLst>
                    <a:ext uri="{9D8B030D-6E8A-4147-A177-3AD203B41FA5}">
                      <a16:colId xmlns:a16="http://schemas.microsoft.com/office/drawing/2014/main" val="660450859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679347266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1180332615"/>
                    </a:ext>
                  </a:extLst>
                </a:gridCol>
                <a:gridCol w="901231">
                  <a:extLst>
                    <a:ext uri="{9D8B030D-6E8A-4147-A177-3AD203B41FA5}">
                      <a16:colId xmlns:a16="http://schemas.microsoft.com/office/drawing/2014/main" val="2021049356"/>
                    </a:ext>
                  </a:extLst>
                </a:gridCol>
                <a:gridCol w="901231">
                  <a:extLst>
                    <a:ext uri="{9D8B030D-6E8A-4147-A177-3AD203B41FA5}">
                      <a16:colId xmlns:a16="http://schemas.microsoft.com/office/drawing/2014/main" val="2725599221"/>
                    </a:ext>
                  </a:extLst>
                </a:gridCol>
              </a:tblGrid>
              <a:tr h="38519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TB -&gt; BGL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08387"/>
                  </a:ext>
                </a:extLst>
              </a:tr>
              <a:tr h="385192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Method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Target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66735"/>
                  </a:ext>
                </a:extLst>
              </a:tr>
              <a:tr h="385192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547987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LogTransfer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725504"/>
                  </a:ext>
                </a:extLst>
              </a:tr>
              <a:tr h="3851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LogTAD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0.909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0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761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43BF4-04BD-4EA2-9CB3-5B95F773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Log Sequences Visualization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70BFA1-E4F5-412F-A5BD-7EB37AFA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19</a:t>
            </a:fld>
            <a:endParaRPr lang="en-US" dirty="0"/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96C83459-BE1C-49D0-99B0-582567DF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59" y="1840923"/>
            <a:ext cx="4614485" cy="4499958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E4DD5400-7A41-49D5-A290-889C8BABD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58" y="1840923"/>
            <a:ext cx="4614486" cy="44999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7DBA34-C1FD-4200-A62A-9365806FCBA8}"/>
              </a:ext>
            </a:extLst>
          </p:cNvPr>
          <p:cNvSpPr txBox="1"/>
          <p:nvPr/>
        </p:nvSpPr>
        <p:spPr>
          <a:xfrm>
            <a:off x="838200" y="637494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Without domain adaption                                                                       With domain adaption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E06A52-6BB0-4136-BDC7-6C00CB76B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042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63F6A-9A1F-4314-93E8-CD778A9E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34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E06A52-6BB0-4136-BDC7-6C00CB76B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81990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F3167A-2732-41CD-AF47-B74159C9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2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43BF4-04BD-4EA2-9CB3-5B95F773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70BFA1-E4F5-412F-A5BD-7EB37AFA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21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AF0421-B875-4D03-8FE9-44F402F2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/>
              <a:t>We propose</a:t>
            </a:r>
            <a:r>
              <a:rPr lang="en-US" dirty="0"/>
              <a:t> an unsupervised cross-system log anomaly detection framework.</a:t>
            </a:r>
          </a:p>
          <a:p>
            <a:pPr>
              <a:spcAft>
                <a:spcPts val="1200"/>
              </a:spcAft>
            </a:pPr>
            <a:r>
              <a:rPr lang="en-US" dirty="0"/>
              <a:t>LogTAD utilizes the domain adversarial adaption to make the log data from different systems follow similar distributions.</a:t>
            </a:r>
          </a:p>
          <a:p>
            <a:pPr>
              <a:spcAft>
                <a:spcPts val="1200"/>
              </a:spcAft>
            </a:pPr>
            <a:r>
              <a:rPr lang="en-US" dirty="0"/>
              <a:t>LogTAD can detect anomalies in different systems with large distances to the center.</a:t>
            </a:r>
          </a:p>
          <a:p>
            <a:pPr>
              <a:spcAft>
                <a:spcPts val="1200"/>
              </a:spcAft>
            </a:pPr>
            <a:r>
              <a:rPr lang="en-US" dirty="0"/>
              <a:t>The experiment results show the effectiveness of our framework.</a:t>
            </a:r>
          </a:p>
        </p:txBody>
      </p:sp>
    </p:spTree>
    <p:extLst>
      <p:ext uri="{BB962C8B-B14F-4D97-AF65-F5344CB8AC3E}">
        <p14:creationId xmlns:p14="http://schemas.microsoft.com/office/powerpoint/2010/main" val="3611952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A2828-E832-402F-A9B9-F80B4934C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Thank You for Your Attention!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98D3C-BE70-4583-87F7-FEE331324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This work was supported in part by NSF 2103829.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08A51570-1CD2-4BA6-8144-B4EE6AE4A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59" y="2735425"/>
            <a:ext cx="3737164" cy="14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5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CD751-00B3-46FD-B43F-0FC3D537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is Log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5CD28-9F58-486A-B26A-FF64BEF6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95130"/>
            <a:ext cx="9724031" cy="4261220"/>
          </a:xfrm>
        </p:spPr>
        <p:txBody>
          <a:bodyPr anchor="ctr">
            <a:normAutofit/>
          </a:bodyPr>
          <a:lstStyle/>
          <a:p>
            <a:r>
              <a:rPr lang="en-US" dirty="0"/>
              <a:t>System logs are widely used on online services to record the status of the system.</a:t>
            </a:r>
          </a:p>
          <a:p>
            <a:endParaRPr lang="en-US" dirty="0"/>
          </a:p>
          <a:p>
            <a:r>
              <a:rPr lang="en-US" dirty="0"/>
              <a:t>Anomalous logs can be useful in maintaining and increasing reliability and stability.</a:t>
            </a:r>
          </a:p>
          <a:p>
            <a:endParaRPr lang="en-US" dirty="0"/>
          </a:p>
          <a:p>
            <a:r>
              <a:rPr lang="en-US" dirty="0"/>
              <a:t>Log anomaly detection is aimed to detect a point of the anomalous event or an abnormal pattern of multi-status.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475F5-BADF-4BEF-96B4-30EA6CED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6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E9A5F-FE98-41F1-BF81-62EA1EC7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Why Do We Need LogTAD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C82BF-3273-4500-8F3E-D02C9EB9B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68379"/>
            <a:ext cx="5178491" cy="2632772"/>
          </a:xfrm>
        </p:spPr>
        <p:txBody>
          <a:bodyPr anchor="ctr">
            <a:normAutofit/>
          </a:bodyPr>
          <a:lstStyle/>
          <a:p>
            <a:r>
              <a:rPr lang="en-US" dirty="0"/>
              <a:t>Data Imbalance </a:t>
            </a:r>
          </a:p>
          <a:p>
            <a:endParaRPr lang="en-US" dirty="0"/>
          </a:p>
          <a:p>
            <a:r>
              <a:rPr lang="en-US" altLang="zh-CN" dirty="0"/>
              <a:t>Scarcity</a:t>
            </a:r>
            <a:r>
              <a:rPr lang="en-US" dirty="0"/>
              <a:t> of Samples from a Newly Deployed System</a:t>
            </a:r>
          </a:p>
        </p:txBody>
      </p:sp>
      <p:pic>
        <p:nvPicPr>
          <p:cNvPr id="12" name="Picture 11" descr="A picture containing text, athletic game, vector graphics&#10;&#10;Description automatically generated">
            <a:extLst>
              <a:ext uri="{FF2B5EF4-FFF2-40B4-BE49-F238E27FC236}">
                <a16:creationId xmlns:a16="http://schemas.microsoft.com/office/drawing/2014/main" id="{D0295724-A922-4DB2-B0B2-2E41F8A4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166" y="2668379"/>
            <a:ext cx="4090464" cy="26327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0DC0D9-DAAF-48AE-B9E5-5D87003BA475}"/>
              </a:ext>
            </a:extLst>
          </p:cNvPr>
          <p:cNvSpPr txBox="1"/>
          <p:nvPr/>
        </p:nvSpPr>
        <p:spPr>
          <a:xfrm>
            <a:off x="3852909" y="6455431"/>
            <a:ext cx="8001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Image from:</a:t>
            </a:r>
            <a:r>
              <a:rPr lang="en-US" sz="1100" i="1" dirty="0">
                <a:effectLst/>
              </a:rPr>
              <a:t> Predicting the improbable, Part 1: The imbalanced data problem</a:t>
            </a:r>
            <a:r>
              <a:rPr lang="en-US" sz="1100" dirty="0">
                <a:effectLst/>
              </a:rPr>
              <a:t>. Datascience.aero. (2021, January 7). Retrieved September 16, 2021, from https://datascience.aero/predicting-improbable-part-1-imbalanced-data-problem/.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86CCBE-EBA7-4F36-9CC8-2F822A4A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5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E06A52-6BB0-4136-BDC7-6C00CB76B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67398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A3661-8672-48A8-BDC2-C4140552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CB76E-3038-42A1-832D-351FBFD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9E493BBE-80FE-4338-A699-C6F2D1847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Prerequisites: A dataset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/>
                  <a:t> consisting of normal log sequences from the source system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 small number of normal log sequences from the target system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Goal: Building an unsupervised and transferable log anomaly detection model to detect the anomalous log sequences from both source and target system.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9E493BBE-80FE-4338-A699-C6F2D1847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87EB0-3297-4C4C-8E89-6639F96F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CB76E-3038-42A1-832D-351FBFD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Workflow of LogTAD</a:t>
            </a:r>
          </a:p>
        </p:txBody>
      </p:sp>
      <p:pic>
        <p:nvPicPr>
          <p:cNvPr id="12" name="Content Placeholder 11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9F95043-F7BA-4DBB-8701-E2A958119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73" y="2353033"/>
            <a:ext cx="10272650" cy="374936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EB7C9-A4F7-4B7F-990B-528A12FF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0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BDA18-E0DF-4781-BA37-372E6FE1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Log Sequence Centralization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8BBD3-FCD3-4A8D-9EE9-B620F07BA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6908" y="1643713"/>
                <a:ext cx="10818180" cy="4972721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Encodes the log messages in a sequence to a sequence representation,</a:t>
                </a:r>
              </a:p>
              <a:p>
                <a:pPr marL="0" indent="0" algn="ctr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𝐿𝑆𝑇𝑀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			(1)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				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.				(2)</a:t>
                </a:r>
              </a:p>
              <a:p>
                <a:r>
                  <a:rPr lang="en-US" dirty="0"/>
                  <a:t>Inspired by the DeepSVDD that the normal log sequences should be in a hypersphere and close to the center in the embedding space,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		    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𝑀𝑒𝑎𝑛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ϵ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.	  	 (3)</a:t>
                </a:r>
              </a:p>
              <a:p>
                <a:r>
                  <a:rPr lang="en-US" dirty="0"/>
                  <a:t>To make the representation of normal log sequences close to the center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dirty="0"/>
                  <a:t>, we develop the following objective function,</a:t>
                </a:r>
              </a:p>
              <a:p>
                <a:pPr marL="0" indent="0" algn="ctr">
                  <a:buNone/>
                </a:pPr>
                <a:r>
                  <a:rPr lang="en-US" dirty="0"/>
                  <a:t>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𝑒𝑛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C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ϵ</m:t>
                                </m:r>
                              </m:sub>
                            </m:sSub>
                          </m:sup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bSup>
                              <m:sSub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ϵ</m:t>
                                </m:r>
                              </m:sup>
                            </m:sSub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,	 	(4)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ϵ</m:t>
                        </m:r>
                      </m:sub>
                    </m:sSub>
                  </m:oMath>
                </a14:m>
                <a:r>
                  <a:rPr lang="en-US" dirty="0"/>
                  <a:t> is the number of samples from the specific domain.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8BBD3-FCD3-4A8D-9EE9-B620F07BA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6908" y="1643713"/>
                <a:ext cx="10818180" cy="4972721"/>
              </a:xfrm>
              <a:blipFill>
                <a:blip r:embed="rId2"/>
                <a:stretch>
                  <a:fillRect l="-1015" t="-1595" r="-1522" b="-3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2B854-687B-49C2-8D52-63C8B4F6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8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8A1C5-A1BA-4E37-8317-AE23F23A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System-agnostic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31015-6307-4805-A363-35F2B14DF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826" y="1597432"/>
                <a:ext cx="6418892" cy="5260568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Although we adopt one shared LSTM model to map log sequences into a hypersphere, the representations of log sequences from different systems can be still located in different regions.</a:t>
                </a:r>
              </a:p>
              <a:p>
                <a:endParaRPr lang="en-US" dirty="0"/>
              </a:p>
              <a:p>
                <a:r>
                  <a:rPr lang="en-US" dirty="0"/>
                  <a:t>Hence, we propose an adversarial training method for cross-system data mapping.</a:t>
                </a:r>
              </a:p>
              <a:p>
                <a:r>
                  <a:rPr lang="en-US" dirty="0"/>
                  <a:t>In specific, we formulate the adversarial training with a discriminator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a shared LSTM as a generator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i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31015-6307-4805-A363-35F2B14DF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826" y="1597432"/>
                <a:ext cx="6418892" cy="5260568"/>
              </a:xfrm>
              <a:blipFill>
                <a:blip r:embed="rId3"/>
                <a:stretch>
                  <a:fillRect l="-1709" t="-232" r="-1330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59F39B5-F725-49E3-BDC8-DFE1881E7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44" y="1676292"/>
            <a:ext cx="3106445" cy="1941529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D78EAA6C-4158-43ED-A2BF-AB2F38768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475" y="4527970"/>
            <a:ext cx="3657212" cy="2035492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CD566C6-D1B8-4827-98E8-4D599598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3FA1-086A-4478-B8BE-0C07F75455D3}" type="slidenum">
              <a:rPr lang="en-US" smtClean="0"/>
              <a:t>9</a:t>
            </a:fld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03F2E8A-4581-4F36-931B-E89A1D05C131}"/>
              </a:ext>
            </a:extLst>
          </p:cNvPr>
          <p:cNvSpPr/>
          <p:nvPr/>
        </p:nvSpPr>
        <p:spPr>
          <a:xfrm>
            <a:off x="9248456" y="3710064"/>
            <a:ext cx="417251" cy="555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D4CF518-F569-4060-8A79-9DCAFA3620C8}"/>
              </a:ext>
            </a:extLst>
          </p:cNvPr>
          <p:cNvSpPr/>
          <p:nvPr/>
        </p:nvSpPr>
        <p:spPr>
          <a:xfrm>
            <a:off x="3404755" y="3710064"/>
            <a:ext cx="417251" cy="555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1018</Words>
  <Application>Microsoft Office PowerPoint</Application>
  <PresentationFormat>Widescreen</PresentationFormat>
  <Paragraphs>325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Unsupervised Cross-system Log Anomaly Detection via Domain Adaptation</vt:lpstr>
      <vt:lpstr>PowerPoint Presentation</vt:lpstr>
      <vt:lpstr>What is Log Anomaly Detection</vt:lpstr>
      <vt:lpstr>Why Do We Need LogTAD</vt:lpstr>
      <vt:lpstr>PowerPoint Presentation</vt:lpstr>
      <vt:lpstr>Problem Statement</vt:lpstr>
      <vt:lpstr>Workflow of LogTAD</vt:lpstr>
      <vt:lpstr>Log Sequence Centralization</vt:lpstr>
      <vt:lpstr>System-agnostic Representation</vt:lpstr>
      <vt:lpstr>System-agnostic Representation via Domain Adversarial Training</vt:lpstr>
      <vt:lpstr>System-agnostic Representation via Domain Adversarial Training</vt:lpstr>
      <vt:lpstr>Cross-system Log Anomaly Detection</vt:lpstr>
      <vt:lpstr>PowerPoint Presentation</vt:lpstr>
      <vt:lpstr>Datasets</vt:lpstr>
      <vt:lpstr>Baselines</vt:lpstr>
      <vt:lpstr>Experimental Results Compared with Unsupervised Approaches</vt:lpstr>
      <vt:lpstr>Experimental Results Compared with Unsupervised Approaches Cont.</vt:lpstr>
      <vt:lpstr>Experimental Results Compared with Supervised Approach</vt:lpstr>
      <vt:lpstr>Log Sequences Visualization</vt:lpstr>
      <vt:lpstr>PowerPoint Presentation</vt:lpstr>
      <vt:lpstr>Conclusion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Cross-system Log Anomaly Detection via Domain Adaption</dc:title>
  <dc:creator>Xiao Han</dc:creator>
  <cp:lastModifiedBy>Xiao Han</cp:lastModifiedBy>
  <cp:revision>12</cp:revision>
  <dcterms:created xsi:type="dcterms:W3CDTF">2021-08-11T20:31:59Z</dcterms:created>
  <dcterms:modified xsi:type="dcterms:W3CDTF">2021-09-26T05:06:05Z</dcterms:modified>
</cp:coreProperties>
</file>