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69" r:id="rId4"/>
    <p:sldId id="267" r:id="rId5"/>
    <p:sldId id="270" r:id="rId6"/>
    <p:sldId id="271" r:id="rId7"/>
    <p:sldId id="272" r:id="rId8"/>
    <p:sldId id="268" r:id="rId9"/>
    <p:sldId id="266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0"/>
    <p:restoredTop sz="76320"/>
  </p:normalViewPr>
  <p:slideViewPr>
    <p:cSldViewPr snapToGrid="0" snapToObjects="1">
      <p:cViewPr varScale="1">
        <p:scale>
          <a:sx n="91" d="100"/>
          <a:sy n="91" d="100"/>
        </p:scale>
        <p:origin x="6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12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slide" Target="../slides/slide8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51DE37-D3FB-7246-A5FA-155B68DECABD}" type="doc">
      <dgm:prSet loTypeId="urn:microsoft.com/office/officeart/2008/layout/VerticalCurvedList" loCatId="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92053EBF-F58F-FE42-9CD1-C2F1297FEC79}">
      <dgm:prSet phldrT="[文本]"/>
      <dgm:spPr/>
      <dgm:t>
        <a:bodyPr/>
        <a:lstStyle/>
        <a:p>
          <a:r>
            <a:rPr lang="en-US" altLang="zh-CN" dirty="0" smtClean="0"/>
            <a:t>Get image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EFC2012-323C-1F41-B9B1-2D2DFF73CE78}" type="parTrans" cxnId="{E91C2835-0AC2-2447-A0D8-3228C5349392}">
      <dgm:prSet/>
      <dgm:spPr/>
      <dgm:t>
        <a:bodyPr/>
        <a:lstStyle/>
        <a:p>
          <a:endParaRPr lang="zh-CN" altLang="en-US"/>
        </a:p>
      </dgm:t>
    </dgm:pt>
    <dgm:pt modelId="{F5CDE579-A537-1A4D-B54F-07B64D85DDD0}" type="sibTrans" cxnId="{E91C2835-0AC2-2447-A0D8-3228C5349392}">
      <dgm:prSet/>
      <dgm:spPr/>
      <dgm:t>
        <a:bodyPr/>
        <a:lstStyle/>
        <a:p>
          <a:endParaRPr lang="zh-CN" altLang="en-US"/>
        </a:p>
      </dgm:t>
    </dgm:pt>
    <dgm:pt modelId="{5C5017A8-820A-BC42-8FFA-2EE1AD151BBE}">
      <dgm:prSet phldrT="[文本]"/>
      <dgm:spPr/>
      <dgm:t>
        <a:bodyPr/>
        <a:lstStyle/>
        <a:p>
          <a:r>
            <a:rPr lang="en-US" altLang="zh-CN" dirty="0" smtClean="0"/>
            <a:t>Run image</a:t>
          </a:r>
          <a:endParaRPr lang="zh-CN" altLang="en-US" dirty="0"/>
        </a:p>
      </dgm:t>
    </dgm:pt>
    <dgm:pt modelId="{EE5999F5-03AA-2B47-81F6-1C13379BD68B}" type="parTrans" cxnId="{F1FC9D5F-3033-A643-8940-2A92FF17264E}">
      <dgm:prSet/>
      <dgm:spPr/>
      <dgm:t>
        <a:bodyPr/>
        <a:lstStyle/>
        <a:p>
          <a:endParaRPr lang="zh-CN" altLang="en-US"/>
        </a:p>
      </dgm:t>
    </dgm:pt>
    <dgm:pt modelId="{5B1A5457-DCFF-8940-B590-385CF7DA751A}" type="sibTrans" cxnId="{F1FC9D5F-3033-A643-8940-2A92FF17264E}">
      <dgm:prSet/>
      <dgm:spPr/>
      <dgm:t>
        <a:bodyPr/>
        <a:lstStyle/>
        <a:p>
          <a:endParaRPr lang="zh-CN" altLang="en-US"/>
        </a:p>
      </dgm:t>
    </dgm:pt>
    <dgm:pt modelId="{A5E21538-89C1-3640-A4FF-08BA73016435}">
      <dgm:prSet phldrT="[文本]"/>
      <dgm:spPr/>
      <dgm:t>
        <a:bodyPr/>
        <a:lstStyle/>
        <a:p>
          <a:r>
            <a:rPr lang="en-US" altLang="zh-CN" dirty="0" smtClean="0"/>
            <a:t>Run container</a:t>
          </a:r>
          <a:endParaRPr lang="zh-CN" altLang="en-US" dirty="0"/>
        </a:p>
      </dgm:t>
    </dgm:pt>
    <dgm:pt modelId="{DA497E15-CD08-664A-B010-A8AAE37925F7}" type="parTrans" cxnId="{BF5DC486-B399-D748-8C7C-766636C00D14}">
      <dgm:prSet/>
      <dgm:spPr/>
      <dgm:t>
        <a:bodyPr/>
        <a:lstStyle/>
        <a:p>
          <a:endParaRPr lang="zh-CN" altLang="en-US"/>
        </a:p>
      </dgm:t>
    </dgm:pt>
    <dgm:pt modelId="{C951E624-4BC7-5545-8C88-A51EC37CE8CE}" type="sibTrans" cxnId="{BF5DC486-B399-D748-8C7C-766636C00D14}">
      <dgm:prSet/>
      <dgm:spPr/>
      <dgm:t>
        <a:bodyPr/>
        <a:lstStyle/>
        <a:p>
          <a:endParaRPr lang="zh-CN" altLang="en-US"/>
        </a:p>
      </dgm:t>
    </dgm:pt>
    <dgm:pt modelId="{9299C742-6E7A-3444-8BD7-8ED50EB17B70}">
      <dgm:prSet/>
      <dgm:spPr/>
      <dgm:t>
        <a:bodyPr/>
        <a:lstStyle/>
        <a:p>
          <a:r>
            <a:rPr lang="en-US" altLang="zh-CN" dirty="0" smtClean="0"/>
            <a:t>Export</a:t>
          </a:r>
          <a:endParaRPr lang="zh-CN" altLang="en-US" dirty="0"/>
        </a:p>
      </dgm:t>
    </dgm:pt>
    <dgm:pt modelId="{44CE028C-4901-4E4B-93C5-F3A3BEBD60D2}" type="parTrans" cxnId="{4C77C908-696F-1F4C-A994-1FA367781A1B}">
      <dgm:prSet/>
      <dgm:spPr/>
      <dgm:t>
        <a:bodyPr/>
        <a:lstStyle/>
        <a:p>
          <a:endParaRPr lang="zh-CN" altLang="en-US"/>
        </a:p>
      </dgm:t>
    </dgm:pt>
    <dgm:pt modelId="{620805F8-218D-DF44-B41B-5F0F553B3A25}" type="sibTrans" cxnId="{4C77C908-696F-1F4C-A994-1FA367781A1B}">
      <dgm:prSet/>
      <dgm:spPr/>
      <dgm:t>
        <a:bodyPr/>
        <a:lstStyle/>
        <a:p>
          <a:endParaRPr lang="zh-CN" altLang="en-US"/>
        </a:p>
      </dgm:t>
    </dgm:pt>
    <dgm:pt modelId="{C0E5263A-0534-4047-946F-D04EF6F2084A}">
      <dgm:prSet/>
      <dgm:spPr/>
      <dgm:t>
        <a:bodyPr/>
        <a:lstStyle/>
        <a:p>
          <a:r>
            <a:rPr lang="en-US" altLang="zh-CN" dirty="0" smtClean="0"/>
            <a:t>Basic Command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640E1F29-5DF7-A947-8A87-21F40D00A48F}" type="parTrans" cxnId="{5FE5AA59-E2D0-9042-BECC-C85F03196FC0}">
      <dgm:prSet/>
      <dgm:spPr/>
      <dgm:t>
        <a:bodyPr/>
        <a:lstStyle/>
        <a:p>
          <a:endParaRPr lang="zh-CN" altLang="en-US"/>
        </a:p>
      </dgm:t>
    </dgm:pt>
    <dgm:pt modelId="{FE297409-163C-524C-9F2F-3F44ABFF4F64}" type="sibTrans" cxnId="{5FE5AA59-E2D0-9042-BECC-C85F03196FC0}">
      <dgm:prSet/>
      <dgm:spPr/>
      <dgm:t>
        <a:bodyPr/>
        <a:lstStyle/>
        <a:p>
          <a:endParaRPr lang="zh-CN" altLang="en-US"/>
        </a:p>
      </dgm:t>
    </dgm:pt>
    <dgm:pt modelId="{3C81E08C-DCD3-7248-8DF9-F56A747C750B}" type="pres">
      <dgm:prSet presAssocID="{5851DE37-D3FB-7246-A5FA-155B68DECAB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85A08DC-6B83-4248-8021-AFEDA21348D1}" type="pres">
      <dgm:prSet presAssocID="{5851DE37-D3FB-7246-A5FA-155B68DECABD}" presName="Name1" presStyleCnt="0"/>
      <dgm:spPr/>
    </dgm:pt>
    <dgm:pt modelId="{96BB7864-7EBF-CA44-A819-A2570535C41F}" type="pres">
      <dgm:prSet presAssocID="{5851DE37-D3FB-7246-A5FA-155B68DECABD}" presName="cycle" presStyleCnt="0"/>
      <dgm:spPr/>
    </dgm:pt>
    <dgm:pt modelId="{F6516B7C-A360-8B47-A2A0-8C579569A769}" type="pres">
      <dgm:prSet presAssocID="{5851DE37-D3FB-7246-A5FA-155B68DECABD}" presName="srcNode" presStyleLbl="node1" presStyleIdx="0" presStyleCnt="5"/>
      <dgm:spPr/>
    </dgm:pt>
    <dgm:pt modelId="{693003E3-6022-FF48-8FF1-3DBA56A2A79C}" type="pres">
      <dgm:prSet presAssocID="{5851DE37-D3FB-7246-A5FA-155B68DECAB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957EC7C-4BF4-4A44-B121-B5F01B9913E3}" type="pres">
      <dgm:prSet presAssocID="{5851DE37-D3FB-7246-A5FA-155B68DECABD}" presName="extraNode" presStyleLbl="node1" presStyleIdx="0" presStyleCnt="5"/>
      <dgm:spPr/>
    </dgm:pt>
    <dgm:pt modelId="{6E343026-23EE-7241-81AE-38831E82771E}" type="pres">
      <dgm:prSet presAssocID="{5851DE37-D3FB-7246-A5FA-155B68DECABD}" presName="dstNode" presStyleLbl="node1" presStyleIdx="0" presStyleCnt="5"/>
      <dgm:spPr/>
    </dgm:pt>
    <dgm:pt modelId="{C3AB0264-F41F-0840-88CD-565A28892B7B}" type="pres">
      <dgm:prSet presAssocID="{C0E5263A-0534-4047-946F-D04EF6F2084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AE2063-B39D-B041-80AD-4065C6C048D9}" type="pres">
      <dgm:prSet presAssocID="{C0E5263A-0534-4047-946F-D04EF6F2084A}" presName="accent_1" presStyleCnt="0"/>
      <dgm:spPr/>
    </dgm:pt>
    <dgm:pt modelId="{CEBC81D8-44EA-894D-A99C-C93DA3F5204B}" type="pres">
      <dgm:prSet presAssocID="{C0E5263A-0534-4047-946F-D04EF6F2084A}" presName="accentRepeatNode" presStyleLbl="solidFgAcc1" presStyleIdx="0" presStyleCnt="5"/>
      <dgm:spPr/>
    </dgm:pt>
    <dgm:pt modelId="{8F3C9BFD-0C31-EF4F-8CC7-FCA6E32E28F3}" type="pres">
      <dgm:prSet presAssocID="{92053EBF-F58F-FE42-9CD1-C2F1297FEC7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1E065-A51C-1944-8381-414DAE90A2E2}" type="pres">
      <dgm:prSet presAssocID="{92053EBF-F58F-FE42-9CD1-C2F1297FEC79}" presName="accent_2" presStyleCnt="0"/>
      <dgm:spPr/>
    </dgm:pt>
    <dgm:pt modelId="{4A2F4E21-E70F-5B4F-B2EF-2A7CEB5DFF93}" type="pres">
      <dgm:prSet presAssocID="{92053EBF-F58F-FE42-9CD1-C2F1297FEC79}" presName="accentRepeatNode" presStyleLbl="solidFgAcc1" presStyleIdx="1" presStyleCnt="5"/>
      <dgm:spPr/>
    </dgm:pt>
    <dgm:pt modelId="{93ED9054-9841-A84E-9C2A-171B5244F31B}" type="pres">
      <dgm:prSet presAssocID="{5C5017A8-820A-BC42-8FFA-2EE1AD151BBE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624C39-6E5A-3844-BC09-915F47B35953}" type="pres">
      <dgm:prSet presAssocID="{5C5017A8-820A-BC42-8FFA-2EE1AD151BBE}" presName="accent_3" presStyleCnt="0"/>
      <dgm:spPr/>
    </dgm:pt>
    <dgm:pt modelId="{D05C5043-FC2E-8343-878A-7C46162EAE44}" type="pres">
      <dgm:prSet presAssocID="{5C5017A8-820A-BC42-8FFA-2EE1AD151BBE}" presName="accentRepeatNode" presStyleLbl="solidFgAcc1" presStyleIdx="2" presStyleCnt="5"/>
      <dgm:spPr/>
    </dgm:pt>
    <dgm:pt modelId="{8C3CCB2B-2B6F-8B46-ADD5-E8A098D723F9}" type="pres">
      <dgm:prSet presAssocID="{A5E21538-89C1-3640-A4FF-08BA7301643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64459F-D78A-1749-BF9F-BCFF664FEB3A}" type="pres">
      <dgm:prSet presAssocID="{A5E21538-89C1-3640-A4FF-08BA73016435}" presName="accent_4" presStyleCnt="0"/>
      <dgm:spPr/>
    </dgm:pt>
    <dgm:pt modelId="{F26AB14D-62F1-6F4F-BFBA-CC298B44DF47}" type="pres">
      <dgm:prSet presAssocID="{A5E21538-89C1-3640-A4FF-08BA73016435}" presName="accentRepeatNode" presStyleLbl="solidFgAcc1" presStyleIdx="3" presStyleCnt="5"/>
      <dgm:spPr/>
    </dgm:pt>
    <dgm:pt modelId="{63AD9134-1317-AE43-A13F-AFCC3F9072A2}" type="pres">
      <dgm:prSet presAssocID="{9299C742-6E7A-3444-8BD7-8ED50EB17B7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D25F98-3D1D-C349-BBC6-63E0B93AF127}" type="pres">
      <dgm:prSet presAssocID="{9299C742-6E7A-3444-8BD7-8ED50EB17B70}" presName="accent_5" presStyleCnt="0"/>
      <dgm:spPr/>
    </dgm:pt>
    <dgm:pt modelId="{F811E443-AD7C-784F-9A4A-97EC5EA13520}" type="pres">
      <dgm:prSet presAssocID="{9299C742-6E7A-3444-8BD7-8ED50EB17B70}" presName="accentRepeatNode" presStyleLbl="solidFgAcc1" presStyleIdx="4" presStyleCnt="5"/>
      <dgm:spPr/>
    </dgm:pt>
  </dgm:ptLst>
  <dgm:cxnLst>
    <dgm:cxn modelId="{B3BB42BA-0757-F44E-9033-CC0D20FD27D2}" type="presOf" srcId="{5851DE37-D3FB-7246-A5FA-155B68DECABD}" destId="{3C81E08C-DCD3-7248-8DF9-F56A747C750B}" srcOrd="0" destOrd="0" presId="urn:microsoft.com/office/officeart/2008/layout/VerticalCurvedList"/>
    <dgm:cxn modelId="{5FE5AA59-E2D0-9042-BECC-C85F03196FC0}" srcId="{5851DE37-D3FB-7246-A5FA-155B68DECABD}" destId="{C0E5263A-0534-4047-946F-D04EF6F2084A}" srcOrd="0" destOrd="0" parTransId="{640E1F29-5DF7-A947-8A87-21F40D00A48F}" sibTransId="{FE297409-163C-524C-9F2F-3F44ABFF4F64}"/>
    <dgm:cxn modelId="{E91C2835-0AC2-2447-A0D8-3228C5349392}" srcId="{5851DE37-D3FB-7246-A5FA-155B68DECABD}" destId="{92053EBF-F58F-FE42-9CD1-C2F1297FEC79}" srcOrd="1" destOrd="0" parTransId="{2EFC2012-323C-1F41-B9B1-2D2DFF73CE78}" sibTransId="{F5CDE579-A537-1A4D-B54F-07B64D85DDD0}"/>
    <dgm:cxn modelId="{BF5DC486-B399-D748-8C7C-766636C00D14}" srcId="{5851DE37-D3FB-7246-A5FA-155B68DECABD}" destId="{A5E21538-89C1-3640-A4FF-08BA73016435}" srcOrd="3" destOrd="0" parTransId="{DA497E15-CD08-664A-B010-A8AAE37925F7}" sibTransId="{C951E624-4BC7-5545-8C88-A51EC37CE8CE}"/>
    <dgm:cxn modelId="{F1FC9D5F-3033-A643-8940-2A92FF17264E}" srcId="{5851DE37-D3FB-7246-A5FA-155B68DECABD}" destId="{5C5017A8-820A-BC42-8FFA-2EE1AD151BBE}" srcOrd="2" destOrd="0" parTransId="{EE5999F5-03AA-2B47-81F6-1C13379BD68B}" sibTransId="{5B1A5457-DCFF-8940-B590-385CF7DA751A}"/>
    <dgm:cxn modelId="{DDE3FEB5-52D9-C248-8B50-DB07E00D6EC1}" type="presOf" srcId="{C0E5263A-0534-4047-946F-D04EF6F2084A}" destId="{C3AB0264-F41F-0840-88CD-565A28892B7B}" srcOrd="0" destOrd="0" presId="urn:microsoft.com/office/officeart/2008/layout/VerticalCurvedList"/>
    <dgm:cxn modelId="{4C77C908-696F-1F4C-A994-1FA367781A1B}" srcId="{5851DE37-D3FB-7246-A5FA-155B68DECABD}" destId="{9299C742-6E7A-3444-8BD7-8ED50EB17B70}" srcOrd="4" destOrd="0" parTransId="{44CE028C-4901-4E4B-93C5-F3A3BEBD60D2}" sibTransId="{620805F8-218D-DF44-B41B-5F0F553B3A25}"/>
    <dgm:cxn modelId="{11EFF883-5988-3043-8E09-2EAAB4F188A9}" type="presOf" srcId="{9299C742-6E7A-3444-8BD7-8ED50EB17B70}" destId="{63AD9134-1317-AE43-A13F-AFCC3F9072A2}" srcOrd="0" destOrd="0" presId="urn:microsoft.com/office/officeart/2008/layout/VerticalCurvedList"/>
    <dgm:cxn modelId="{851BB348-44DF-8C4C-A52E-F067F2F834EF}" type="presOf" srcId="{92053EBF-F58F-FE42-9CD1-C2F1297FEC79}" destId="{8F3C9BFD-0C31-EF4F-8CC7-FCA6E32E28F3}" srcOrd="0" destOrd="0" presId="urn:microsoft.com/office/officeart/2008/layout/VerticalCurvedList"/>
    <dgm:cxn modelId="{31FA433C-3EB7-CE4E-93C5-7979F5CDC2A6}" type="presOf" srcId="{5C5017A8-820A-BC42-8FFA-2EE1AD151BBE}" destId="{93ED9054-9841-A84E-9C2A-171B5244F31B}" srcOrd="0" destOrd="0" presId="urn:microsoft.com/office/officeart/2008/layout/VerticalCurvedList"/>
    <dgm:cxn modelId="{3547C564-7B1D-B74B-9A82-4634D51E2AC6}" type="presOf" srcId="{A5E21538-89C1-3640-A4FF-08BA73016435}" destId="{8C3CCB2B-2B6F-8B46-ADD5-E8A098D723F9}" srcOrd="0" destOrd="0" presId="urn:microsoft.com/office/officeart/2008/layout/VerticalCurvedList"/>
    <dgm:cxn modelId="{C6D70E75-C2C4-E645-97F0-3BDC06545645}" type="presOf" srcId="{FE297409-163C-524C-9F2F-3F44ABFF4F64}" destId="{693003E3-6022-FF48-8FF1-3DBA56A2A79C}" srcOrd="0" destOrd="0" presId="urn:microsoft.com/office/officeart/2008/layout/VerticalCurvedList"/>
    <dgm:cxn modelId="{69AE53B7-D50A-7543-BC3C-B82C712F6F95}" type="presParOf" srcId="{3C81E08C-DCD3-7248-8DF9-F56A747C750B}" destId="{E85A08DC-6B83-4248-8021-AFEDA21348D1}" srcOrd="0" destOrd="0" presId="urn:microsoft.com/office/officeart/2008/layout/VerticalCurvedList"/>
    <dgm:cxn modelId="{07F088F3-58BA-504B-A011-3CF9089EC919}" type="presParOf" srcId="{E85A08DC-6B83-4248-8021-AFEDA21348D1}" destId="{96BB7864-7EBF-CA44-A819-A2570535C41F}" srcOrd="0" destOrd="0" presId="urn:microsoft.com/office/officeart/2008/layout/VerticalCurvedList"/>
    <dgm:cxn modelId="{3F5C839A-4DCA-754F-82B2-2F13A83C3E4F}" type="presParOf" srcId="{96BB7864-7EBF-CA44-A819-A2570535C41F}" destId="{F6516B7C-A360-8B47-A2A0-8C579569A769}" srcOrd="0" destOrd="0" presId="urn:microsoft.com/office/officeart/2008/layout/VerticalCurvedList"/>
    <dgm:cxn modelId="{BB800133-3573-E444-A008-1366F477BBF6}" type="presParOf" srcId="{96BB7864-7EBF-CA44-A819-A2570535C41F}" destId="{693003E3-6022-FF48-8FF1-3DBA56A2A79C}" srcOrd="1" destOrd="0" presId="urn:microsoft.com/office/officeart/2008/layout/VerticalCurvedList"/>
    <dgm:cxn modelId="{712157AF-1222-A040-AA51-18152DC0E318}" type="presParOf" srcId="{96BB7864-7EBF-CA44-A819-A2570535C41F}" destId="{6957EC7C-4BF4-4A44-B121-B5F01B9913E3}" srcOrd="2" destOrd="0" presId="urn:microsoft.com/office/officeart/2008/layout/VerticalCurvedList"/>
    <dgm:cxn modelId="{6FBAA8C2-CE76-F849-957D-86A275216846}" type="presParOf" srcId="{96BB7864-7EBF-CA44-A819-A2570535C41F}" destId="{6E343026-23EE-7241-81AE-38831E82771E}" srcOrd="3" destOrd="0" presId="urn:microsoft.com/office/officeart/2008/layout/VerticalCurvedList"/>
    <dgm:cxn modelId="{EBFDE6E9-5AB3-9D40-BA58-254F7734DC2E}" type="presParOf" srcId="{E85A08DC-6B83-4248-8021-AFEDA21348D1}" destId="{C3AB0264-F41F-0840-88CD-565A28892B7B}" srcOrd="1" destOrd="0" presId="urn:microsoft.com/office/officeart/2008/layout/VerticalCurvedList"/>
    <dgm:cxn modelId="{352080A0-BA0C-2B44-A41C-5A65ED1E2F50}" type="presParOf" srcId="{E85A08DC-6B83-4248-8021-AFEDA21348D1}" destId="{FDAE2063-B39D-B041-80AD-4065C6C048D9}" srcOrd="2" destOrd="0" presId="urn:microsoft.com/office/officeart/2008/layout/VerticalCurvedList"/>
    <dgm:cxn modelId="{BD21E805-3900-0249-A07D-39B4010A6F73}" type="presParOf" srcId="{FDAE2063-B39D-B041-80AD-4065C6C048D9}" destId="{CEBC81D8-44EA-894D-A99C-C93DA3F5204B}" srcOrd="0" destOrd="0" presId="urn:microsoft.com/office/officeart/2008/layout/VerticalCurvedList"/>
    <dgm:cxn modelId="{D2FB8F9B-9732-C44C-B668-017DEF08AB82}" type="presParOf" srcId="{E85A08DC-6B83-4248-8021-AFEDA21348D1}" destId="{8F3C9BFD-0C31-EF4F-8CC7-FCA6E32E28F3}" srcOrd="3" destOrd="0" presId="urn:microsoft.com/office/officeart/2008/layout/VerticalCurvedList"/>
    <dgm:cxn modelId="{A42072B5-772C-1C47-A48E-4B85F6B0998D}" type="presParOf" srcId="{E85A08DC-6B83-4248-8021-AFEDA21348D1}" destId="{41F1E065-A51C-1944-8381-414DAE90A2E2}" srcOrd="4" destOrd="0" presId="urn:microsoft.com/office/officeart/2008/layout/VerticalCurvedList"/>
    <dgm:cxn modelId="{66E42208-F413-064E-8227-549C5DCF313A}" type="presParOf" srcId="{41F1E065-A51C-1944-8381-414DAE90A2E2}" destId="{4A2F4E21-E70F-5B4F-B2EF-2A7CEB5DFF93}" srcOrd="0" destOrd="0" presId="urn:microsoft.com/office/officeart/2008/layout/VerticalCurvedList"/>
    <dgm:cxn modelId="{561D76D3-17B8-184D-8CEB-C686992E20B0}" type="presParOf" srcId="{E85A08DC-6B83-4248-8021-AFEDA21348D1}" destId="{93ED9054-9841-A84E-9C2A-171B5244F31B}" srcOrd="5" destOrd="0" presId="urn:microsoft.com/office/officeart/2008/layout/VerticalCurvedList"/>
    <dgm:cxn modelId="{528E418E-28E6-FE4B-B0BE-AD5DFC02B15B}" type="presParOf" srcId="{E85A08DC-6B83-4248-8021-AFEDA21348D1}" destId="{A2624C39-6E5A-3844-BC09-915F47B35953}" srcOrd="6" destOrd="0" presId="urn:microsoft.com/office/officeart/2008/layout/VerticalCurvedList"/>
    <dgm:cxn modelId="{381A8B5C-32D1-D343-9883-C0EF6972DB0F}" type="presParOf" srcId="{A2624C39-6E5A-3844-BC09-915F47B35953}" destId="{D05C5043-FC2E-8343-878A-7C46162EAE44}" srcOrd="0" destOrd="0" presId="urn:microsoft.com/office/officeart/2008/layout/VerticalCurvedList"/>
    <dgm:cxn modelId="{A6E1B62E-F08C-554F-886D-A724E56698F7}" type="presParOf" srcId="{E85A08DC-6B83-4248-8021-AFEDA21348D1}" destId="{8C3CCB2B-2B6F-8B46-ADD5-E8A098D723F9}" srcOrd="7" destOrd="0" presId="urn:microsoft.com/office/officeart/2008/layout/VerticalCurvedList"/>
    <dgm:cxn modelId="{5399978E-BEC5-BD41-893B-496AB282315B}" type="presParOf" srcId="{E85A08DC-6B83-4248-8021-AFEDA21348D1}" destId="{7864459F-D78A-1749-BF9F-BCFF664FEB3A}" srcOrd="8" destOrd="0" presId="urn:microsoft.com/office/officeart/2008/layout/VerticalCurvedList"/>
    <dgm:cxn modelId="{54E71183-AF3F-7248-99C2-877E935CAFB1}" type="presParOf" srcId="{7864459F-D78A-1749-BF9F-BCFF664FEB3A}" destId="{F26AB14D-62F1-6F4F-BFBA-CC298B44DF47}" srcOrd="0" destOrd="0" presId="urn:microsoft.com/office/officeart/2008/layout/VerticalCurvedList"/>
    <dgm:cxn modelId="{A1840DA3-C5C3-1B40-B706-0F1E171956D7}" type="presParOf" srcId="{E85A08DC-6B83-4248-8021-AFEDA21348D1}" destId="{63AD9134-1317-AE43-A13F-AFCC3F9072A2}" srcOrd="9" destOrd="0" presId="urn:microsoft.com/office/officeart/2008/layout/VerticalCurvedList"/>
    <dgm:cxn modelId="{ABAF3F34-CCC3-5743-A789-0A3474033CAA}" type="presParOf" srcId="{E85A08DC-6B83-4248-8021-AFEDA21348D1}" destId="{80D25F98-3D1D-C349-BBC6-63E0B93AF127}" srcOrd="10" destOrd="0" presId="urn:microsoft.com/office/officeart/2008/layout/VerticalCurvedList"/>
    <dgm:cxn modelId="{D9A27BFF-CF17-5847-A526-116057F4803E}" type="presParOf" srcId="{80D25F98-3D1D-C349-BBC6-63E0B93AF127}" destId="{F811E443-AD7C-784F-9A4A-97EC5EA135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A082A9-21B4-1148-BBDE-329FB348AC68}" type="doc">
      <dgm:prSet loTypeId="urn:microsoft.com/office/officeart/2008/layout/PictureAccentList" loCatId="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48C386CF-214B-7844-B355-DEBF62FCD6E7}">
      <dgm:prSet phldrT="[文本]"/>
      <dgm:spPr/>
      <dgm:t>
        <a:bodyPr/>
        <a:lstStyle/>
        <a:p>
          <a:r>
            <a:rPr lang="en-US" altLang="zh-CN" dirty="0" smtClean="0"/>
            <a:t>Project</a:t>
          </a:r>
          <a:endParaRPr lang="zh-CN" altLang="en-US" dirty="0"/>
        </a:p>
      </dgm:t>
    </dgm:pt>
    <dgm:pt modelId="{7B70B9FF-2324-B04B-B9CC-1B8B6A694267}" type="parTrans" cxnId="{B4ACA10F-AC6B-0341-9078-AB65E1A8E55A}">
      <dgm:prSet/>
      <dgm:spPr/>
      <dgm:t>
        <a:bodyPr/>
        <a:lstStyle/>
        <a:p>
          <a:endParaRPr lang="zh-CN" altLang="en-US"/>
        </a:p>
      </dgm:t>
    </dgm:pt>
    <dgm:pt modelId="{AAFFB962-751B-8744-825A-8845F7BCD7E9}" type="sibTrans" cxnId="{B4ACA10F-AC6B-0341-9078-AB65E1A8E55A}">
      <dgm:prSet/>
      <dgm:spPr/>
      <dgm:t>
        <a:bodyPr/>
        <a:lstStyle/>
        <a:p>
          <a:endParaRPr lang="zh-CN" altLang="en-US"/>
        </a:p>
      </dgm:t>
    </dgm:pt>
    <dgm:pt modelId="{FDE88C44-6428-F04D-8558-7AB37A393C71}">
      <dgm:prSet phldrT="[文本]" custT="1"/>
      <dgm:spPr/>
      <dgm:t>
        <a:bodyPr/>
        <a:lstStyle/>
        <a:p>
          <a:r>
            <a:rPr kumimoji="1" lang="en-US" altLang="zh-CN" sz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Create </a:t>
          </a:r>
          <a:r>
            <a:rPr kumimoji="1" lang="en-US" altLang="zh-CN" sz="1200" dirty="0" err="1" smtClean="0">
              <a:solidFill>
                <a:srgbClr val="424242"/>
              </a:solidFill>
              <a:ea typeface="Apple Braille" charset="0"/>
              <a:cs typeface="Apple Braille" charset="0"/>
            </a:rPr>
            <a:t>Dockerfile</a:t>
          </a:r>
          <a:r>
            <a:rPr kumimoji="1" lang="en-US" altLang="zh-CN" sz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, .</a:t>
          </a:r>
          <a:r>
            <a:rPr kumimoji="1" lang="en-US" altLang="zh-CN" sz="1200" dirty="0" err="1" smtClean="0">
              <a:solidFill>
                <a:srgbClr val="424242"/>
              </a:solidFill>
              <a:ea typeface="Apple Braille" charset="0"/>
              <a:cs typeface="Apple Braille" charset="0"/>
            </a:rPr>
            <a:t>dockerignore</a:t>
          </a:r>
          <a:r>
            <a:rPr kumimoji="1" lang="en-US" altLang="zh-CN" sz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 file </a:t>
          </a:r>
          <a:endParaRPr lang="zh-CN" altLang="en-US" sz="1200" dirty="0"/>
        </a:p>
      </dgm:t>
    </dgm:pt>
    <dgm:pt modelId="{D6FDE914-F24C-2941-8A04-A6DFB6C0B9E0}" type="parTrans" cxnId="{7B20ADCC-7B2D-3C4F-8971-587B3FE5A885}">
      <dgm:prSet/>
      <dgm:spPr/>
      <dgm:t>
        <a:bodyPr/>
        <a:lstStyle/>
        <a:p>
          <a:endParaRPr lang="zh-CN" altLang="en-US"/>
        </a:p>
      </dgm:t>
    </dgm:pt>
    <dgm:pt modelId="{87B0A2DC-81BC-8B4B-B026-6C67553E4E2D}" type="sibTrans" cxnId="{7B20ADCC-7B2D-3C4F-8971-587B3FE5A885}">
      <dgm:prSet/>
      <dgm:spPr/>
      <dgm:t>
        <a:bodyPr/>
        <a:lstStyle/>
        <a:p>
          <a:endParaRPr lang="zh-CN" altLang="en-US"/>
        </a:p>
      </dgm:t>
    </dgm:pt>
    <dgm:pt modelId="{168F0D20-06E0-EA47-B0A3-5DFB14F973B6}">
      <dgm:prSet phldrT="[文本]"/>
      <dgm:spPr/>
      <dgm:t>
        <a:bodyPr/>
        <a:lstStyle/>
        <a:p>
          <a:r>
            <a:rPr lang="en-US" altLang="zh-CN" dirty="0" smtClean="0"/>
            <a:t>Container</a:t>
          </a:r>
          <a:endParaRPr lang="zh-CN" altLang="en-US" dirty="0"/>
        </a:p>
      </dgm:t>
    </dgm:pt>
    <dgm:pt modelId="{F3595EA0-1C06-0F4C-B0B1-752EAEEE9CC2}" type="parTrans" cxnId="{15137523-E53B-5847-AAA7-CED1B8BFC999}">
      <dgm:prSet/>
      <dgm:spPr/>
      <dgm:t>
        <a:bodyPr/>
        <a:lstStyle/>
        <a:p>
          <a:endParaRPr lang="zh-CN" altLang="en-US"/>
        </a:p>
      </dgm:t>
    </dgm:pt>
    <dgm:pt modelId="{4B7ECB0C-4BEA-6548-8121-CEB49352F06F}" type="sibTrans" cxnId="{15137523-E53B-5847-AAA7-CED1B8BFC999}">
      <dgm:prSet/>
      <dgm:spPr/>
      <dgm:t>
        <a:bodyPr/>
        <a:lstStyle/>
        <a:p>
          <a:endParaRPr lang="zh-CN" altLang="en-US"/>
        </a:p>
      </dgm:t>
    </dgm:pt>
    <dgm:pt modelId="{39B89311-484D-A446-AB16-0550C06F4037}">
      <dgm:prSet phldrT="[文本]" custT="1"/>
      <dgm:spPr/>
      <dgm:t>
        <a:bodyPr/>
        <a:lstStyle/>
        <a:p>
          <a:r>
            <a:rPr lang="en-US" altLang="zh-CN" sz="1200" dirty="0" err="1" smtClean="0"/>
            <a:t>docker</a:t>
          </a:r>
          <a:r>
            <a:rPr lang="en-US" altLang="zh-CN" sz="1200" dirty="0" smtClean="0"/>
            <a:t> commit </a:t>
          </a:r>
          <a:r>
            <a:rPr lang="en-US" altLang="zh-CN" sz="1200" dirty="0" smtClean="0">
              <a:solidFill>
                <a:srgbClr val="00B050"/>
              </a:solidFill>
            </a:rPr>
            <a:t>[</a:t>
          </a:r>
          <a:r>
            <a:rPr lang="en-US" altLang="zh-CN" sz="1200" dirty="0" err="1" smtClean="0">
              <a:solidFill>
                <a:srgbClr val="00B050"/>
              </a:solidFill>
            </a:rPr>
            <a:t>containerId</a:t>
          </a:r>
          <a:r>
            <a:rPr lang="en-US" altLang="zh-CN" sz="1200" dirty="0" smtClean="0">
              <a:solidFill>
                <a:srgbClr val="00B050"/>
              </a:solidFill>
            </a:rPr>
            <a:t>] [</a:t>
          </a:r>
          <a:r>
            <a:rPr lang="en-US" altLang="zh-CN" sz="1200" dirty="0" err="1" smtClean="0">
              <a:solidFill>
                <a:srgbClr val="00B050"/>
              </a:solidFill>
            </a:rPr>
            <a:t>image_new_name</a:t>
          </a:r>
          <a:r>
            <a:rPr lang="en-US" altLang="zh-CN" sz="1200" dirty="0" smtClean="0">
              <a:solidFill>
                <a:srgbClr val="00B050"/>
              </a:solidFill>
            </a:rPr>
            <a:t>]</a:t>
          </a:r>
          <a:endParaRPr lang="zh-CN" altLang="en-US" sz="1200" dirty="0">
            <a:solidFill>
              <a:srgbClr val="00B050"/>
            </a:solidFill>
          </a:endParaRPr>
        </a:p>
      </dgm:t>
    </dgm:pt>
    <dgm:pt modelId="{D6CA8DF8-A71F-6242-98BA-EECE83AE7305}" type="parTrans" cxnId="{7DE11486-703F-8547-965C-02BB481708B8}">
      <dgm:prSet/>
      <dgm:spPr/>
      <dgm:t>
        <a:bodyPr/>
        <a:lstStyle/>
        <a:p>
          <a:endParaRPr lang="zh-CN" altLang="en-US"/>
        </a:p>
      </dgm:t>
    </dgm:pt>
    <dgm:pt modelId="{2E601D87-745F-0E46-A511-80F3A6E9C06B}" type="sibTrans" cxnId="{7DE11486-703F-8547-965C-02BB481708B8}">
      <dgm:prSet/>
      <dgm:spPr/>
      <dgm:t>
        <a:bodyPr/>
        <a:lstStyle/>
        <a:p>
          <a:endParaRPr lang="zh-CN" altLang="en-US"/>
        </a:p>
      </dgm:t>
    </dgm:pt>
    <dgm:pt modelId="{71895FC8-CAA5-C648-A87A-4AF78B12039E}">
      <dgm:prSet custT="1"/>
      <dgm:spPr/>
      <dgm:t>
        <a:bodyPr/>
        <a:lstStyle/>
        <a:p>
          <a:r>
            <a:rPr kumimoji="1" lang="en-US" altLang="zh-CN" sz="1200" dirty="0" err="1" smtClean="0">
              <a:solidFill>
                <a:srgbClr val="424242"/>
              </a:solidFill>
              <a:ea typeface="Apple Braille" charset="0"/>
              <a:cs typeface="Apple Braille" charset="0"/>
            </a:rPr>
            <a:t>docker</a:t>
          </a:r>
          <a:r>
            <a:rPr kumimoji="1" lang="en-US" altLang="zh-CN" sz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 build </a:t>
          </a:r>
          <a:r>
            <a:rPr kumimoji="1" lang="mr-IN" altLang="zh-CN" sz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–</a:t>
          </a:r>
          <a:r>
            <a:rPr kumimoji="1" lang="en-US" altLang="zh-CN" sz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t </a:t>
          </a:r>
          <a:r>
            <a:rPr kumimoji="1" lang="en-US" altLang="zh-CN" sz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[</a:t>
          </a:r>
          <a:r>
            <a:rPr kumimoji="1" lang="en-US" altLang="zh-CN" sz="1200" dirty="0" err="1" smtClean="0">
              <a:solidFill>
                <a:srgbClr val="00B050"/>
              </a:solidFill>
              <a:ea typeface="Apple Braille" charset="0"/>
              <a:cs typeface="Apple Braille" charset="0"/>
            </a:rPr>
            <a:t>dockerdemo</a:t>
          </a:r>
          <a:r>
            <a:rPr kumimoji="1" lang="en-US" altLang="zh-CN" sz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]</a:t>
          </a:r>
          <a:r>
            <a:rPr kumimoji="1" lang="en-US" altLang="zh-CN" sz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 </a:t>
          </a:r>
          <a:r>
            <a:rPr kumimoji="1" lang="en-US" altLang="zh-CN" sz="1200" dirty="0" smtClean="0">
              <a:solidFill>
                <a:srgbClr val="FF0000"/>
              </a:solidFill>
              <a:ea typeface="Apple Braille" charset="0"/>
              <a:cs typeface="Apple Braille" charset="0"/>
            </a:rPr>
            <a:t>.</a:t>
          </a:r>
          <a:endParaRPr kumimoji="1" lang="en-US" altLang="zh-CN" sz="1200" dirty="0">
            <a:solidFill>
              <a:srgbClr val="FF0000"/>
            </a:solidFill>
            <a:ea typeface="Apple Braille" charset="0"/>
            <a:cs typeface="Apple Braille" charset="0"/>
          </a:endParaRPr>
        </a:p>
      </dgm:t>
    </dgm:pt>
    <dgm:pt modelId="{5A7733EC-2D13-E748-93BD-B3A5FD7744BD}" type="parTrans" cxnId="{CDA4BEFC-5A26-1343-802A-EBFDFBAB4095}">
      <dgm:prSet/>
      <dgm:spPr/>
      <dgm:t>
        <a:bodyPr/>
        <a:lstStyle/>
        <a:p>
          <a:endParaRPr lang="zh-CN" altLang="en-US"/>
        </a:p>
      </dgm:t>
    </dgm:pt>
    <dgm:pt modelId="{BA457507-06B1-D048-AF99-731B6DE951D2}" type="sibTrans" cxnId="{CDA4BEFC-5A26-1343-802A-EBFDFBAB4095}">
      <dgm:prSet/>
      <dgm:spPr/>
      <dgm:t>
        <a:bodyPr/>
        <a:lstStyle/>
        <a:p>
          <a:endParaRPr lang="zh-CN" altLang="en-US"/>
        </a:p>
      </dgm:t>
    </dgm:pt>
    <dgm:pt modelId="{F64EA80A-9390-424E-81FC-DA80786E1375}">
      <dgm:prSet custT="1"/>
      <dgm:spPr/>
      <dgm:t>
        <a:bodyPr/>
        <a:lstStyle/>
        <a:p>
          <a:r>
            <a:rPr lang="en-US" altLang="zh-CN" sz="1200" dirty="0" smtClean="0"/>
            <a:t>cd </a:t>
          </a:r>
          <a:r>
            <a:rPr lang="en-US" altLang="zh-CN" sz="1200" dirty="0" smtClean="0">
              <a:solidFill>
                <a:srgbClr val="00B050"/>
              </a:solidFill>
            </a:rPr>
            <a:t>[</a:t>
          </a:r>
          <a:r>
            <a:rPr lang="en-US" altLang="zh-CN" sz="1200" dirty="0" err="1" smtClean="0">
              <a:solidFill>
                <a:srgbClr val="00B050"/>
              </a:solidFill>
            </a:rPr>
            <a:t>ProjectFolder</a:t>
          </a:r>
          <a:r>
            <a:rPr lang="en-US" altLang="zh-CN" sz="1200" dirty="0" smtClean="0">
              <a:solidFill>
                <a:srgbClr val="00B050"/>
              </a:solidFill>
            </a:rPr>
            <a:t>]</a:t>
          </a:r>
          <a:endParaRPr lang="zh-CN" altLang="en-US" sz="1200" dirty="0">
            <a:solidFill>
              <a:srgbClr val="00B050"/>
            </a:solidFill>
          </a:endParaRPr>
        </a:p>
      </dgm:t>
    </dgm:pt>
    <dgm:pt modelId="{CEA6547F-7351-434B-B69A-CA1B8A0B9A0A}" type="parTrans" cxnId="{BF582944-02B7-FD4B-A644-94C40FB3E5E4}">
      <dgm:prSet/>
      <dgm:spPr/>
      <dgm:t>
        <a:bodyPr/>
        <a:lstStyle/>
        <a:p>
          <a:endParaRPr lang="zh-CN" altLang="en-US"/>
        </a:p>
      </dgm:t>
    </dgm:pt>
    <dgm:pt modelId="{9AA2266B-8D61-DC40-933D-CAE99CAE1EB3}" type="sibTrans" cxnId="{BF582944-02B7-FD4B-A644-94C40FB3E5E4}">
      <dgm:prSet/>
      <dgm:spPr/>
      <dgm:t>
        <a:bodyPr/>
        <a:lstStyle/>
        <a:p>
          <a:endParaRPr lang="zh-CN" altLang="en-US"/>
        </a:p>
      </dgm:t>
    </dgm:pt>
    <dgm:pt modelId="{E446D22F-A252-AD40-94E5-666B47B80B52}">
      <dgm:prSet custT="1"/>
      <dgm:spPr/>
      <dgm:t>
        <a:bodyPr/>
        <a:lstStyle/>
        <a:p>
          <a:r>
            <a:rPr lang="en-US" altLang="zh-CN" sz="1200" dirty="0" smtClean="0"/>
            <a:t>http://10.10.2.100/Yanan/</a:t>
          </a:r>
          <a:r>
            <a:rPr lang="en-US" altLang="zh-CN" sz="1200" dirty="0" err="1" smtClean="0"/>
            <a:t>docker</a:t>
          </a:r>
          <a:r>
            <a:rPr lang="en-US" altLang="zh-CN" sz="1200" dirty="0" smtClean="0"/>
            <a:t>-example</a:t>
          </a:r>
          <a:endParaRPr lang="zh-CN" altLang="en-US" sz="1200" dirty="0"/>
        </a:p>
      </dgm:t>
    </dgm:pt>
    <dgm:pt modelId="{23AF4CE7-A6A3-7743-AA03-E5DD0D3D3B6B}" type="parTrans" cxnId="{49F570DE-C81B-DD45-8621-EE34A3B71D74}">
      <dgm:prSet/>
      <dgm:spPr/>
      <dgm:t>
        <a:bodyPr/>
        <a:lstStyle/>
        <a:p>
          <a:endParaRPr lang="zh-CN" altLang="en-US"/>
        </a:p>
      </dgm:t>
    </dgm:pt>
    <dgm:pt modelId="{48B87F56-7F98-B948-9717-F13FB4D3AD32}" type="sibTrans" cxnId="{49F570DE-C81B-DD45-8621-EE34A3B71D74}">
      <dgm:prSet/>
      <dgm:spPr/>
      <dgm:t>
        <a:bodyPr/>
        <a:lstStyle/>
        <a:p>
          <a:endParaRPr lang="zh-CN" altLang="en-US"/>
        </a:p>
      </dgm:t>
    </dgm:pt>
    <dgm:pt modelId="{1E6E8CCF-44EF-7D47-92A5-AE3A123DA867}">
      <dgm:prSet custT="1"/>
      <dgm:spPr/>
      <dgm:t>
        <a:bodyPr/>
        <a:lstStyle/>
        <a:p>
          <a:r>
            <a:rPr lang="en-US" altLang="zh-CN" sz="1200" dirty="0" smtClean="0"/>
            <a:t>http://10.10.2.100/Yanan/</a:t>
          </a:r>
          <a:r>
            <a:rPr lang="en-US" altLang="zh-CN" sz="1200" dirty="0" err="1" smtClean="0"/>
            <a:t>docker</a:t>
          </a:r>
          <a:r>
            <a:rPr lang="en-US" altLang="zh-CN" sz="1200" dirty="0" smtClean="0"/>
            <a:t>-example</a:t>
          </a:r>
          <a:endParaRPr lang="zh-CN" altLang="en-US" sz="1200" dirty="0"/>
        </a:p>
      </dgm:t>
    </dgm:pt>
    <dgm:pt modelId="{7007300A-59F2-A741-B846-08D3EF8CC518}" type="parTrans" cxnId="{A32095BD-52B1-6D45-8E77-1B0978B7DB20}">
      <dgm:prSet/>
      <dgm:spPr/>
      <dgm:t>
        <a:bodyPr/>
        <a:lstStyle/>
        <a:p>
          <a:endParaRPr lang="zh-CN" altLang="en-US"/>
        </a:p>
      </dgm:t>
    </dgm:pt>
    <dgm:pt modelId="{4E5B5085-B35E-8341-83A8-DE2EA87ECB09}" type="sibTrans" cxnId="{A32095BD-52B1-6D45-8E77-1B0978B7DB20}">
      <dgm:prSet/>
      <dgm:spPr/>
      <dgm:t>
        <a:bodyPr/>
        <a:lstStyle/>
        <a:p>
          <a:endParaRPr lang="zh-CN" altLang="en-US"/>
        </a:p>
      </dgm:t>
    </dgm:pt>
    <dgm:pt modelId="{46AF554E-39F6-F647-B984-52F6E77BF8D4}">
      <dgm:prSet/>
      <dgm:spPr/>
      <dgm:t>
        <a:bodyPr/>
        <a:lstStyle/>
        <a:p>
          <a:r>
            <a:rPr lang="en-US" altLang="zh-CN" dirty="0" smtClean="0"/>
            <a:t>Docker Hub</a:t>
          </a:r>
          <a:endParaRPr lang="zh-CN" altLang="en-US" dirty="0"/>
        </a:p>
      </dgm:t>
    </dgm:pt>
    <dgm:pt modelId="{8276E356-5CBC-A644-A98D-96EE6F34FADA}" type="parTrans" cxnId="{B2B5A1A2-AC17-9D40-8AFD-755426838872}">
      <dgm:prSet/>
      <dgm:spPr/>
      <dgm:t>
        <a:bodyPr/>
        <a:lstStyle/>
        <a:p>
          <a:endParaRPr lang="zh-CN" altLang="en-US"/>
        </a:p>
      </dgm:t>
    </dgm:pt>
    <dgm:pt modelId="{66DF23AF-DBAF-694B-84C3-63083CCC6CFA}" type="sibTrans" cxnId="{B2B5A1A2-AC17-9D40-8AFD-755426838872}">
      <dgm:prSet/>
      <dgm:spPr/>
      <dgm:t>
        <a:bodyPr/>
        <a:lstStyle/>
        <a:p>
          <a:endParaRPr lang="zh-CN" altLang="en-US"/>
        </a:p>
      </dgm:t>
    </dgm:pt>
    <dgm:pt modelId="{65F8E64D-A2C3-7A4E-AE49-9CA607BF22F4}">
      <dgm:prSet custT="1"/>
      <dgm:spPr/>
      <dgm:t>
        <a:bodyPr/>
        <a:lstStyle/>
        <a:p>
          <a:r>
            <a:rPr kumimoji="1" lang="en-US" altLang="zh-CN" sz="1200" dirty="0" err="1" smtClean="0"/>
            <a:t>docker</a:t>
          </a:r>
          <a:r>
            <a:rPr kumimoji="1" lang="en-US" altLang="zh-CN" sz="1200" dirty="0" smtClean="0"/>
            <a:t> image pull username/</a:t>
          </a:r>
          <a:r>
            <a:rPr kumimoji="1" lang="en-US" altLang="zh-CN" sz="1200" dirty="0" err="1" smtClean="0"/>
            <a:t>repository:tag</a:t>
          </a:r>
          <a:r>
            <a:rPr kumimoji="1" lang="en-US" altLang="zh-CN" sz="1200" dirty="0" smtClean="0"/>
            <a:t>'</a:t>
          </a:r>
          <a:endParaRPr lang="zh-CN" altLang="en-US" sz="1200" dirty="0"/>
        </a:p>
      </dgm:t>
    </dgm:pt>
    <dgm:pt modelId="{700108CF-7662-CF47-A4FF-EEFD1788AB90}" type="parTrans" cxnId="{07F11C94-54E4-534B-B95E-45181C293AAC}">
      <dgm:prSet/>
      <dgm:spPr/>
      <dgm:t>
        <a:bodyPr/>
        <a:lstStyle/>
        <a:p>
          <a:endParaRPr lang="zh-CN" altLang="en-US"/>
        </a:p>
      </dgm:t>
    </dgm:pt>
    <dgm:pt modelId="{89321B50-D67E-9A4B-9866-63890FEC9AFC}" type="sibTrans" cxnId="{07F11C94-54E4-534B-B95E-45181C293AAC}">
      <dgm:prSet/>
      <dgm:spPr/>
      <dgm:t>
        <a:bodyPr/>
        <a:lstStyle/>
        <a:p>
          <a:endParaRPr lang="zh-CN" altLang="en-US"/>
        </a:p>
      </dgm:t>
    </dgm:pt>
    <dgm:pt modelId="{7439B7BA-357C-AE4A-9530-B37FD0DD2B89}" type="pres">
      <dgm:prSet presAssocID="{C6A082A9-21B4-1148-BBDE-329FB348AC6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8F67429-8387-1042-B295-B158CA4738D9}" type="pres">
      <dgm:prSet presAssocID="{48C386CF-214B-7844-B355-DEBF62FCD6E7}" presName="root" presStyleCnt="0">
        <dgm:presLayoutVars>
          <dgm:chMax/>
          <dgm:chPref val="4"/>
        </dgm:presLayoutVars>
      </dgm:prSet>
      <dgm:spPr/>
    </dgm:pt>
    <dgm:pt modelId="{1721E5A8-2706-A44E-A47F-D5F8FCBB2C11}" type="pres">
      <dgm:prSet presAssocID="{48C386CF-214B-7844-B355-DEBF62FCD6E7}" presName="rootComposite" presStyleCnt="0">
        <dgm:presLayoutVars/>
      </dgm:prSet>
      <dgm:spPr/>
    </dgm:pt>
    <dgm:pt modelId="{EBF4820E-C5AC-C04D-BCB8-8BD45C2D940B}" type="pres">
      <dgm:prSet presAssocID="{48C386CF-214B-7844-B355-DEBF62FCD6E7}" presName="rootText" presStyleLbl="node0" presStyleIdx="0" presStyleCnt="3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1B9C2646-800F-3F45-9A2D-49443124299D}" type="pres">
      <dgm:prSet presAssocID="{48C386CF-214B-7844-B355-DEBF62FCD6E7}" presName="childShape" presStyleCnt="0">
        <dgm:presLayoutVars>
          <dgm:chMax val="0"/>
          <dgm:chPref val="0"/>
        </dgm:presLayoutVars>
      </dgm:prSet>
      <dgm:spPr/>
    </dgm:pt>
    <dgm:pt modelId="{2392CDA9-6E6F-AA41-B9E5-1CF8757EFCAC}" type="pres">
      <dgm:prSet presAssocID="{F64EA80A-9390-424E-81FC-DA80786E1375}" presName="childComposite" presStyleCnt="0">
        <dgm:presLayoutVars>
          <dgm:chMax val="0"/>
          <dgm:chPref val="0"/>
        </dgm:presLayoutVars>
      </dgm:prSet>
      <dgm:spPr/>
    </dgm:pt>
    <dgm:pt modelId="{751249BC-CB09-724E-96F5-CB30C8995A81}" type="pres">
      <dgm:prSet presAssocID="{F64EA80A-9390-424E-81FC-DA80786E1375}" presName="Image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12567C2-153A-954B-9000-4C60946408A6}" type="pres">
      <dgm:prSet presAssocID="{F64EA80A-9390-424E-81FC-DA80786E1375}" presName="childText" presStyleLbl="l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D5B4C6-5A31-2C46-8C14-7EA6E86B271B}" type="pres">
      <dgm:prSet presAssocID="{FDE88C44-6428-F04D-8558-7AB37A393C71}" presName="childComposite" presStyleCnt="0">
        <dgm:presLayoutVars>
          <dgm:chMax val="0"/>
          <dgm:chPref val="0"/>
        </dgm:presLayoutVars>
      </dgm:prSet>
      <dgm:spPr/>
    </dgm:pt>
    <dgm:pt modelId="{2F533D17-A951-AD49-A864-4A08B5E1DD60}" type="pres">
      <dgm:prSet presAssocID="{FDE88C44-6428-F04D-8558-7AB37A393C71}" presName="Image" presStyleLbl="nod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A4D5328E-E3AE-D544-B2FE-ADDC97822529}" type="pres">
      <dgm:prSet presAssocID="{FDE88C44-6428-F04D-8558-7AB37A393C71}" presName="childText" presStyleLbl="lnNode1" presStyleIdx="1" presStyleCnt="7" custLinFactNeighborY="35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F47CA-385F-9E46-9E71-18DCB81F6417}" type="pres">
      <dgm:prSet presAssocID="{71895FC8-CAA5-C648-A87A-4AF78B12039E}" presName="childComposite" presStyleCnt="0">
        <dgm:presLayoutVars>
          <dgm:chMax val="0"/>
          <dgm:chPref val="0"/>
        </dgm:presLayoutVars>
      </dgm:prSet>
      <dgm:spPr/>
    </dgm:pt>
    <dgm:pt modelId="{2746F8C9-F7DB-2144-B84F-6EF891C134FB}" type="pres">
      <dgm:prSet presAssocID="{71895FC8-CAA5-C648-A87A-4AF78B12039E}" presName="Image" presStyleLbl="nod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AEE60C65-F012-8D44-BE1B-37945CBF27BE}" type="pres">
      <dgm:prSet presAssocID="{71895FC8-CAA5-C648-A87A-4AF78B12039E}" presName="childText" presStyleLbl="lnNode1" presStyleIdx="2" presStyleCnt="7" custLinFactNeighborY="71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E34EE-3AE0-4946-AB5E-AA37E5EF6019}" type="pres">
      <dgm:prSet presAssocID="{1E6E8CCF-44EF-7D47-92A5-AE3A123DA867}" presName="childComposite" presStyleCnt="0">
        <dgm:presLayoutVars>
          <dgm:chMax val="0"/>
          <dgm:chPref val="0"/>
        </dgm:presLayoutVars>
      </dgm:prSet>
      <dgm:spPr/>
    </dgm:pt>
    <dgm:pt modelId="{C7106705-2986-774A-9F29-C3BA8FD4F69C}" type="pres">
      <dgm:prSet presAssocID="{1E6E8CCF-44EF-7D47-92A5-AE3A123DA867}" presName="Image" presStyleLbl="node1" presStyleIdx="3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AE9971A4-E4E5-E04B-A3D6-0125D3350400}" type="pres">
      <dgm:prSet presAssocID="{1E6E8CCF-44EF-7D47-92A5-AE3A123DA867}" presName="childText" presStyleLbl="lnNode1" presStyleIdx="3" presStyleCnt="7" custLinFactNeighborY="107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D0E5F7-DE36-8449-BF40-6CB789F5BEDF}" type="pres">
      <dgm:prSet presAssocID="{168F0D20-06E0-EA47-B0A3-5DFB14F973B6}" presName="root" presStyleCnt="0">
        <dgm:presLayoutVars>
          <dgm:chMax/>
          <dgm:chPref val="4"/>
        </dgm:presLayoutVars>
      </dgm:prSet>
      <dgm:spPr/>
    </dgm:pt>
    <dgm:pt modelId="{1FAB8CCE-7272-4042-B6EC-3CCF61205874}" type="pres">
      <dgm:prSet presAssocID="{168F0D20-06E0-EA47-B0A3-5DFB14F973B6}" presName="rootComposite" presStyleCnt="0">
        <dgm:presLayoutVars/>
      </dgm:prSet>
      <dgm:spPr/>
    </dgm:pt>
    <dgm:pt modelId="{A62F31FA-4A41-8D41-990D-60E24ACC49F8}" type="pres">
      <dgm:prSet presAssocID="{168F0D20-06E0-EA47-B0A3-5DFB14F973B6}" presName="rootText" presStyleLbl="node0" presStyleIdx="1" presStyleCnt="3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50E916D6-AFEE-AF4E-B41C-26387F9EB3D3}" type="pres">
      <dgm:prSet presAssocID="{168F0D20-06E0-EA47-B0A3-5DFB14F973B6}" presName="childShape" presStyleCnt="0">
        <dgm:presLayoutVars>
          <dgm:chMax val="0"/>
          <dgm:chPref val="0"/>
        </dgm:presLayoutVars>
      </dgm:prSet>
      <dgm:spPr/>
    </dgm:pt>
    <dgm:pt modelId="{A9AAFC32-37E8-444A-B1EE-B0335D52D64B}" type="pres">
      <dgm:prSet presAssocID="{39B89311-484D-A446-AB16-0550C06F4037}" presName="childComposite" presStyleCnt="0">
        <dgm:presLayoutVars>
          <dgm:chMax val="0"/>
          <dgm:chPref val="0"/>
        </dgm:presLayoutVars>
      </dgm:prSet>
      <dgm:spPr/>
    </dgm:pt>
    <dgm:pt modelId="{21FA690C-2948-314A-88DA-7EAB289054A2}" type="pres">
      <dgm:prSet presAssocID="{39B89311-484D-A446-AB16-0550C06F4037}" presName="Image" presStyleLbl="nod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4EF82F30-4ACA-2343-B10E-19A7A48E2566}" type="pres">
      <dgm:prSet presAssocID="{39B89311-484D-A446-AB16-0550C06F4037}" presName="childText" presStyleLbl="l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C50C3B-A8E8-7D49-824E-5B2D30F24C12}" type="pres">
      <dgm:prSet presAssocID="{E446D22F-A252-AD40-94E5-666B47B80B52}" presName="childComposite" presStyleCnt="0">
        <dgm:presLayoutVars>
          <dgm:chMax val="0"/>
          <dgm:chPref val="0"/>
        </dgm:presLayoutVars>
      </dgm:prSet>
      <dgm:spPr/>
    </dgm:pt>
    <dgm:pt modelId="{99245944-1E64-1442-8C6B-81420673D090}" type="pres">
      <dgm:prSet presAssocID="{E446D22F-A252-AD40-94E5-666B47B80B52}" presName="Image" presStyleLbl="node1" presStyleIdx="5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A5E99E5-3341-E942-A125-EB804B448516}" type="pres">
      <dgm:prSet presAssocID="{E446D22F-A252-AD40-94E5-666B47B80B52}" presName="childText" presStyleLbl="l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BE53F-F7E4-3544-A8A2-FD6676AD8C1D}" type="pres">
      <dgm:prSet presAssocID="{46AF554E-39F6-F647-B984-52F6E77BF8D4}" presName="root" presStyleCnt="0">
        <dgm:presLayoutVars>
          <dgm:chMax/>
          <dgm:chPref val="4"/>
        </dgm:presLayoutVars>
      </dgm:prSet>
      <dgm:spPr/>
    </dgm:pt>
    <dgm:pt modelId="{4367E46A-0C1C-CE4A-9460-A16F513C19B9}" type="pres">
      <dgm:prSet presAssocID="{46AF554E-39F6-F647-B984-52F6E77BF8D4}" presName="rootComposite" presStyleCnt="0">
        <dgm:presLayoutVars/>
      </dgm:prSet>
      <dgm:spPr/>
    </dgm:pt>
    <dgm:pt modelId="{3CD046C7-08C6-B64B-B304-7B304A0BF4B5}" type="pres">
      <dgm:prSet presAssocID="{46AF554E-39F6-F647-B984-52F6E77BF8D4}" presName="rootText" presStyleLbl="node0" presStyleIdx="2" presStyleCnt="3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ECAD9441-D022-BE42-AFE1-1FCFBAFF621F}" type="pres">
      <dgm:prSet presAssocID="{46AF554E-39F6-F647-B984-52F6E77BF8D4}" presName="childShape" presStyleCnt="0">
        <dgm:presLayoutVars>
          <dgm:chMax val="0"/>
          <dgm:chPref val="0"/>
        </dgm:presLayoutVars>
      </dgm:prSet>
      <dgm:spPr/>
    </dgm:pt>
    <dgm:pt modelId="{1FDB5A66-0805-6049-A1AB-DD1BBDEBA31D}" type="pres">
      <dgm:prSet presAssocID="{65F8E64D-A2C3-7A4E-AE49-9CA607BF22F4}" presName="childComposite" presStyleCnt="0">
        <dgm:presLayoutVars>
          <dgm:chMax val="0"/>
          <dgm:chPref val="0"/>
        </dgm:presLayoutVars>
      </dgm:prSet>
      <dgm:spPr/>
    </dgm:pt>
    <dgm:pt modelId="{2CBA5165-5D37-B549-A77E-DF952B196837}" type="pres">
      <dgm:prSet presAssocID="{65F8E64D-A2C3-7A4E-AE49-9CA607BF22F4}" presName="Image" presStyleLbl="nod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A5B46B8-7344-3D4F-8B9C-B42754881B32}" type="pres">
      <dgm:prSet presAssocID="{65F8E64D-A2C3-7A4E-AE49-9CA607BF22F4}" presName="childText" presStyleLbl="l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894ABA-2703-834B-AE7C-41BE32935603}" type="presOf" srcId="{FDE88C44-6428-F04D-8558-7AB37A393C71}" destId="{A4D5328E-E3AE-D544-B2FE-ADDC97822529}" srcOrd="0" destOrd="0" presId="urn:microsoft.com/office/officeart/2008/layout/PictureAccentList"/>
    <dgm:cxn modelId="{CDA4BEFC-5A26-1343-802A-EBFDFBAB4095}" srcId="{48C386CF-214B-7844-B355-DEBF62FCD6E7}" destId="{71895FC8-CAA5-C648-A87A-4AF78B12039E}" srcOrd="2" destOrd="0" parTransId="{5A7733EC-2D13-E748-93BD-B3A5FD7744BD}" sibTransId="{BA457507-06B1-D048-AF99-731B6DE951D2}"/>
    <dgm:cxn modelId="{25BB964A-198F-954D-83D3-0E8723882C83}" type="presOf" srcId="{F64EA80A-9390-424E-81FC-DA80786E1375}" destId="{B12567C2-153A-954B-9000-4C60946408A6}" srcOrd="0" destOrd="0" presId="urn:microsoft.com/office/officeart/2008/layout/PictureAccentList"/>
    <dgm:cxn modelId="{B4ACA10F-AC6B-0341-9078-AB65E1A8E55A}" srcId="{C6A082A9-21B4-1148-BBDE-329FB348AC68}" destId="{48C386CF-214B-7844-B355-DEBF62FCD6E7}" srcOrd="0" destOrd="0" parTransId="{7B70B9FF-2324-B04B-B9CC-1B8B6A694267}" sibTransId="{AAFFB962-751B-8744-825A-8845F7BCD7E9}"/>
    <dgm:cxn modelId="{D35D27EC-6AD0-8648-BF7E-66E978590891}" type="presOf" srcId="{48C386CF-214B-7844-B355-DEBF62FCD6E7}" destId="{EBF4820E-C5AC-C04D-BCB8-8BD45C2D940B}" srcOrd="0" destOrd="0" presId="urn:microsoft.com/office/officeart/2008/layout/PictureAccentList"/>
    <dgm:cxn modelId="{090862E3-B443-A343-A713-64F6925C47E2}" type="presOf" srcId="{65F8E64D-A2C3-7A4E-AE49-9CA607BF22F4}" destId="{FA5B46B8-7344-3D4F-8B9C-B42754881B32}" srcOrd="0" destOrd="0" presId="urn:microsoft.com/office/officeart/2008/layout/PictureAccentList"/>
    <dgm:cxn modelId="{15137523-E53B-5847-AAA7-CED1B8BFC999}" srcId="{C6A082A9-21B4-1148-BBDE-329FB348AC68}" destId="{168F0D20-06E0-EA47-B0A3-5DFB14F973B6}" srcOrd="1" destOrd="0" parTransId="{F3595EA0-1C06-0F4C-B0B1-752EAEEE9CC2}" sibTransId="{4B7ECB0C-4BEA-6548-8121-CEB49352F06F}"/>
    <dgm:cxn modelId="{A32095BD-52B1-6D45-8E77-1B0978B7DB20}" srcId="{48C386CF-214B-7844-B355-DEBF62FCD6E7}" destId="{1E6E8CCF-44EF-7D47-92A5-AE3A123DA867}" srcOrd="3" destOrd="0" parTransId="{7007300A-59F2-A741-B846-08D3EF8CC518}" sibTransId="{4E5B5085-B35E-8341-83A8-DE2EA87ECB09}"/>
    <dgm:cxn modelId="{7B20ADCC-7B2D-3C4F-8971-587B3FE5A885}" srcId="{48C386CF-214B-7844-B355-DEBF62FCD6E7}" destId="{FDE88C44-6428-F04D-8558-7AB37A393C71}" srcOrd="1" destOrd="0" parTransId="{D6FDE914-F24C-2941-8A04-A6DFB6C0B9E0}" sibTransId="{87B0A2DC-81BC-8B4B-B026-6C67553E4E2D}"/>
    <dgm:cxn modelId="{BF582944-02B7-FD4B-A644-94C40FB3E5E4}" srcId="{48C386CF-214B-7844-B355-DEBF62FCD6E7}" destId="{F64EA80A-9390-424E-81FC-DA80786E1375}" srcOrd="0" destOrd="0" parTransId="{CEA6547F-7351-434B-B69A-CA1B8A0B9A0A}" sibTransId="{9AA2266B-8D61-DC40-933D-CAE99CAE1EB3}"/>
    <dgm:cxn modelId="{FC2BD308-94D3-5249-8CCE-1CE1D72B650C}" type="presOf" srcId="{1E6E8CCF-44EF-7D47-92A5-AE3A123DA867}" destId="{AE9971A4-E4E5-E04B-A3D6-0125D3350400}" srcOrd="0" destOrd="0" presId="urn:microsoft.com/office/officeart/2008/layout/PictureAccentList"/>
    <dgm:cxn modelId="{7DE11486-703F-8547-965C-02BB481708B8}" srcId="{168F0D20-06E0-EA47-B0A3-5DFB14F973B6}" destId="{39B89311-484D-A446-AB16-0550C06F4037}" srcOrd="0" destOrd="0" parTransId="{D6CA8DF8-A71F-6242-98BA-EECE83AE7305}" sibTransId="{2E601D87-745F-0E46-A511-80F3A6E9C06B}"/>
    <dgm:cxn modelId="{B975491A-D4FE-2C4B-9478-F70FB5A756C2}" type="presOf" srcId="{E446D22F-A252-AD40-94E5-666B47B80B52}" destId="{3A5E99E5-3341-E942-A125-EB804B448516}" srcOrd="0" destOrd="0" presId="urn:microsoft.com/office/officeart/2008/layout/PictureAccentList"/>
    <dgm:cxn modelId="{C5AE2E6C-F92A-054B-9230-D50E0AF7A18C}" type="presOf" srcId="{71895FC8-CAA5-C648-A87A-4AF78B12039E}" destId="{AEE60C65-F012-8D44-BE1B-37945CBF27BE}" srcOrd="0" destOrd="0" presId="urn:microsoft.com/office/officeart/2008/layout/PictureAccentList"/>
    <dgm:cxn modelId="{4BAF55B7-5407-2441-B219-D86E598861F9}" type="presOf" srcId="{46AF554E-39F6-F647-B984-52F6E77BF8D4}" destId="{3CD046C7-08C6-B64B-B304-7B304A0BF4B5}" srcOrd="0" destOrd="0" presId="urn:microsoft.com/office/officeart/2008/layout/PictureAccentList"/>
    <dgm:cxn modelId="{DFEFAA72-A4F7-814D-A6EF-32837EE8CDDE}" type="presOf" srcId="{39B89311-484D-A446-AB16-0550C06F4037}" destId="{4EF82F30-4ACA-2343-B10E-19A7A48E2566}" srcOrd="0" destOrd="0" presId="urn:microsoft.com/office/officeart/2008/layout/PictureAccentList"/>
    <dgm:cxn modelId="{B2B5A1A2-AC17-9D40-8AFD-755426838872}" srcId="{C6A082A9-21B4-1148-BBDE-329FB348AC68}" destId="{46AF554E-39F6-F647-B984-52F6E77BF8D4}" srcOrd="2" destOrd="0" parTransId="{8276E356-5CBC-A644-A98D-96EE6F34FADA}" sibTransId="{66DF23AF-DBAF-694B-84C3-63083CCC6CFA}"/>
    <dgm:cxn modelId="{4A2FBEAB-4990-C94E-8EFC-0560603C6C40}" type="presOf" srcId="{C6A082A9-21B4-1148-BBDE-329FB348AC68}" destId="{7439B7BA-357C-AE4A-9530-B37FD0DD2B89}" srcOrd="0" destOrd="0" presId="urn:microsoft.com/office/officeart/2008/layout/PictureAccentList"/>
    <dgm:cxn modelId="{49F570DE-C81B-DD45-8621-EE34A3B71D74}" srcId="{168F0D20-06E0-EA47-B0A3-5DFB14F973B6}" destId="{E446D22F-A252-AD40-94E5-666B47B80B52}" srcOrd="1" destOrd="0" parTransId="{23AF4CE7-A6A3-7743-AA03-E5DD0D3D3B6B}" sibTransId="{48B87F56-7F98-B948-9717-F13FB4D3AD32}"/>
    <dgm:cxn modelId="{07F11C94-54E4-534B-B95E-45181C293AAC}" srcId="{46AF554E-39F6-F647-B984-52F6E77BF8D4}" destId="{65F8E64D-A2C3-7A4E-AE49-9CA607BF22F4}" srcOrd="0" destOrd="0" parTransId="{700108CF-7662-CF47-A4FF-EEFD1788AB90}" sibTransId="{89321B50-D67E-9A4B-9866-63890FEC9AFC}"/>
    <dgm:cxn modelId="{B8F88192-AA12-8746-A35D-2634B3F6C403}" type="presOf" srcId="{168F0D20-06E0-EA47-B0A3-5DFB14F973B6}" destId="{A62F31FA-4A41-8D41-990D-60E24ACC49F8}" srcOrd="0" destOrd="0" presId="urn:microsoft.com/office/officeart/2008/layout/PictureAccentList"/>
    <dgm:cxn modelId="{4DEFCB99-1515-CD4D-BC64-905E0BACB165}" type="presParOf" srcId="{7439B7BA-357C-AE4A-9530-B37FD0DD2B89}" destId="{08F67429-8387-1042-B295-B158CA4738D9}" srcOrd="0" destOrd="0" presId="urn:microsoft.com/office/officeart/2008/layout/PictureAccentList"/>
    <dgm:cxn modelId="{1FB57667-CD83-CC4E-9EF6-4EE159BD9A3B}" type="presParOf" srcId="{08F67429-8387-1042-B295-B158CA4738D9}" destId="{1721E5A8-2706-A44E-A47F-D5F8FCBB2C11}" srcOrd="0" destOrd="0" presId="urn:microsoft.com/office/officeart/2008/layout/PictureAccentList"/>
    <dgm:cxn modelId="{57A41A12-ECF7-E34F-9C41-C1879EF96164}" type="presParOf" srcId="{1721E5A8-2706-A44E-A47F-D5F8FCBB2C11}" destId="{EBF4820E-C5AC-C04D-BCB8-8BD45C2D940B}" srcOrd="0" destOrd="0" presId="urn:microsoft.com/office/officeart/2008/layout/PictureAccentList"/>
    <dgm:cxn modelId="{2694B776-0EDE-1444-B823-2CA6B1A4EC6B}" type="presParOf" srcId="{08F67429-8387-1042-B295-B158CA4738D9}" destId="{1B9C2646-800F-3F45-9A2D-49443124299D}" srcOrd="1" destOrd="0" presId="urn:microsoft.com/office/officeart/2008/layout/PictureAccentList"/>
    <dgm:cxn modelId="{D6F75F73-9A2F-A547-844F-D931F51274B7}" type="presParOf" srcId="{1B9C2646-800F-3F45-9A2D-49443124299D}" destId="{2392CDA9-6E6F-AA41-B9E5-1CF8757EFCAC}" srcOrd="0" destOrd="0" presId="urn:microsoft.com/office/officeart/2008/layout/PictureAccentList"/>
    <dgm:cxn modelId="{72BA6559-F1D6-9847-B56A-D39928E1BBBE}" type="presParOf" srcId="{2392CDA9-6E6F-AA41-B9E5-1CF8757EFCAC}" destId="{751249BC-CB09-724E-96F5-CB30C8995A81}" srcOrd="0" destOrd="0" presId="urn:microsoft.com/office/officeart/2008/layout/PictureAccentList"/>
    <dgm:cxn modelId="{E022CED9-546F-F749-8EA3-232876ADB570}" type="presParOf" srcId="{2392CDA9-6E6F-AA41-B9E5-1CF8757EFCAC}" destId="{B12567C2-153A-954B-9000-4C60946408A6}" srcOrd="1" destOrd="0" presId="urn:microsoft.com/office/officeart/2008/layout/PictureAccentList"/>
    <dgm:cxn modelId="{1BA4FADB-E3D6-B447-BF41-F9CE8D3AF1D2}" type="presParOf" srcId="{1B9C2646-800F-3F45-9A2D-49443124299D}" destId="{B9D5B4C6-5A31-2C46-8C14-7EA6E86B271B}" srcOrd="1" destOrd="0" presId="urn:microsoft.com/office/officeart/2008/layout/PictureAccentList"/>
    <dgm:cxn modelId="{064F118B-C504-7A4A-B0AA-6F90AC886A75}" type="presParOf" srcId="{B9D5B4C6-5A31-2C46-8C14-7EA6E86B271B}" destId="{2F533D17-A951-AD49-A864-4A08B5E1DD60}" srcOrd="0" destOrd="0" presId="urn:microsoft.com/office/officeart/2008/layout/PictureAccentList"/>
    <dgm:cxn modelId="{C0FAFE9A-DCD8-DC4E-BA59-835B00741386}" type="presParOf" srcId="{B9D5B4C6-5A31-2C46-8C14-7EA6E86B271B}" destId="{A4D5328E-E3AE-D544-B2FE-ADDC97822529}" srcOrd="1" destOrd="0" presId="urn:microsoft.com/office/officeart/2008/layout/PictureAccentList"/>
    <dgm:cxn modelId="{EC0E7F4E-8F38-F74C-9BEC-2FC6B5874296}" type="presParOf" srcId="{1B9C2646-800F-3F45-9A2D-49443124299D}" destId="{3F1F47CA-385F-9E46-9E71-18DCB81F6417}" srcOrd="2" destOrd="0" presId="urn:microsoft.com/office/officeart/2008/layout/PictureAccentList"/>
    <dgm:cxn modelId="{1857F47C-85B9-F54C-88AA-7F5BF4AF77E4}" type="presParOf" srcId="{3F1F47CA-385F-9E46-9E71-18DCB81F6417}" destId="{2746F8C9-F7DB-2144-B84F-6EF891C134FB}" srcOrd="0" destOrd="0" presId="urn:microsoft.com/office/officeart/2008/layout/PictureAccentList"/>
    <dgm:cxn modelId="{2DAE2E59-BFC2-4048-AA5C-B418AC657772}" type="presParOf" srcId="{3F1F47CA-385F-9E46-9E71-18DCB81F6417}" destId="{AEE60C65-F012-8D44-BE1B-37945CBF27BE}" srcOrd="1" destOrd="0" presId="urn:microsoft.com/office/officeart/2008/layout/PictureAccentList"/>
    <dgm:cxn modelId="{2640F68B-6782-5142-99A8-DEAD1BBF2CE4}" type="presParOf" srcId="{1B9C2646-800F-3F45-9A2D-49443124299D}" destId="{99FE34EE-3AE0-4946-AB5E-AA37E5EF6019}" srcOrd="3" destOrd="0" presId="urn:microsoft.com/office/officeart/2008/layout/PictureAccentList"/>
    <dgm:cxn modelId="{0B1A6048-19C9-2047-A5FC-F31459FC071D}" type="presParOf" srcId="{99FE34EE-3AE0-4946-AB5E-AA37E5EF6019}" destId="{C7106705-2986-774A-9F29-C3BA8FD4F69C}" srcOrd="0" destOrd="0" presId="urn:microsoft.com/office/officeart/2008/layout/PictureAccentList"/>
    <dgm:cxn modelId="{9DE3992C-D17D-2742-8B64-FB199363A328}" type="presParOf" srcId="{99FE34EE-3AE0-4946-AB5E-AA37E5EF6019}" destId="{AE9971A4-E4E5-E04B-A3D6-0125D3350400}" srcOrd="1" destOrd="0" presId="urn:microsoft.com/office/officeart/2008/layout/PictureAccentList"/>
    <dgm:cxn modelId="{1282A5DE-8940-DB46-8893-D43B0B83A509}" type="presParOf" srcId="{7439B7BA-357C-AE4A-9530-B37FD0DD2B89}" destId="{F4D0E5F7-DE36-8449-BF40-6CB789F5BEDF}" srcOrd="1" destOrd="0" presId="urn:microsoft.com/office/officeart/2008/layout/PictureAccentList"/>
    <dgm:cxn modelId="{81B5174A-D38D-3B48-A9AE-01491C47726E}" type="presParOf" srcId="{F4D0E5F7-DE36-8449-BF40-6CB789F5BEDF}" destId="{1FAB8CCE-7272-4042-B6EC-3CCF61205874}" srcOrd="0" destOrd="0" presId="urn:microsoft.com/office/officeart/2008/layout/PictureAccentList"/>
    <dgm:cxn modelId="{DAF52174-CE1D-C24B-81B7-38DD07AE0A34}" type="presParOf" srcId="{1FAB8CCE-7272-4042-B6EC-3CCF61205874}" destId="{A62F31FA-4A41-8D41-990D-60E24ACC49F8}" srcOrd="0" destOrd="0" presId="urn:microsoft.com/office/officeart/2008/layout/PictureAccentList"/>
    <dgm:cxn modelId="{7C54ECF1-F243-7349-9F78-D96F7AEE65FB}" type="presParOf" srcId="{F4D0E5F7-DE36-8449-BF40-6CB789F5BEDF}" destId="{50E916D6-AFEE-AF4E-B41C-26387F9EB3D3}" srcOrd="1" destOrd="0" presId="urn:microsoft.com/office/officeart/2008/layout/PictureAccentList"/>
    <dgm:cxn modelId="{29134057-F854-6D46-8ED0-4B5CAA62E6E1}" type="presParOf" srcId="{50E916D6-AFEE-AF4E-B41C-26387F9EB3D3}" destId="{A9AAFC32-37E8-444A-B1EE-B0335D52D64B}" srcOrd="0" destOrd="0" presId="urn:microsoft.com/office/officeart/2008/layout/PictureAccentList"/>
    <dgm:cxn modelId="{906CAE95-8732-9C46-B1F5-BAF5B9005A17}" type="presParOf" srcId="{A9AAFC32-37E8-444A-B1EE-B0335D52D64B}" destId="{21FA690C-2948-314A-88DA-7EAB289054A2}" srcOrd="0" destOrd="0" presId="urn:microsoft.com/office/officeart/2008/layout/PictureAccentList"/>
    <dgm:cxn modelId="{7602A26F-6683-CE40-8F12-FC9F7820DB3B}" type="presParOf" srcId="{A9AAFC32-37E8-444A-B1EE-B0335D52D64B}" destId="{4EF82F30-4ACA-2343-B10E-19A7A48E2566}" srcOrd="1" destOrd="0" presId="urn:microsoft.com/office/officeart/2008/layout/PictureAccentList"/>
    <dgm:cxn modelId="{7688D511-AFB7-E644-AA7F-EDE13BD81F3C}" type="presParOf" srcId="{50E916D6-AFEE-AF4E-B41C-26387F9EB3D3}" destId="{3AC50C3B-A8E8-7D49-824E-5B2D30F24C12}" srcOrd="1" destOrd="0" presId="urn:microsoft.com/office/officeart/2008/layout/PictureAccentList"/>
    <dgm:cxn modelId="{5B390C21-1782-F543-99FA-DC32DDA8D22A}" type="presParOf" srcId="{3AC50C3B-A8E8-7D49-824E-5B2D30F24C12}" destId="{99245944-1E64-1442-8C6B-81420673D090}" srcOrd="0" destOrd="0" presId="urn:microsoft.com/office/officeart/2008/layout/PictureAccentList"/>
    <dgm:cxn modelId="{68FD83D1-58D8-724B-B9E9-B474DE97E06C}" type="presParOf" srcId="{3AC50C3B-A8E8-7D49-824E-5B2D30F24C12}" destId="{3A5E99E5-3341-E942-A125-EB804B448516}" srcOrd="1" destOrd="0" presId="urn:microsoft.com/office/officeart/2008/layout/PictureAccentList"/>
    <dgm:cxn modelId="{D54E3D99-4000-6B4C-A639-E5DB974F1552}" type="presParOf" srcId="{7439B7BA-357C-AE4A-9530-B37FD0DD2B89}" destId="{663BE53F-F7E4-3544-A8A2-FD6676AD8C1D}" srcOrd="2" destOrd="0" presId="urn:microsoft.com/office/officeart/2008/layout/PictureAccentList"/>
    <dgm:cxn modelId="{05E54E50-3547-BD4F-AB8E-AE4C4E5728D8}" type="presParOf" srcId="{663BE53F-F7E4-3544-A8A2-FD6676AD8C1D}" destId="{4367E46A-0C1C-CE4A-9460-A16F513C19B9}" srcOrd="0" destOrd="0" presId="urn:microsoft.com/office/officeart/2008/layout/PictureAccentList"/>
    <dgm:cxn modelId="{DC479B59-C168-FE47-B160-67F20420150B}" type="presParOf" srcId="{4367E46A-0C1C-CE4A-9460-A16F513C19B9}" destId="{3CD046C7-08C6-B64B-B304-7B304A0BF4B5}" srcOrd="0" destOrd="0" presId="urn:microsoft.com/office/officeart/2008/layout/PictureAccentList"/>
    <dgm:cxn modelId="{E25A2BD9-076E-7E4B-A1B1-204C20E7677F}" type="presParOf" srcId="{663BE53F-F7E4-3544-A8A2-FD6676AD8C1D}" destId="{ECAD9441-D022-BE42-AFE1-1FCFBAFF621F}" srcOrd="1" destOrd="0" presId="urn:microsoft.com/office/officeart/2008/layout/PictureAccentList"/>
    <dgm:cxn modelId="{4212F9CA-8303-2D49-9E4B-657B2BDF2F26}" type="presParOf" srcId="{ECAD9441-D022-BE42-AFE1-1FCFBAFF621F}" destId="{1FDB5A66-0805-6049-A1AB-DD1BBDEBA31D}" srcOrd="0" destOrd="0" presId="urn:microsoft.com/office/officeart/2008/layout/PictureAccentList"/>
    <dgm:cxn modelId="{9701A66D-108C-CC42-988B-10B9BF58D8DC}" type="presParOf" srcId="{1FDB5A66-0805-6049-A1AB-DD1BBDEBA31D}" destId="{2CBA5165-5D37-B549-A77E-DF952B196837}" srcOrd="0" destOrd="0" presId="urn:microsoft.com/office/officeart/2008/layout/PictureAccentList"/>
    <dgm:cxn modelId="{BFEBC7BC-7266-4043-8FDE-504BF436CCC8}" type="presParOf" srcId="{1FDB5A66-0805-6049-A1AB-DD1BBDEBA31D}" destId="{FA5B46B8-7344-3D4F-8B9C-B42754881B3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A082A9-21B4-1148-BBDE-329FB348AC68}" type="doc">
      <dgm:prSet loTypeId="urn:microsoft.com/office/officeart/2008/layout/PictureAccentList" loCatId="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48C386CF-214B-7844-B355-DEBF62FCD6E7}">
      <dgm:prSet phldrT="[文本]"/>
      <dgm:spPr/>
      <dgm:t>
        <a:bodyPr/>
        <a:lstStyle/>
        <a:p>
          <a:r>
            <a:rPr lang="en-US" altLang="zh-CN" dirty="0" smtClean="0"/>
            <a:t>CMD</a:t>
          </a:r>
          <a:endParaRPr lang="zh-CN" altLang="en-US" dirty="0"/>
        </a:p>
      </dgm:t>
    </dgm:pt>
    <dgm:pt modelId="{7B70B9FF-2324-B04B-B9CC-1B8B6A694267}" type="parTrans" cxnId="{B4ACA10F-AC6B-0341-9078-AB65E1A8E55A}">
      <dgm:prSet/>
      <dgm:spPr/>
      <dgm:t>
        <a:bodyPr/>
        <a:lstStyle/>
        <a:p>
          <a:endParaRPr lang="zh-CN" altLang="en-US"/>
        </a:p>
      </dgm:t>
    </dgm:pt>
    <dgm:pt modelId="{AAFFB962-751B-8744-825A-8845F7BCD7E9}" type="sibTrans" cxnId="{B4ACA10F-AC6B-0341-9078-AB65E1A8E55A}">
      <dgm:prSet/>
      <dgm:spPr/>
      <dgm:t>
        <a:bodyPr/>
        <a:lstStyle/>
        <a:p>
          <a:endParaRPr lang="zh-CN" altLang="en-US"/>
        </a:p>
      </dgm:t>
    </dgm:pt>
    <dgm:pt modelId="{FDE88C44-6428-F04D-8558-7AB37A393C71}">
      <dgm:prSet phldrT="[文本]" custT="1"/>
      <dgm:spPr/>
      <dgm:t>
        <a:bodyPr/>
        <a:lstStyle/>
        <a:p>
          <a:r>
            <a:rPr kumimoji="1" lang="en-US" altLang="zh-CN" sz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-p: port</a:t>
          </a:r>
        </a:p>
        <a:p>
          <a:r>
            <a:rPr kumimoji="1" lang="en-US" altLang="zh-CN" sz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-v: file mount</a:t>
          </a:r>
        </a:p>
        <a:p>
          <a:r>
            <a:rPr kumimoji="1" lang="en-US" altLang="zh-CN" sz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-e: environment</a:t>
          </a:r>
        </a:p>
        <a:p>
          <a:r>
            <a:rPr kumimoji="1" lang="en-US" altLang="zh-CN" sz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-network: network</a:t>
          </a:r>
          <a:endParaRPr lang="zh-CN" altLang="en-US" sz="1200" dirty="0"/>
        </a:p>
      </dgm:t>
    </dgm:pt>
    <dgm:pt modelId="{D6FDE914-F24C-2941-8A04-A6DFB6C0B9E0}" type="parTrans" cxnId="{7B20ADCC-7B2D-3C4F-8971-587B3FE5A885}">
      <dgm:prSet/>
      <dgm:spPr/>
      <dgm:t>
        <a:bodyPr/>
        <a:lstStyle/>
        <a:p>
          <a:endParaRPr lang="zh-CN" altLang="en-US"/>
        </a:p>
      </dgm:t>
    </dgm:pt>
    <dgm:pt modelId="{87B0A2DC-81BC-8B4B-B026-6C67553E4E2D}" type="sibTrans" cxnId="{7B20ADCC-7B2D-3C4F-8971-587B3FE5A885}">
      <dgm:prSet/>
      <dgm:spPr/>
      <dgm:t>
        <a:bodyPr/>
        <a:lstStyle/>
        <a:p>
          <a:endParaRPr lang="zh-CN" altLang="en-US"/>
        </a:p>
      </dgm:t>
    </dgm:pt>
    <dgm:pt modelId="{168F0D20-06E0-EA47-B0A3-5DFB14F973B6}">
      <dgm:prSet phldrT="[文本]"/>
      <dgm:spPr/>
      <dgm:t>
        <a:bodyPr/>
        <a:lstStyle/>
        <a:p>
          <a:r>
            <a:rPr lang="en-US" altLang="zh-CN" dirty="0" err="1" smtClean="0"/>
            <a:t>docker</a:t>
          </a:r>
          <a:r>
            <a:rPr lang="en-US" altLang="zh-CN" dirty="0" smtClean="0"/>
            <a:t>-compose</a:t>
          </a:r>
          <a:endParaRPr lang="zh-CN" altLang="en-US" dirty="0"/>
        </a:p>
      </dgm:t>
    </dgm:pt>
    <dgm:pt modelId="{F3595EA0-1C06-0F4C-B0B1-752EAEEE9CC2}" type="parTrans" cxnId="{15137523-E53B-5847-AAA7-CED1B8BFC999}">
      <dgm:prSet/>
      <dgm:spPr/>
      <dgm:t>
        <a:bodyPr/>
        <a:lstStyle/>
        <a:p>
          <a:endParaRPr lang="zh-CN" altLang="en-US"/>
        </a:p>
      </dgm:t>
    </dgm:pt>
    <dgm:pt modelId="{4B7ECB0C-4BEA-6548-8121-CEB49352F06F}" type="sibTrans" cxnId="{15137523-E53B-5847-AAA7-CED1B8BFC999}">
      <dgm:prSet/>
      <dgm:spPr/>
      <dgm:t>
        <a:bodyPr/>
        <a:lstStyle/>
        <a:p>
          <a:endParaRPr lang="zh-CN" altLang="en-US"/>
        </a:p>
      </dgm:t>
    </dgm:pt>
    <dgm:pt modelId="{39B89311-484D-A446-AB16-0550C06F4037}">
      <dgm:prSet phldrT="[文本]" custT="1"/>
      <dgm:spPr/>
      <dgm:t>
        <a:bodyPr/>
        <a:lstStyle/>
        <a:p>
          <a:r>
            <a:rPr lang="en-US" altLang="zh-CN" sz="1200" dirty="0" err="1" smtClean="0"/>
            <a:t>docker</a:t>
          </a:r>
          <a:r>
            <a:rPr lang="en-US" altLang="zh-CN" sz="1200" dirty="0" smtClean="0"/>
            <a:t>-compose up</a:t>
          </a:r>
          <a:endParaRPr lang="zh-CN" altLang="en-US" sz="1200" dirty="0">
            <a:solidFill>
              <a:srgbClr val="00B050"/>
            </a:solidFill>
          </a:endParaRPr>
        </a:p>
      </dgm:t>
    </dgm:pt>
    <dgm:pt modelId="{D6CA8DF8-A71F-6242-98BA-EECE83AE7305}" type="parTrans" cxnId="{7DE11486-703F-8547-965C-02BB481708B8}">
      <dgm:prSet/>
      <dgm:spPr/>
      <dgm:t>
        <a:bodyPr/>
        <a:lstStyle/>
        <a:p>
          <a:endParaRPr lang="zh-CN" altLang="en-US"/>
        </a:p>
      </dgm:t>
    </dgm:pt>
    <dgm:pt modelId="{2E601D87-745F-0E46-A511-80F3A6E9C06B}" type="sibTrans" cxnId="{7DE11486-703F-8547-965C-02BB481708B8}">
      <dgm:prSet/>
      <dgm:spPr/>
      <dgm:t>
        <a:bodyPr/>
        <a:lstStyle/>
        <a:p>
          <a:endParaRPr lang="zh-CN" altLang="en-US"/>
        </a:p>
      </dgm:t>
    </dgm:pt>
    <dgm:pt modelId="{F64EA80A-9390-424E-81FC-DA80786E1375}">
      <dgm:prSet custT="1"/>
      <dgm:spPr/>
      <dgm:t>
        <a:bodyPr/>
        <a:lstStyle/>
        <a:p>
          <a:r>
            <a:rPr kumimoji="1" lang="en-US" altLang="zh-CN" sz="1200" dirty="0" err="1" smtClean="0">
              <a:solidFill>
                <a:srgbClr val="424242"/>
              </a:solidFill>
              <a:ea typeface="Apple Braille" charset="0"/>
              <a:cs typeface="Apple Braille" charset="0"/>
            </a:rPr>
            <a:t>docker</a:t>
          </a:r>
          <a:r>
            <a:rPr kumimoji="1" lang="en-US" altLang="zh-CN" sz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 container run -p </a:t>
          </a:r>
          <a:r>
            <a:rPr kumimoji="1" lang="en-US" altLang="zh-CN" sz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81:5678</a:t>
          </a:r>
          <a:r>
            <a:rPr kumimoji="1" lang="en-US" altLang="zh-CN" sz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 -it </a:t>
          </a:r>
          <a:r>
            <a:rPr kumimoji="1" lang="en-US" altLang="zh-CN" sz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[</a:t>
          </a:r>
          <a:r>
            <a:rPr kumimoji="1" lang="en-US" altLang="zh-CN" sz="1200" dirty="0" err="1" smtClean="0">
              <a:solidFill>
                <a:srgbClr val="00B050"/>
              </a:solidFill>
              <a:ea typeface="Apple Braille" charset="0"/>
              <a:cs typeface="Apple Braille" charset="0"/>
            </a:rPr>
            <a:t>dockerdemo</a:t>
          </a:r>
          <a:r>
            <a:rPr kumimoji="1" lang="en-US" altLang="zh-CN" sz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]</a:t>
          </a:r>
          <a:endParaRPr lang="zh-CN" altLang="en-US" sz="1200" dirty="0">
            <a:solidFill>
              <a:srgbClr val="00B050"/>
            </a:solidFill>
          </a:endParaRPr>
        </a:p>
      </dgm:t>
    </dgm:pt>
    <dgm:pt modelId="{CEA6547F-7351-434B-B69A-CA1B8A0B9A0A}" type="parTrans" cxnId="{BF582944-02B7-FD4B-A644-94C40FB3E5E4}">
      <dgm:prSet/>
      <dgm:spPr/>
      <dgm:t>
        <a:bodyPr/>
        <a:lstStyle/>
        <a:p>
          <a:endParaRPr lang="zh-CN" altLang="en-US"/>
        </a:p>
      </dgm:t>
    </dgm:pt>
    <dgm:pt modelId="{9AA2266B-8D61-DC40-933D-CAE99CAE1EB3}" type="sibTrans" cxnId="{BF582944-02B7-FD4B-A644-94C40FB3E5E4}">
      <dgm:prSet/>
      <dgm:spPr/>
      <dgm:t>
        <a:bodyPr/>
        <a:lstStyle/>
        <a:p>
          <a:endParaRPr lang="zh-CN" altLang="en-US"/>
        </a:p>
      </dgm:t>
    </dgm:pt>
    <dgm:pt modelId="{E446D22F-A252-AD40-94E5-666B47B80B52}">
      <dgm:prSet custT="1"/>
      <dgm:spPr/>
      <dgm:t>
        <a:bodyPr/>
        <a:lstStyle/>
        <a:p>
          <a:r>
            <a:rPr lang="en-US" altLang="zh-CN" sz="1200" dirty="0" smtClean="0"/>
            <a:t>ports: port</a:t>
          </a:r>
        </a:p>
        <a:p>
          <a:r>
            <a:rPr lang="en-US" altLang="zh-CN" sz="1200" dirty="0" smtClean="0"/>
            <a:t>volumes: file mount</a:t>
          </a:r>
        </a:p>
        <a:p>
          <a:r>
            <a:rPr lang="en-US" altLang="zh-CN" sz="1200" dirty="0" smtClean="0"/>
            <a:t>environment: environment</a:t>
          </a:r>
          <a:endParaRPr lang="zh-CN" altLang="en-US" sz="1200" dirty="0" smtClean="0"/>
        </a:p>
        <a:p>
          <a:r>
            <a:rPr lang="en-US" altLang="zh-CN" sz="1200" dirty="0" smtClean="0"/>
            <a:t>network: set network</a:t>
          </a:r>
          <a:endParaRPr lang="zh-CN" altLang="en-US" sz="1200" dirty="0"/>
        </a:p>
      </dgm:t>
    </dgm:pt>
    <dgm:pt modelId="{23AF4CE7-A6A3-7743-AA03-E5DD0D3D3B6B}" type="parTrans" cxnId="{49F570DE-C81B-DD45-8621-EE34A3B71D74}">
      <dgm:prSet/>
      <dgm:spPr/>
      <dgm:t>
        <a:bodyPr/>
        <a:lstStyle/>
        <a:p>
          <a:endParaRPr lang="zh-CN" altLang="en-US"/>
        </a:p>
      </dgm:t>
    </dgm:pt>
    <dgm:pt modelId="{48B87F56-7F98-B948-9717-F13FB4D3AD32}" type="sibTrans" cxnId="{49F570DE-C81B-DD45-8621-EE34A3B71D74}">
      <dgm:prSet/>
      <dgm:spPr/>
      <dgm:t>
        <a:bodyPr/>
        <a:lstStyle/>
        <a:p>
          <a:endParaRPr lang="zh-CN" altLang="en-US"/>
        </a:p>
      </dgm:t>
    </dgm:pt>
    <dgm:pt modelId="{C806099D-3217-4F4A-9175-A962A2205421}">
      <dgm:prSet custT="1"/>
      <dgm:spPr/>
      <dgm:t>
        <a:bodyPr/>
        <a:lstStyle/>
        <a:p>
          <a:r>
            <a:rPr lang="en-US" altLang="zh-CN" sz="1200" dirty="0" smtClean="0"/>
            <a:t>You can add ‘/bin/bash’ to the container shell after the command</a:t>
          </a:r>
          <a:endParaRPr lang="zh-CN" altLang="en-US" sz="1200" dirty="0"/>
        </a:p>
      </dgm:t>
    </dgm:pt>
    <dgm:pt modelId="{B5233C34-74DB-B342-BA00-B79E5CAC2B48}" type="parTrans" cxnId="{EBCFA475-187C-3847-A2B7-24669F877883}">
      <dgm:prSet/>
      <dgm:spPr/>
      <dgm:t>
        <a:bodyPr/>
        <a:lstStyle/>
        <a:p>
          <a:endParaRPr lang="zh-CN" altLang="en-US"/>
        </a:p>
      </dgm:t>
    </dgm:pt>
    <dgm:pt modelId="{4E6B42FE-D810-6F48-B7EF-42A3EF539C75}" type="sibTrans" cxnId="{EBCFA475-187C-3847-A2B7-24669F877883}">
      <dgm:prSet/>
      <dgm:spPr/>
      <dgm:t>
        <a:bodyPr/>
        <a:lstStyle/>
        <a:p>
          <a:endParaRPr lang="zh-CN" altLang="en-US"/>
        </a:p>
      </dgm:t>
    </dgm:pt>
    <dgm:pt modelId="{7988162A-C1C4-DF48-98C5-382703F87BA4}">
      <dgm:prSet custT="1"/>
      <dgm:spPr/>
      <dgm:t>
        <a:bodyPr/>
        <a:lstStyle/>
        <a:p>
          <a:r>
            <a:rPr lang="en-US" altLang="zh-CN" sz="1200" dirty="0" smtClean="0"/>
            <a:t>cd </a:t>
          </a:r>
          <a:r>
            <a:rPr lang="en-US" altLang="zh-CN" sz="1200" dirty="0" smtClean="0">
              <a:solidFill>
                <a:srgbClr val="00B050"/>
              </a:solidFill>
            </a:rPr>
            <a:t>[</a:t>
          </a:r>
          <a:r>
            <a:rPr lang="en-US" altLang="zh-CN" sz="1200" dirty="0" err="1" smtClean="0">
              <a:solidFill>
                <a:srgbClr val="00B050"/>
              </a:solidFill>
            </a:rPr>
            <a:t>ProjectFolder</a:t>
          </a:r>
          <a:r>
            <a:rPr lang="en-US" altLang="zh-CN" sz="1200" dirty="0" smtClean="0">
              <a:solidFill>
                <a:srgbClr val="00B050"/>
              </a:solidFill>
            </a:rPr>
            <a:t>]</a:t>
          </a:r>
          <a:endParaRPr lang="zh-CN" altLang="en-US" sz="1200" dirty="0">
            <a:solidFill>
              <a:srgbClr val="00B050"/>
            </a:solidFill>
          </a:endParaRPr>
        </a:p>
      </dgm:t>
    </dgm:pt>
    <dgm:pt modelId="{8E9BDE42-992E-154D-9139-F15763F080AD}" type="parTrans" cxnId="{2B92BC30-7A59-0D49-B5EC-C9353B4ACF44}">
      <dgm:prSet/>
      <dgm:spPr/>
      <dgm:t>
        <a:bodyPr/>
        <a:lstStyle/>
        <a:p>
          <a:endParaRPr lang="zh-CN" altLang="en-US"/>
        </a:p>
      </dgm:t>
    </dgm:pt>
    <dgm:pt modelId="{51CA48B6-E3F6-E34C-B597-91505C79E492}" type="sibTrans" cxnId="{2B92BC30-7A59-0D49-B5EC-C9353B4ACF44}">
      <dgm:prSet/>
      <dgm:spPr/>
      <dgm:t>
        <a:bodyPr/>
        <a:lstStyle/>
        <a:p>
          <a:endParaRPr lang="zh-CN" altLang="en-US"/>
        </a:p>
      </dgm:t>
    </dgm:pt>
    <dgm:pt modelId="{2128193B-6A86-454F-AE58-375B81530F7D}">
      <dgm:prSet/>
      <dgm:spPr/>
      <dgm:t>
        <a:bodyPr/>
        <a:lstStyle/>
        <a:p>
          <a:r>
            <a:rPr lang="en-US" altLang="zh-CN" dirty="0" smtClean="0"/>
            <a:t>add </a:t>
          </a:r>
          <a:r>
            <a:rPr lang="en-US" altLang="zh-CN" dirty="0" err="1" smtClean="0"/>
            <a:t>docker-compose.yml</a:t>
          </a:r>
          <a:r>
            <a:rPr lang="en-US" altLang="zh-CN" dirty="0" smtClean="0"/>
            <a:t> file</a:t>
          </a:r>
          <a:endParaRPr lang="zh-CN" altLang="en-US" dirty="0"/>
        </a:p>
      </dgm:t>
    </dgm:pt>
    <dgm:pt modelId="{BB8E7B90-3A51-8A42-8589-252618E5C84B}" type="parTrans" cxnId="{EBF2E6E0-97A3-3943-9263-D729ACC8C735}">
      <dgm:prSet/>
      <dgm:spPr/>
      <dgm:t>
        <a:bodyPr/>
        <a:lstStyle/>
        <a:p>
          <a:endParaRPr lang="zh-CN" altLang="en-US"/>
        </a:p>
      </dgm:t>
    </dgm:pt>
    <dgm:pt modelId="{CDCBEB06-88F8-A448-81F6-214DD9D1FC33}" type="sibTrans" cxnId="{EBF2E6E0-97A3-3943-9263-D729ACC8C735}">
      <dgm:prSet/>
      <dgm:spPr/>
      <dgm:t>
        <a:bodyPr/>
        <a:lstStyle/>
        <a:p>
          <a:endParaRPr lang="zh-CN" altLang="en-US"/>
        </a:p>
      </dgm:t>
    </dgm:pt>
    <dgm:pt modelId="{7439B7BA-357C-AE4A-9530-B37FD0DD2B89}" type="pres">
      <dgm:prSet presAssocID="{C6A082A9-21B4-1148-BBDE-329FB348AC6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8F67429-8387-1042-B295-B158CA4738D9}" type="pres">
      <dgm:prSet presAssocID="{48C386CF-214B-7844-B355-DEBF62FCD6E7}" presName="root" presStyleCnt="0">
        <dgm:presLayoutVars>
          <dgm:chMax/>
          <dgm:chPref val="4"/>
        </dgm:presLayoutVars>
      </dgm:prSet>
      <dgm:spPr/>
    </dgm:pt>
    <dgm:pt modelId="{1721E5A8-2706-A44E-A47F-D5F8FCBB2C11}" type="pres">
      <dgm:prSet presAssocID="{48C386CF-214B-7844-B355-DEBF62FCD6E7}" presName="rootComposite" presStyleCnt="0">
        <dgm:presLayoutVars/>
      </dgm:prSet>
      <dgm:spPr/>
    </dgm:pt>
    <dgm:pt modelId="{EBF4820E-C5AC-C04D-BCB8-8BD45C2D940B}" type="pres">
      <dgm:prSet presAssocID="{48C386CF-214B-7844-B355-DEBF62FCD6E7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1B9C2646-800F-3F45-9A2D-49443124299D}" type="pres">
      <dgm:prSet presAssocID="{48C386CF-214B-7844-B355-DEBF62FCD6E7}" presName="childShape" presStyleCnt="0">
        <dgm:presLayoutVars>
          <dgm:chMax val="0"/>
          <dgm:chPref val="0"/>
        </dgm:presLayoutVars>
      </dgm:prSet>
      <dgm:spPr/>
    </dgm:pt>
    <dgm:pt modelId="{2392CDA9-6E6F-AA41-B9E5-1CF8757EFCAC}" type="pres">
      <dgm:prSet presAssocID="{F64EA80A-9390-424E-81FC-DA80786E1375}" presName="childComposite" presStyleCnt="0">
        <dgm:presLayoutVars>
          <dgm:chMax val="0"/>
          <dgm:chPref val="0"/>
        </dgm:presLayoutVars>
      </dgm:prSet>
      <dgm:spPr/>
    </dgm:pt>
    <dgm:pt modelId="{751249BC-CB09-724E-96F5-CB30C8995A81}" type="pres">
      <dgm:prSet presAssocID="{F64EA80A-9390-424E-81FC-DA80786E1375}" presName="Image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2567C2-153A-954B-9000-4C60946408A6}" type="pres">
      <dgm:prSet presAssocID="{F64EA80A-9390-424E-81FC-DA80786E1375}" presName="childText" presStyleLbl="l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D5B4C6-5A31-2C46-8C14-7EA6E86B271B}" type="pres">
      <dgm:prSet presAssocID="{FDE88C44-6428-F04D-8558-7AB37A393C71}" presName="childComposite" presStyleCnt="0">
        <dgm:presLayoutVars>
          <dgm:chMax val="0"/>
          <dgm:chPref val="0"/>
        </dgm:presLayoutVars>
      </dgm:prSet>
      <dgm:spPr/>
    </dgm:pt>
    <dgm:pt modelId="{2F533D17-A951-AD49-A864-4A08B5E1DD60}" type="pres">
      <dgm:prSet presAssocID="{FDE88C44-6428-F04D-8558-7AB37A393C71}" presName="Image" presStyleLbl="nod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4D5328E-E3AE-D544-B2FE-ADDC97822529}" type="pres">
      <dgm:prSet presAssocID="{FDE88C44-6428-F04D-8558-7AB37A393C71}" presName="childText" presStyleLbl="lnNode1" presStyleIdx="1" presStyleCnt="7" custScaleY="2951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2D8EB1-6595-3C4B-9B57-9362E75EB412}" type="pres">
      <dgm:prSet presAssocID="{C806099D-3217-4F4A-9175-A962A2205421}" presName="childComposite" presStyleCnt="0">
        <dgm:presLayoutVars>
          <dgm:chMax val="0"/>
          <dgm:chPref val="0"/>
        </dgm:presLayoutVars>
      </dgm:prSet>
      <dgm:spPr/>
    </dgm:pt>
    <dgm:pt modelId="{7226939F-2C32-8749-A576-DFA0062D0556}" type="pres">
      <dgm:prSet presAssocID="{C806099D-3217-4F4A-9175-A962A2205421}" presName="Image" presStyleLbl="node1" presStyleIdx="2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8358C8A-0733-6443-8131-8E8251593E6A}" type="pres">
      <dgm:prSet presAssocID="{C806099D-3217-4F4A-9175-A962A2205421}" presName="childText" presStyleLbl="lnNode1" presStyleIdx="2" presStyleCnt="7" custScaleY="1957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D0E5F7-DE36-8449-BF40-6CB789F5BEDF}" type="pres">
      <dgm:prSet presAssocID="{168F0D20-06E0-EA47-B0A3-5DFB14F973B6}" presName="root" presStyleCnt="0">
        <dgm:presLayoutVars>
          <dgm:chMax/>
          <dgm:chPref val="4"/>
        </dgm:presLayoutVars>
      </dgm:prSet>
      <dgm:spPr/>
    </dgm:pt>
    <dgm:pt modelId="{1FAB8CCE-7272-4042-B6EC-3CCF61205874}" type="pres">
      <dgm:prSet presAssocID="{168F0D20-06E0-EA47-B0A3-5DFB14F973B6}" presName="rootComposite" presStyleCnt="0">
        <dgm:presLayoutVars/>
      </dgm:prSet>
      <dgm:spPr/>
    </dgm:pt>
    <dgm:pt modelId="{A62F31FA-4A41-8D41-990D-60E24ACC49F8}" type="pres">
      <dgm:prSet presAssocID="{168F0D20-06E0-EA47-B0A3-5DFB14F973B6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50E916D6-AFEE-AF4E-B41C-26387F9EB3D3}" type="pres">
      <dgm:prSet presAssocID="{168F0D20-06E0-EA47-B0A3-5DFB14F973B6}" presName="childShape" presStyleCnt="0">
        <dgm:presLayoutVars>
          <dgm:chMax val="0"/>
          <dgm:chPref val="0"/>
        </dgm:presLayoutVars>
      </dgm:prSet>
      <dgm:spPr/>
    </dgm:pt>
    <dgm:pt modelId="{B5E5CE78-0228-4D41-96C4-6E1ADB57C880}" type="pres">
      <dgm:prSet presAssocID="{2128193B-6A86-454F-AE58-375B81530F7D}" presName="childComposite" presStyleCnt="0">
        <dgm:presLayoutVars>
          <dgm:chMax val="0"/>
          <dgm:chPref val="0"/>
        </dgm:presLayoutVars>
      </dgm:prSet>
      <dgm:spPr/>
    </dgm:pt>
    <dgm:pt modelId="{C8C557C5-9865-0E47-9DFB-A3DC0E9F6944}" type="pres">
      <dgm:prSet presAssocID="{2128193B-6A86-454F-AE58-375B81530F7D}" presName="Image" presStyleLbl="node1" presStyleIdx="3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005D121-6DA3-CF40-8615-C08EB748E3BB}" type="pres">
      <dgm:prSet presAssocID="{2128193B-6A86-454F-AE58-375B81530F7D}" presName="childText" presStyleLbl="l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644D61-CE64-3242-8E41-4E0E08C7D575}" type="pres">
      <dgm:prSet presAssocID="{7988162A-C1C4-DF48-98C5-382703F87BA4}" presName="childComposite" presStyleCnt="0">
        <dgm:presLayoutVars>
          <dgm:chMax val="0"/>
          <dgm:chPref val="0"/>
        </dgm:presLayoutVars>
      </dgm:prSet>
      <dgm:spPr/>
    </dgm:pt>
    <dgm:pt modelId="{E7D0927E-8206-AB46-AEC2-29786B5A5E62}" type="pres">
      <dgm:prSet presAssocID="{7988162A-C1C4-DF48-98C5-382703F87BA4}" presName="Image" presStyleLbl="nod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91BC76-AA66-7E49-995C-F18E525B1EB4}" type="pres">
      <dgm:prSet presAssocID="{7988162A-C1C4-DF48-98C5-382703F87BA4}" presName="childText" presStyleLbl="l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AFC32-37E8-444A-B1EE-B0335D52D64B}" type="pres">
      <dgm:prSet presAssocID="{39B89311-484D-A446-AB16-0550C06F4037}" presName="childComposite" presStyleCnt="0">
        <dgm:presLayoutVars>
          <dgm:chMax val="0"/>
          <dgm:chPref val="0"/>
        </dgm:presLayoutVars>
      </dgm:prSet>
      <dgm:spPr/>
    </dgm:pt>
    <dgm:pt modelId="{21FA690C-2948-314A-88DA-7EAB289054A2}" type="pres">
      <dgm:prSet presAssocID="{39B89311-484D-A446-AB16-0550C06F4037}" presName="Image" presStyleLbl="nod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EF82F30-4ACA-2343-B10E-19A7A48E2566}" type="pres">
      <dgm:prSet presAssocID="{39B89311-484D-A446-AB16-0550C06F4037}" presName="childText" presStyleLbl="l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C50C3B-A8E8-7D49-824E-5B2D30F24C12}" type="pres">
      <dgm:prSet presAssocID="{E446D22F-A252-AD40-94E5-666B47B80B52}" presName="childComposite" presStyleCnt="0">
        <dgm:presLayoutVars>
          <dgm:chMax val="0"/>
          <dgm:chPref val="0"/>
        </dgm:presLayoutVars>
      </dgm:prSet>
      <dgm:spPr/>
    </dgm:pt>
    <dgm:pt modelId="{99245944-1E64-1442-8C6B-81420673D090}" type="pres">
      <dgm:prSet presAssocID="{E446D22F-A252-AD40-94E5-666B47B80B52}" presName="Image" presStyleLbl="node1" presStyleIdx="6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A5E99E5-3341-E942-A125-EB804B448516}" type="pres">
      <dgm:prSet presAssocID="{E446D22F-A252-AD40-94E5-666B47B80B52}" presName="childText" presStyleLbl="lnNode1" presStyleIdx="6" presStyleCnt="7" custScaleY="2625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ACA10F-AC6B-0341-9078-AB65E1A8E55A}" srcId="{C6A082A9-21B4-1148-BBDE-329FB348AC68}" destId="{48C386CF-214B-7844-B355-DEBF62FCD6E7}" srcOrd="0" destOrd="0" parTransId="{7B70B9FF-2324-B04B-B9CC-1B8B6A694267}" sibTransId="{AAFFB962-751B-8744-825A-8845F7BCD7E9}"/>
    <dgm:cxn modelId="{7B658893-1B86-6240-B747-1CB91F05AAC0}" type="presOf" srcId="{168F0D20-06E0-EA47-B0A3-5DFB14F973B6}" destId="{A62F31FA-4A41-8D41-990D-60E24ACC49F8}" srcOrd="0" destOrd="0" presId="urn:microsoft.com/office/officeart/2008/layout/PictureAccentList"/>
    <dgm:cxn modelId="{0D7B7835-FEE5-CE49-B622-196F68BDB062}" type="presOf" srcId="{C6A082A9-21B4-1148-BBDE-329FB348AC68}" destId="{7439B7BA-357C-AE4A-9530-B37FD0DD2B89}" srcOrd="0" destOrd="0" presId="urn:microsoft.com/office/officeart/2008/layout/PictureAccentList"/>
    <dgm:cxn modelId="{15137523-E53B-5847-AAA7-CED1B8BFC999}" srcId="{C6A082A9-21B4-1148-BBDE-329FB348AC68}" destId="{168F0D20-06E0-EA47-B0A3-5DFB14F973B6}" srcOrd="1" destOrd="0" parTransId="{F3595EA0-1C06-0F4C-B0B1-752EAEEE9CC2}" sibTransId="{4B7ECB0C-4BEA-6548-8121-CEB49352F06F}"/>
    <dgm:cxn modelId="{E45F552C-76A9-2C43-8D6B-E5FEC1364F48}" type="presOf" srcId="{48C386CF-214B-7844-B355-DEBF62FCD6E7}" destId="{EBF4820E-C5AC-C04D-BCB8-8BD45C2D940B}" srcOrd="0" destOrd="0" presId="urn:microsoft.com/office/officeart/2008/layout/PictureAccentList"/>
    <dgm:cxn modelId="{278F8D4F-357A-0D45-8F12-E9F5AD5A2351}" type="presOf" srcId="{C806099D-3217-4F4A-9175-A962A2205421}" destId="{F8358C8A-0733-6443-8131-8E8251593E6A}" srcOrd="0" destOrd="0" presId="urn:microsoft.com/office/officeart/2008/layout/PictureAccentList"/>
    <dgm:cxn modelId="{7B20ADCC-7B2D-3C4F-8971-587B3FE5A885}" srcId="{48C386CF-214B-7844-B355-DEBF62FCD6E7}" destId="{FDE88C44-6428-F04D-8558-7AB37A393C71}" srcOrd="1" destOrd="0" parTransId="{D6FDE914-F24C-2941-8A04-A6DFB6C0B9E0}" sibTransId="{87B0A2DC-81BC-8B4B-B026-6C67553E4E2D}"/>
    <dgm:cxn modelId="{C7F8483E-CFA7-6247-9181-E1F9C120B75D}" type="presOf" srcId="{E446D22F-A252-AD40-94E5-666B47B80B52}" destId="{3A5E99E5-3341-E942-A125-EB804B448516}" srcOrd="0" destOrd="0" presId="urn:microsoft.com/office/officeart/2008/layout/PictureAccentList"/>
    <dgm:cxn modelId="{BF582944-02B7-FD4B-A644-94C40FB3E5E4}" srcId="{48C386CF-214B-7844-B355-DEBF62FCD6E7}" destId="{F64EA80A-9390-424E-81FC-DA80786E1375}" srcOrd="0" destOrd="0" parTransId="{CEA6547F-7351-434B-B69A-CA1B8A0B9A0A}" sibTransId="{9AA2266B-8D61-DC40-933D-CAE99CAE1EB3}"/>
    <dgm:cxn modelId="{7DE11486-703F-8547-965C-02BB481708B8}" srcId="{168F0D20-06E0-EA47-B0A3-5DFB14F973B6}" destId="{39B89311-484D-A446-AB16-0550C06F4037}" srcOrd="2" destOrd="0" parTransId="{D6CA8DF8-A71F-6242-98BA-EECE83AE7305}" sibTransId="{2E601D87-745F-0E46-A511-80F3A6E9C06B}"/>
    <dgm:cxn modelId="{EBF2E6E0-97A3-3943-9263-D729ACC8C735}" srcId="{168F0D20-06E0-EA47-B0A3-5DFB14F973B6}" destId="{2128193B-6A86-454F-AE58-375B81530F7D}" srcOrd="0" destOrd="0" parTransId="{BB8E7B90-3A51-8A42-8589-252618E5C84B}" sibTransId="{CDCBEB06-88F8-A448-81F6-214DD9D1FC33}"/>
    <dgm:cxn modelId="{9471AB65-D524-584F-88FC-5179ED17286B}" type="presOf" srcId="{FDE88C44-6428-F04D-8558-7AB37A393C71}" destId="{A4D5328E-E3AE-D544-B2FE-ADDC97822529}" srcOrd="0" destOrd="0" presId="urn:microsoft.com/office/officeart/2008/layout/PictureAccentList"/>
    <dgm:cxn modelId="{EBCFA475-187C-3847-A2B7-24669F877883}" srcId="{48C386CF-214B-7844-B355-DEBF62FCD6E7}" destId="{C806099D-3217-4F4A-9175-A962A2205421}" srcOrd="2" destOrd="0" parTransId="{B5233C34-74DB-B342-BA00-B79E5CAC2B48}" sibTransId="{4E6B42FE-D810-6F48-B7EF-42A3EF539C75}"/>
    <dgm:cxn modelId="{940C3C8B-AB81-E14C-9C10-EAC3A0049C96}" type="presOf" srcId="{2128193B-6A86-454F-AE58-375B81530F7D}" destId="{0005D121-6DA3-CF40-8615-C08EB748E3BB}" srcOrd="0" destOrd="0" presId="urn:microsoft.com/office/officeart/2008/layout/PictureAccentList"/>
    <dgm:cxn modelId="{2B92BC30-7A59-0D49-B5EC-C9353B4ACF44}" srcId="{168F0D20-06E0-EA47-B0A3-5DFB14F973B6}" destId="{7988162A-C1C4-DF48-98C5-382703F87BA4}" srcOrd="1" destOrd="0" parTransId="{8E9BDE42-992E-154D-9139-F15763F080AD}" sibTransId="{51CA48B6-E3F6-E34C-B597-91505C79E492}"/>
    <dgm:cxn modelId="{7A383EEA-8699-D74B-AD4F-C622DA926055}" type="presOf" srcId="{7988162A-C1C4-DF48-98C5-382703F87BA4}" destId="{D491BC76-AA66-7E49-995C-F18E525B1EB4}" srcOrd="0" destOrd="0" presId="urn:microsoft.com/office/officeart/2008/layout/PictureAccentList"/>
    <dgm:cxn modelId="{6B11A773-9B21-F94B-97E1-9AD92F939D70}" type="presOf" srcId="{F64EA80A-9390-424E-81FC-DA80786E1375}" destId="{B12567C2-153A-954B-9000-4C60946408A6}" srcOrd="0" destOrd="0" presId="urn:microsoft.com/office/officeart/2008/layout/PictureAccentList"/>
    <dgm:cxn modelId="{49F570DE-C81B-DD45-8621-EE34A3B71D74}" srcId="{168F0D20-06E0-EA47-B0A3-5DFB14F973B6}" destId="{E446D22F-A252-AD40-94E5-666B47B80B52}" srcOrd="3" destOrd="0" parTransId="{23AF4CE7-A6A3-7743-AA03-E5DD0D3D3B6B}" sibTransId="{48B87F56-7F98-B948-9717-F13FB4D3AD32}"/>
    <dgm:cxn modelId="{8C95F615-65A4-B840-8A35-636F5581D3A3}" type="presOf" srcId="{39B89311-484D-A446-AB16-0550C06F4037}" destId="{4EF82F30-4ACA-2343-B10E-19A7A48E2566}" srcOrd="0" destOrd="0" presId="urn:microsoft.com/office/officeart/2008/layout/PictureAccentList"/>
    <dgm:cxn modelId="{C0A5E7C5-C45D-0543-9A3E-D0D5BE48B3E1}" type="presParOf" srcId="{7439B7BA-357C-AE4A-9530-B37FD0DD2B89}" destId="{08F67429-8387-1042-B295-B158CA4738D9}" srcOrd="0" destOrd="0" presId="urn:microsoft.com/office/officeart/2008/layout/PictureAccentList"/>
    <dgm:cxn modelId="{8375B569-08E5-F841-B2B5-681D43F334CE}" type="presParOf" srcId="{08F67429-8387-1042-B295-B158CA4738D9}" destId="{1721E5A8-2706-A44E-A47F-D5F8FCBB2C11}" srcOrd="0" destOrd="0" presId="urn:microsoft.com/office/officeart/2008/layout/PictureAccentList"/>
    <dgm:cxn modelId="{FB887FDE-7666-A040-9A05-BBE7E6752C42}" type="presParOf" srcId="{1721E5A8-2706-A44E-A47F-D5F8FCBB2C11}" destId="{EBF4820E-C5AC-C04D-BCB8-8BD45C2D940B}" srcOrd="0" destOrd="0" presId="urn:microsoft.com/office/officeart/2008/layout/PictureAccentList"/>
    <dgm:cxn modelId="{FAE8C80F-4EAE-094B-A6D2-C3EF9FEBF71B}" type="presParOf" srcId="{08F67429-8387-1042-B295-B158CA4738D9}" destId="{1B9C2646-800F-3F45-9A2D-49443124299D}" srcOrd="1" destOrd="0" presId="urn:microsoft.com/office/officeart/2008/layout/PictureAccentList"/>
    <dgm:cxn modelId="{041579EE-DE7B-F347-A8F1-5F43F0AA1FDA}" type="presParOf" srcId="{1B9C2646-800F-3F45-9A2D-49443124299D}" destId="{2392CDA9-6E6F-AA41-B9E5-1CF8757EFCAC}" srcOrd="0" destOrd="0" presId="urn:microsoft.com/office/officeart/2008/layout/PictureAccentList"/>
    <dgm:cxn modelId="{28057409-A63D-5647-B855-F73D1D333E19}" type="presParOf" srcId="{2392CDA9-6E6F-AA41-B9E5-1CF8757EFCAC}" destId="{751249BC-CB09-724E-96F5-CB30C8995A81}" srcOrd="0" destOrd="0" presId="urn:microsoft.com/office/officeart/2008/layout/PictureAccentList"/>
    <dgm:cxn modelId="{D822776D-2CDE-9745-A304-AEF26D1A6109}" type="presParOf" srcId="{2392CDA9-6E6F-AA41-B9E5-1CF8757EFCAC}" destId="{B12567C2-153A-954B-9000-4C60946408A6}" srcOrd="1" destOrd="0" presId="urn:microsoft.com/office/officeart/2008/layout/PictureAccentList"/>
    <dgm:cxn modelId="{74A42043-4AA5-664A-A52C-B252E9A4988B}" type="presParOf" srcId="{1B9C2646-800F-3F45-9A2D-49443124299D}" destId="{B9D5B4C6-5A31-2C46-8C14-7EA6E86B271B}" srcOrd="1" destOrd="0" presId="urn:microsoft.com/office/officeart/2008/layout/PictureAccentList"/>
    <dgm:cxn modelId="{5C5BCDDC-202D-6645-B2C2-05D607B12D48}" type="presParOf" srcId="{B9D5B4C6-5A31-2C46-8C14-7EA6E86B271B}" destId="{2F533D17-A951-AD49-A864-4A08B5E1DD60}" srcOrd="0" destOrd="0" presId="urn:microsoft.com/office/officeart/2008/layout/PictureAccentList"/>
    <dgm:cxn modelId="{350840B3-82A1-4949-8E22-0EF6084BA19C}" type="presParOf" srcId="{B9D5B4C6-5A31-2C46-8C14-7EA6E86B271B}" destId="{A4D5328E-E3AE-D544-B2FE-ADDC97822529}" srcOrd="1" destOrd="0" presId="urn:microsoft.com/office/officeart/2008/layout/PictureAccentList"/>
    <dgm:cxn modelId="{0163DEEB-8F29-6B46-83A3-325C184C89BF}" type="presParOf" srcId="{1B9C2646-800F-3F45-9A2D-49443124299D}" destId="{132D8EB1-6595-3C4B-9B57-9362E75EB412}" srcOrd="2" destOrd="0" presId="urn:microsoft.com/office/officeart/2008/layout/PictureAccentList"/>
    <dgm:cxn modelId="{B1B4414C-3A16-C945-9FED-DCE50CB55A13}" type="presParOf" srcId="{132D8EB1-6595-3C4B-9B57-9362E75EB412}" destId="{7226939F-2C32-8749-A576-DFA0062D0556}" srcOrd="0" destOrd="0" presId="urn:microsoft.com/office/officeart/2008/layout/PictureAccentList"/>
    <dgm:cxn modelId="{EC457C43-20E6-8943-B5BA-1E6216C1AA90}" type="presParOf" srcId="{132D8EB1-6595-3C4B-9B57-9362E75EB412}" destId="{F8358C8A-0733-6443-8131-8E8251593E6A}" srcOrd="1" destOrd="0" presId="urn:microsoft.com/office/officeart/2008/layout/PictureAccentList"/>
    <dgm:cxn modelId="{95BCD6F1-CB94-FB44-BE20-278DD1187C77}" type="presParOf" srcId="{7439B7BA-357C-AE4A-9530-B37FD0DD2B89}" destId="{F4D0E5F7-DE36-8449-BF40-6CB789F5BEDF}" srcOrd="1" destOrd="0" presId="urn:microsoft.com/office/officeart/2008/layout/PictureAccentList"/>
    <dgm:cxn modelId="{8FB7C90A-3E0F-024E-BE3A-4F5C69A71D73}" type="presParOf" srcId="{F4D0E5F7-DE36-8449-BF40-6CB789F5BEDF}" destId="{1FAB8CCE-7272-4042-B6EC-3CCF61205874}" srcOrd="0" destOrd="0" presId="urn:microsoft.com/office/officeart/2008/layout/PictureAccentList"/>
    <dgm:cxn modelId="{B6C49234-7796-7647-A772-805E6254C86B}" type="presParOf" srcId="{1FAB8CCE-7272-4042-B6EC-3CCF61205874}" destId="{A62F31FA-4A41-8D41-990D-60E24ACC49F8}" srcOrd="0" destOrd="0" presId="urn:microsoft.com/office/officeart/2008/layout/PictureAccentList"/>
    <dgm:cxn modelId="{1A225E7A-073D-5649-B61F-9DFD15A253DE}" type="presParOf" srcId="{F4D0E5F7-DE36-8449-BF40-6CB789F5BEDF}" destId="{50E916D6-AFEE-AF4E-B41C-26387F9EB3D3}" srcOrd="1" destOrd="0" presId="urn:microsoft.com/office/officeart/2008/layout/PictureAccentList"/>
    <dgm:cxn modelId="{A5762488-47BB-E344-9FE8-14D004F9163A}" type="presParOf" srcId="{50E916D6-AFEE-AF4E-B41C-26387F9EB3D3}" destId="{B5E5CE78-0228-4D41-96C4-6E1ADB57C880}" srcOrd="0" destOrd="0" presId="urn:microsoft.com/office/officeart/2008/layout/PictureAccentList"/>
    <dgm:cxn modelId="{5C84903E-85C3-6B42-AB14-7934B66D5C4E}" type="presParOf" srcId="{B5E5CE78-0228-4D41-96C4-6E1ADB57C880}" destId="{C8C557C5-9865-0E47-9DFB-A3DC0E9F6944}" srcOrd="0" destOrd="0" presId="urn:microsoft.com/office/officeart/2008/layout/PictureAccentList"/>
    <dgm:cxn modelId="{ECBC5C7F-2B89-F14E-8663-103CF6E241EC}" type="presParOf" srcId="{B5E5CE78-0228-4D41-96C4-6E1ADB57C880}" destId="{0005D121-6DA3-CF40-8615-C08EB748E3BB}" srcOrd="1" destOrd="0" presId="urn:microsoft.com/office/officeart/2008/layout/PictureAccentList"/>
    <dgm:cxn modelId="{3EA773A7-2334-4B4E-9BBC-7E0F85C2EA3E}" type="presParOf" srcId="{50E916D6-AFEE-AF4E-B41C-26387F9EB3D3}" destId="{F2644D61-CE64-3242-8E41-4E0E08C7D575}" srcOrd="1" destOrd="0" presId="urn:microsoft.com/office/officeart/2008/layout/PictureAccentList"/>
    <dgm:cxn modelId="{C7DC5207-F34B-F745-8719-1670BA79A7FB}" type="presParOf" srcId="{F2644D61-CE64-3242-8E41-4E0E08C7D575}" destId="{E7D0927E-8206-AB46-AEC2-29786B5A5E62}" srcOrd="0" destOrd="0" presId="urn:microsoft.com/office/officeart/2008/layout/PictureAccentList"/>
    <dgm:cxn modelId="{47E43F85-FD19-CC4A-90B8-23187258E59A}" type="presParOf" srcId="{F2644D61-CE64-3242-8E41-4E0E08C7D575}" destId="{D491BC76-AA66-7E49-995C-F18E525B1EB4}" srcOrd="1" destOrd="0" presId="urn:microsoft.com/office/officeart/2008/layout/PictureAccentList"/>
    <dgm:cxn modelId="{BDB2A318-B8E4-3A4C-8975-4D32CD5F9B2D}" type="presParOf" srcId="{50E916D6-AFEE-AF4E-B41C-26387F9EB3D3}" destId="{A9AAFC32-37E8-444A-B1EE-B0335D52D64B}" srcOrd="2" destOrd="0" presId="urn:microsoft.com/office/officeart/2008/layout/PictureAccentList"/>
    <dgm:cxn modelId="{EA00A492-768D-0147-8BA9-51904C2E79FB}" type="presParOf" srcId="{A9AAFC32-37E8-444A-B1EE-B0335D52D64B}" destId="{21FA690C-2948-314A-88DA-7EAB289054A2}" srcOrd="0" destOrd="0" presId="urn:microsoft.com/office/officeart/2008/layout/PictureAccentList"/>
    <dgm:cxn modelId="{79A1CAEE-A636-564A-93E7-9AF70C64F70B}" type="presParOf" srcId="{A9AAFC32-37E8-444A-B1EE-B0335D52D64B}" destId="{4EF82F30-4ACA-2343-B10E-19A7A48E2566}" srcOrd="1" destOrd="0" presId="urn:microsoft.com/office/officeart/2008/layout/PictureAccentList"/>
    <dgm:cxn modelId="{B20E9EA4-161F-9B4E-895A-DC454ABD2A83}" type="presParOf" srcId="{50E916D6-AFEE-AF4E-B41C-26387F9EB3D3}" destId="{3AC50C3B-A8E8-7D49-824E-5B2D30F24C12}" srcOrd="3" destOrd="0" presId="urn:microsoft.com/office/officeart/2008/layout/PictureAccentList"/>
    <dgm:cxn modelId="{BEE45CB0-A388-E34C-9DB0-4031C86442D3}" type="presParOf" srcId="{3AC50C3B-A8E8-7D49-824E-5B2D30F24C12}" destId="{99245944-1E64-1442-8C6B-81420673D090}" srcOrd="0" destOrd="0" presId="urn:microsoft.com/office/officeart/2008/layout/PictureAccentList"/>
    <dgm:cxn modelId="{D41B5C83-6E3C-C642-A01E-5E7E893E92D2}" type="presParOf" srcId="{3AC50C3B-A8E8-7D49-824E-5B2D30F24C12}" destId="{3A5E99E5-3341-E942-A125-EB804B44851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A082A9-21B4-1148-BBDE-329FB348AC68}" type="doc">
      <dgm:prSet loTypeId="urn:microsoft.com/office/officeart/2008/layout/PictureAccentList" loCatId="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48C386CF-214B-7844-B355-DEBF62FCD6E7}">
      <dgm:prSet phldrT="[文本]"/>
      <dgm:spPr/>
      <dgm:t>
        <a:bodyPr/>
        <a:lstStyle/>
        <a:p>
          <a:r>
            <a:rPr lang="en-US" altLang="zh-CN" dirty="0" smtClean="0"/>
            <a:t>Start</a:t>
          </a:r>
          <a:endParaRPr lang="zh-CN" altLang="en-US" dirty="0"/>
        </a:p>
      </dgm:t>
    </dgm:pt>
    <dgm:pt modelId="{7B70B9FF-2324-B04B-B9CC-1B8B6A694267}" type="parTrans" cxnId="{B4ACA10F-AC6B-0341-9078-AB65E1A8E55A}">
      <dgm:prSet/>
      <dgm:spPr/>
      <dgm:t>
        <a:bodyPr/>
        <a:lstStyle/>
        <a:p>
          <a:endParaRPr lang="zh-CN" altLang="en-US"/>
        </a:p>
      </dgm:t>
    </dgm:pt>
    <dgm:pt modelId="{AAFFB962-751B-8744-825A-8845F7BCD7E9}" type="sibTrans" cxnId="{B4ACA10F-AC6B-0341-9078-AB65E1A8E55A}">
      <dgm:prSet/>
      <dgm:spPr/>
      <dgm:t>
        <a:bodyPr/>
        <a:lstStyle/>
        <a:p>
          <a:endParaRPr lang="zh-CN" altLang="en-US"/>
        </a:p>
      </dgm:t>
    </dgm:pt>
    <dgm:pt modelId="{168F0D20-06E0-EA47-B0A3-5DFB14F973B6}">
      <dgm:prSet phldrT="[文本]"/>
      <dgm:spPr/>
      <dgm:t>
        <a:bodyPr/>
        <a:lstStyle/>
        <a:p>
          <a:r>
            <a:rPr lang="en-US" altLang="zh-CN" dirty="0" smtClean="0"/>
            <a:t>Entering the container</a:t>
          </a:r>
          <a:endParaRPr lang="zh-CN" altLang="en-US" dirty="0"/>
        </a:p>
      </dgm:t>
    </dgm:pt>
    <dgm:pt modelId="{F3595EA0-1C06-0F4C-B0B1-752EAEEE9CC2}" type="parTrans" cxnId="{15137523-E53B-5847-AAA7-CED1B8BFC999}">
      <dgm:prSet/>
      <dgm:spPr/>
      <dgm:t>
        <a:bodyPr/>
        <a:lstStyle/>
        <a:p>
          <a:endParaRPr lang="zh-CN" altLang="en-US"/>
        </a:p>
      </dgm:t>
    </dgm:pt>
    <dgm:pt modelId="{4B7ECB0C-4BEA-6548-8121-CEB49352F06F}" type="sibTrans" cxnId="{15137523-E53B-5847-AAA7-CED1B8BFC999}">
      <dgm:prSet/>
      <dgm:spPr/>
      <dgm:t>
        <a:bodyPr/>
        <a:lstStyle/>
        <a:p>
          <a:endParaRPr lang="zh-CN" altLang="en-US"/>
        </a:p>
      </dgm:t>
    </dgm:pt>
    <dgm:pt modelId="{F64EA80A-9390-424E-81FC-DA80786E1375}">
      <dgm:prSet custT="1"/>
      <dgm:spPr/>
      <dgm:t>
        <a:bodyPr/>
        <a:lstStyle/>
        <a:p>
          <a:r>
            <a:rPr kumimoji="1" lang="en-US" altLang="zh-CN" sz="1200" dirty="0" err="1" smtClean="0">
              <a:solidFill>
                <a:srgbClr val="424242"/>
              </a:solidFill>
              <a:ea typeface="Apple Braille" charset="0"/>
              <a:cs typeface="Apple Braille" charset="0"/>
            </a:rPr>
            <a:t>docker</a:t>
          </a:r>
          <a:r>
            <a:rPr kumimoji="1" lang="en-US" altLang="zh-CN" sz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 start </a:t>
          </a:r>
          <a:r>
            <a:rPr kumimoji="1" lang="en-US" altLang="zh-CN" sz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[</a:t>
          </a:r>
          <a:r>
            <a:rPr kumimoji="1" lang="en-US" altLang="zh-CN" sz="1200" dirty="0" err="1" smtClean="0">
              <a:solidFill>
                <a:srgbClr val="00B050"/>
              </a:solidFill>
              <a:ea typeface="Apple Braille" charset="0"/>
              <a:cs typeface="Apple Braille" charset="0"/>
            </a:rPr>
            <a:t>containerId</a:t>
          </a:r>
          <a:r>
            <a:rPr kumimoji="1" lang="en-US" altLang="zh-CN" sz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]</a:t>
          </a:r>
          <a:endParaRPr lang="zh-CN" altLang="en-US" sz="1200" dirty="0">
            <a:solidFill>
              <a:srgbClr val="00B050"/>
            </a:solidFill>
          </a:endParaRPr>
        </a:p>
      </dgm:t>
    </dgm:pt>
    <dgm:pt modelId="{CEA6547F-7351-434B-B69A-CA1B8A0B9A0A}" type="parTrans" cxnId="{BF582944-02B7-FD4B-A644-94C40FB3E5E4}">
      <dgm:prSet/>
      <dgm:spPr/>
      <dgm:t>
        <a:bodyPr/>
        <a:lstStyle/>
        <a:p>
          <a:endParaRPr lang="zh-CN" altLang="en-US"/>
        </a:p>
      </dgm:t>
    </dgm:pt>
    <dgm:pt modelId="{9AA2266B-8D61-DC40-933D-CAE99CAE1EB3}" type="sibTrans" cxnId="{BF582944-02B7-FD4B-A644-94C40FB3E5E4}">
      <dgm:prSet/>
      <dgm:spPr/>
      <dgm:t>
        <a:bodyPr/>
        <a:lstStyle/>
        <a:p>
          <a:endParaRPr lang="zh-CN" altLang="en-US"/>
        </a:p>
      </dgm:t>
    </dgm:pt>
    <dgm:pt modelId="{7988162A-C1C4-DF48-98C5-382703F87BA4}">
      <dgm:prSet custT="1"/>
      <dgm:spPr/>
      <dgm:t>
        <a:bodyPr/>
        <a:lstStyle/>
        <a:p>
          <a:r>
            <a:rPr lang="en-US" altLang="zh-CN" sz="1200" dirty="0" err="1" smtClean="0">
              <a:solidFill>
                <a:schemeClr val="tx1"/>
              </a:solidFill>
            </a:rPr>
            <a:t>docker</a:t>
          </a:r>
          <a:r>
            <a:rPr lang="en-US" altLang="zh-CN" sz="1200" dirty="0" smtClean="0">
              <a:solidFill>
                <a:schemeClr val="tx1"/>
              </a:solidFill>
            </a:rPr>
            <a:t> exec -it </a:t>
          </a:r>
          <a:r>
            <a:rPr lang="en-US" altLang="zh-CN" sz="1200" dirty="0" smtClean="0">
              <a:solidFill>
                <a:srgbClr val="00B050"/>
              </a:solidFill>
            </a:rPr>
            <a:t>[</a:t>
          </a:r>
          <a:r>
            <a:rPr lang="en-US" altLang="zh-CN" sz="1200" dirty="0" err="1" smtClean="0">
              <a:solidFill>
                <a:srgbClr val="00B050"/>
              </a:solidFill>
            </a:rPr>
            <a:t>containerId</a:t>
          </a:r>
          <a:r>
            <a:rPr lang="en-US" altLang="zh-CN" sz="1200" dirty="0" smtClean="0">
              <a:solidFill>
                <a:srgbClr val="00B050"/>
              </a:solidFill>
            </a:rPr>
            <a:t>] </a:t>
          </a:r>
          <a:r>
            <a:rPr lang="en-US" altLang="zh-CN" sz="1200" dirty="0" smtClean="0">
              <a:solidFill>
                <a:schemeClr val="tx1"/>
              </a:solidFill>
            </a:rPr>
            <a:t>/bin/bash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8E9BDE42-992E-154D-9139-F15763F080AD}" type="parTrans" cxnId="{2B92BC30-7A59-0D49-B5EC-C9353B4ACF44}">
      <dgm:prSet/>
      <dgm:spPr/>
      <dgm:t>
        <a:bodyPr/>
        <a:lstStyle/>
        <a:p>
          <a:endParaRPr lang="zh-CN" altLang="en-US"/>
        </a:p>
      </dgm:t>
    </dgm:pt>
    <dgm:pt modelId="{51CA48B6-E3F6-E34C-B597-91505C79E492}" type="sibTrans" cxnId="{2B92BC30-7A59-0D49-B5EC-C9353B4ACF44}">
      <dgm:prSet/>
      <dgm:spPr/>
      <dgm:t>
        <a:bodyPr/>
        <a:lstStyle/>
        <a:p>
          <a:endParaRPr lang="zh-CN" altLang="en-US"/>
        </a:p>
      </dgm:t>
    </dgm:pt>
    <dgm:pt modelId="{7439B7BA-357C-AE4A-9530-B37FD0DD2B89}" type="pres">
      <dgm:prSet presAssocID="{C6A082A9-21B4-1148-BBDE-329FB348AC6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8F67429-8387-1042-B295-B158CA4738D9}" type="pres">
      <dgm:prSet presAssocID="{48C386CF-214B-7844-B355-DEBF62FCD6E7}" presName="root" presStyleCnt="0">
        <dgm:presLayoutVars>
          <dgm:chMax/>
          <dgm:chPref val="4"/>
        </dgm:presLayoutVars>
      </dgm:prSet>
      <dgm:spPr/>
    </dgm:pt>
    <dgm:pt modelId="{1721E5A8-2706-A44E-A47F-D5F8FCBB2C11}" type="pres">
      <dgm:prSet presAssocID="{48C386CF-214B-7844-B355-DEBF62FCD6E7}" presName="rootComposite" presStyleCnt="0">
        <dgm:presLayoutVars/>
      </dgm:prSet>
      <dgm:spPr/>
    </dgm:pt>
    <dgm:pt modelId="{EBF4820E-C5AC-C04D-BCB8-8BD45C2D940B}" type="pres">
      <dgm:prSet presAssocID="{48C386CF-214B-7844-B355-DEBF62FCD6E7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1B9C2646-800F-3F45-9A2D-49443124299D}" type="pres">
      <dgm:prSet presAssocID="{48C386CF-214B-7844-B355-DEBF62FCD6E7}" presName="childShape" presStyleCnt="0">
        <dgm:presLayoutVars>
          <dgm:chMax val="0"/>
          <dgm:chPref val="0"/>
        </dgm:presLayoutVars>
      </dgm:prSet>
      <dgm:spPr/>
    </dgm:pt>
    <dgm:pt modelId="{2392CDA9-6E6F-AA41-B9E5-1CF8757EFCAC}" type="pres">
      <dgm:prSet presAssocID="{F64EA80A-9390-424E-81FC-DA80786E1375}" presName="childComposite" presStyleCnt="0">
        <dgm:presLayoutVars>
          <dgm:chMax val="0"/>
          <dgm:chPref val="0"/>
        </dgm:presLayoutVars>
      </dgm:prSet>
      <dgm:spPr/>
    </dgm:pt>
    <dgm:pt modelId="{751249BC-CB09-724E-96F5-CB30C8995A81}" type="pres">
      <dgm:prSet presAssocID="{F64EA80A-9390-424E-81FC-DA80786E1375}" presName="Imag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2567C2-153A-954B-9000-4C60946408A6}" type="pres">
      <dgm:prSet presAssocID="{F64EA80A-9390-424E-81FC-DA80786E1375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D0E5F7-DE36-8449-BF40-6CB789F5BEDF}" type="pres">
      <dgm:prSet presAssocID="{168F0D20-06E0-EA47-B0A3-5DFB14F973B6}" presName="root" presStyleCnt="0">
        <dgm:presLayoutVars>
          <dgm:chMax/>
          <dgm:chPref val="4"/>
        </dgm:presLayoutVars>
      </dgm:prSet>
      <dgm:spPr/>
    </dgm:pt>
    <dgm:pt modelId="{1FAB8CCE-7272-4042-B6EC-3CCF61205874}" type="pres">
      <dgm:prSet presAssocID="{168F0D20-06E0-EA47-B0A3-5DFB14F973B6}" presName="rootComposite" presStyleCnt="0">
        <dgm:presLayoutVars/>
      </dgm:prSet>
      <dgm:spPr/>
    </dgm:pt>
    <dgm:pt modelId="{A62F31FA-4A41-8D41-990D-60E24ACC49F8}" type="pres">
      <dgm:prSet presAssocID="{168F0D20-06E0-EA47-B0A3-5DFB14F973B6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50E916D6-AFEE-AF4E-B41C-26387F9EB3D3}" type="pres">
      <dgm:prSet presAssocID="{168F0D20-06E0-EA47-B0A3-5DFB14F973B6}" presName="childShape" presStyleCnt="0">
        <dgm:presLayoutVars>
          <dgm:chMax val="0"/>
          <dgm:chPref val="0"/>
        </dgm:presLayoutVars>
      </dgm:prSet>
      <dgm:spPr/>
    </dgm:pt>
    <dgm:pt modelId="{F2644D61-CE64-3242-8E41-4E0E08C7D575}" type="pres">
      <dgm:prSet presAssocID="{7988162A-C1C4-DF48-98C5-382703F87BA4}" presName="childComposite" presStyleCnt="0">
        <dgm:presLayoutVars>
          <dgm:chMax val="0"/>
          <dgm:chPref val="0"/>
        </dgm:presLayoutVars>
      </dgm:prSet>
      <dgm:spPr/>
    </dgm:pt>
    <dgm:pt modelId="{E7D0927E-8206-AB46-AEC2-29786B5A5E62}" type="pres">
      <dgm:prSet presAssocID="{7988162A-C1C4-DF48-98C5-382703F87BA4}" presName="Image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91BC76-AA66-7E49-995C-F18E525B1EB4}" type="pres">
      <dgm:prSet presAssocID="{7988162A-C1C4-DF48-98C5-382703F87BA4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AE2DCF-6549-7449-A5E3-23B52D3CB60A}" type="presOf" srcId="{48C386CF-214B-7844-B355-DEBF62FCD6E7}" destId="{EBF4820E-C5AC-C04D-BCB8-8BD45C2D940B}" srcOrd="0" destOrd="0" presId="urn:microsoft.com/office/officeart/2008/layout/PictureAccentList"/>
    <dgm:cxn modelId="{15137523-E53B-5847-AAA7-CED1B8BFC999}" srcId="{C6A082A9-21B4-1148-BBDE-329FB348AC68}" destId="{168F0D20-06E0-EA47-B0A3-5DFB14F973B6}" srcOrd="1" destOrd="0" parTransId="{F3595EA0-1C06-0F4C-B0B1-752EAEEE9CC2}" sibTransId="{4B7ECB0C-4BEA-6548-8121-CEB49352F06F}"/>
    <dgm:cxn modelId="{BF582944-02B7-FD4B-A644-94C40FB3E5E4}" srcId="{48C386CF-214B-7844-B355-DEBF62FCD6E7}" destId="{F64EA80A-9390-424E-81FC-DA80786E1375}" srcOrd="0" destOrd="0" parTransId="{CEA6547F-7351-434B-B69A-CA1B8A0B9A0A}" sibTransId="{9AA2266B-8D61-DC40-933D-CAE99CAE1EB3}"/>
    <dgm:cxn modelId="{6F1509EB-B0E2-2C4E-9F47-8747FB88F180}" type="presOf" srcId="{168F0D20-06E0-EA47-B0A3-5DFB14F973B6}" destId="{A62F31FA-4A41-8D41-990D-60E24ACC49F8}" srcOrd="0" destOrd="0" presId="urn:microsoft.com/office/officeart/2008/layout/PictureAccentList"/>
    <dgm:cxn modelId="{B4ACA10F-AC6B-0341-9078-AB65E1A8E55A}" srcId="{C6A082A9-21B4-1148-BBDE-329FB348AC68}" destId="{48C386CF-214B-7844-B355-DEBF62FCD6E7}" srcOrd="0" destOrd="0" parTransId="{7B70B9FF-2324-B04B-B9CC-1B8B6A694267}" sibTransId="{AAFFB962-751B-8744-825A-8845F7BCD7E9}"/>
    <dgm:cxn modelId="{B2FF9041-F5E5-0C44-BA98-84373FF15D42}" type="presOf" srcId="{7988162A-C1C4-DF48-98C5-382703F87BA4}" destId="{D491BC76-AA66-7E49-995C-F18E525B1EB4}" srcOrd="0" destOrd="0" presId="urn:microsoft.com/office/officeart/2008/layout/PictureAccentList"/>
    <dgm:cxn modelId="{C10395B5-B0F9-E846-B2CC-3D2AE154C037}" type="presOf" srcId="{F64EA80A-9390-424E-81FC-DA80786E1375}" destId="{B12567C2-153A-954B-9000-4C60946408A6}" srcOrd="0" destOrd="0" presId="urn:microsoft.com/office/officeart/2008/layout/PictureAccentList"/>
    <dgm:cxn modelId="{1DAEE8A7-64E4-4041-9299-36A3F1E381C9}" type="presOf" srcId="{C6A082A9-21B4-1148-BBDE-329FB348AC68}" destId="{7439B7BA-357C-AE4A-9530-B37FD0DD2B89}" srcOrd="0" destOrd="0" presId="urn:microsoft.com/office/officeart/2008/layout/PictureAccentList"/>
    <dgm:cxn modelId="{2B92BC30-7A59-0D49-B5EC-C9353B4ACF44}" srcId="{168F0D20-06E0-EA47-B0A3-5DFB14F973B6}" destId="{7988162A-C1C4-DF48-98C5-382703F87BA4}" srcOrd="0" destOrd="0" parTransId="{8E9BDE42-992E-154D-9139-F15763F080AD}" sibTransId="{51CA48B6-E3F6-E34C-B597-91505C79E492}"/>
    <dgm:cxn modelId="{8C474E5B-6F89-B24F-B4F8-3B81B84148BE}" type="presParOf" srcId="{7439B7BA-357C-AE4A-9530-B37FD0DD2B89}" destId="{08F67429-8387-1042-B295-B158CA4738D9}" srcOrd="0" destOrd="0" presId="urn:microsoft.com/office/officeart/2008/layout/PictureAccentList"/>
    <dgm:cxn modelId="{0247119F-CCCB-1F4B-AFFA-AD67A2AA3989}" type="presParOf" srcId="{08F67429-8387-1042-B295-B158CA4738D9}" destId="{1721E5A8-2706-A44E-A47F-D5F8FCBB2C11}" srcOrd="0" destOrd="0" presId="urn:microsoft.com/office/officeart/2008/layout/PictureAccentList"/>
    <dgm:cxn modelId="{D4D30014-32E6-AF46-9153-B564C77E102C}" type="presParOf" srcId="{1721E5A8-2706-A44E-A47F-D5F8FCBB2C11}" destId="{EBF4820E-C5AC-C04D-BCB8-8BD45C2D940B}" srcOrd="0" destOrd="0" presId="urn:microsoft.com/office/officeart/2008/layout/PictureAccentList"/>
    <dgm:cxn modelId="{C7D5F83A-3B00-074D-9A02-55429E2A43D5}" type="presParOf" srcId="{08F67429-8387-1042-B295-B158CA4738D9}" destId="{1B9C2646-800F-3F45-9A2D-49443124299D}" srcOrd="1" destOrd="0" presId="urn:microsoft.com/office/officeart/2008/layout/PictureAccentList"/>
    <dgm:cxn modelId="{FEDEFD21-E324-AB49-964F-313BBA9D702E}" type="presParOf" srcId="{1B9C2646-800F-3F45-9A2D-49443124299D}" destId="{2392CDA9-6E6F-AA41-B9E5-1CF8757EFCAC}" srcOrd="0" destOrd="0" presId="urn:microsoft.com/office/officeart/2008/layout/PictureAccentList"/>
    <dgm:cxn modelId="{A9CC0135-3E56-CE4B-9D82-CDB5215D4DA3}" type="presParOf" srcId="{2392CDA9-6E6F-AA41-B9E5-1CF8757EFCAC}" destId="{751249BC-CB09-724E-96F5-CB30C8995A81}" srcOrd="0" destOrd="0" presId="urn:microsoft.com/office/officeart/2008/layout/PictureAccentList"/>
    <dgm:cxn modelId="{DED526DA-5B80-924F-A997-3FFCEC547535}" type="presParOf" srcId="{2392CDA9-6E6F-AA41-B9E5-1CF8757EFCAC}" destId="{B12567C2-153A-954B-9000-4C60946408A6}" srcOrd="1" destOrd="0" presId="urn:microsoft.com/office/officeart/2008/layout/PictureAccentList"/>
    <dgm:cxn modelId="{432C835E-2D7C-6142-A744-617581CD3CBC}" type="presParOf" srcId="{7439B7BA-357C-AE4A-9530-B37FD0DD2B89}" destId="{F4D0E5F7-DE36-8449-BF40-6CB789F5BEDF}" srcOrd="1" destOrd="0" presId="urn:microsoft.com/office/officeart/2008/layout/PictureAccentList"/>
    <dgm:cxn modelId="{505F9008-EC99-D248-8DA1-E4A303F47818}" type="presParOf" srcId="{F4D0E5F7-DE36-8449-BF40-6CB789F5BEDF}" destId="{1FAB8CCE-7272-4042-B6EC-3CCF61205874}" srcOrd="0" destOrd="0" presId="urn:microsoft.com/office/officeart/2008/layout/PictureAccentList"/>
    <dgm:cxn modelId="{1E877E31-A6E0-C64A-88D3-A8C5DF854CAA}" type="presParOf" srcId="{1FAB8CCE-7272-4042-B6EC-3CCF61205874}" destId="{A62F31FA-4A41-8D41-990D-60E24ACC49F8}" srcOrd="0" destOrd="0" presId="urn:microsoft.com/office/officeart/2008/layout/PictureAccentList"/>
    <dgm:cxn modelId="{AA957451-6E06-0E49-B40A-D02D3126CCD9}" type="presParOf" srcId="{F4D0E5F7-DE36-8449-BF40-6CB789F5BEDF}" destId="{50E916D6-AFEE-AF4E-B41C-26387F9EB3D3}" srcOrd="1" destOrd="0" presId="urn:microsoft.com/office/officeart/2008/layout/PictureAccentList"/>
    <dgm:cxn modelId="{C83DC5DC-C3C9-2C4B-92D4-F408259FCF0A}" type="presParOf" srcId="{50E916D6-AFEE-AF4E-B41C-26387F9EB3D3}" destId="{F2644D61-CE64-3242-8E41-4E0E08C7D575}" srcOrd="0" destOrd="0" presId="urn:microsoft.com/office/officeart/2008/layout/PictureAccentList"/>
    <dgm:cxn modelId="{C849FF49-F3E0-3742-964F-3270B51D3459}" type="presParOf" srcId="{F2644D61-CE64-3242-8E41-4E0E08C7D575}" destId="{E7D0927E-8206-AB46-AEC2-29786B5A5E62}" srcOrd="0" destOrd="0" presId="urn:microsoft.com/office/officeart/2008/layout/PictureAccentList"/>
    <dgm:cxn modelId="{C5FA7D7D-32B4-8B48-9F8F-3525D4A47019}" type="presParOf" srcId="{F2644D61-CE64-3242-8E41-4E0E08C7D575}" destId="{D491BC76-AA66-7E49-995C-F18E525B1EB4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A082A9-21B4-1148-BBDE-329FB348AC68}" type="doc">
      <dgm:prSet loTypeId="urn:microsoft.com/office/officeart/2008/layout/PictureAccentList" loCatId="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48C386CF-214B-7844-B355-DEBF62FCD6E7}">
      <dgm:prSet phldrT="[文本]"/>
      <dgm:spPr/>
      <dgm:t>
        <a:bodyPr/>
        <a:lstStyle/>
        <a:p>
          <a:r>
            <a:rPr lang="en-US" altLang="zh-CN" dirty="0" smtClean="0"/>
            <a:t>Docker Hub</a:t>
          </a:r>
          <a:endParaRPr lang="zh-CN" altLang="en-US" dirty="0"/>
        </a:p>
      </dgm:t>
    </dgm:pt>
    <dgm:pt modelId="{7B70B9FF-2324-B04B-B9CC-1B8B6A694267}" type="parTrans" cxnId="{B4ACA10F-AC6B-0341-9078-AB65E1A8E55A}">
      <dgm:prSet/>
      <dgm:spPr/>
      <dgm:t>
        <a:bodyPr/>
        <a:lstStyle/>
        <a:p>
          <a:endParaRPr lang="zh-CN" altLang="en-US"/>
        </a:p>
      </dgm:t>
    </dgm:pt>
    <dgm:pt modelId="{AAFFB962-751B-8744-825A-8845F7BCD7E9}" type="sibTrans" cxnId="{B4ACA10F-AC6B-0341-9078-AB65E1A8E55A}">
      <dgm:prSet/>
      <dgm:spPr/>
      <dgm:t>
        <a:bodyPr/>
        <a:lstStyle/>
        <a:p>
          <a:endParaRPr lang="zh-CN" altLang="en-US"/>
        </a:p>
      </dgm:t>
    </dgm:pt>
    <dgm:pt modelId="{168F0D20-06E0-EA47-B0A3-5DFB14F973B6}">
      <dgm:prSet phldrT="[文本]"/>
      <dgm:spPr/>
      <dgm:t>
        <a:bodyPr/>
        <a:lstStyle/>
        <a:p>
          <a:r>
            <a:rPr lang="en-US" altLang="zh-CN" smtClean="0"/>
            <a:t>Compressed </a:t>
          </a:r>
          <a:r>
            <a:rPr lang="en-US" altLang="zh-CN" dirty="0" smtClean="0"/>
            <a:t>file</a:t>
          </a:r>
          <a:endParaRPr lang="zh-CN" altLang="en-US" dirty="0"/>
        </a:p>
      </dgm:t>
    </dgm:pt>
    <dgm:pt modelId="{F3595EA0-1C06-0F4C-B0B1-752EAEEE9CC2}" type="parTrans" cxnId="{15137523-E53B-5847-AAA7-CED1B8BFC999}">
      <dgm:prSet/>
      <dgm:spPr/>
      <dgm:t>
        <a:bodyPr/>
        <a:lstStyle/>
        <a:p>
          <a:endParaRPr lang="zh-CN" altLang="en-US"/>
        </a:p>
      </dgm:t>
    </dgm:pt>
    <dgm:pt modelId="{4B7ECB0C-4BEA-6548-8121-CEB49352F06F}" type="sibTrans" cxnId="{15137523-E53B-5847-AAA7-CED1B8BFC999}">
      <dgm:prSet/>
      <dgm:spPr/>
      <dgm:t>
        <a:bodyPr/>
        <a:lstStyle/>
        <a:p>
          <a:endParaRPr lang="zh-CN" altLang="en-US"/>
        </a:p>
      </dgm:t>
    </dgm:pt>
    <dgm:pt modelId="{F64EA80A-9390-424E-81FC-DA80786E1375}">
      <dgm:prSet custT="1"/>
      <dgm:spPr/>
      <dgm:t>
        <a:bodyPr/>
        <a:lstStyle/>
        <a:p>
          <a:r>
            <a:rPr kumimoji="1" lang="en-US" altLang="zh-CN" sz="1200" dirty="0" err="1" smtClean="0">
              <a:solidFill>
                <a:srgbClr val="424242"/>
              </a:solidFill>
              <a:ea typeface="Apple Braille" charset="0"/>
              <a:cs typeface="Apple Braille" charset="0"/>
            </a:rPr>
            <a:t>docker</a:t>
          </a:r>
          <a:r>
            <a:rPr kumimoji="1" lang="en-US" altLang="zh-CN" sz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 login</a:t>
          </a:r>
        </a:p>
      </dgm:t>
    </dgm:pt>
    <dgm:pt modelId="{CEA6547F-7351-434B-B69A-CA1B8A0B9A0A}" type="parTrans" cxnId="{BF582944-02B7-FD4B-A644-94C40FB3E5E4}">
      <dgm:prSet/>
      <dgm:spPr/>
      <dgm:t>
        <a:bodyPr/>
        <a:lstStyle/>
        <a:p>
          <a:endParaRPr lang="zh-CN" altLang="en-US"/>
        </a:p>
      </dgm:t>
    </dgm:pt>
    <dgm:pt modelId="{9AA2266B-8D61-DC40-933D-CAE99CAE1EB3}" type="sibTrans" cxnId="{BF582944-02B7-FD4B-A644-94C40FB3E5E4}">
      <dgm:prSet/>
      <dgm:spPr/>
      <dgm:t>
        <a:bodyPr/>
        <a:lstStyle/>
        <a:p>
          <a:endParaRPr lang="zh-CN" altLang="en-US"/>
        </a:p>
      </dgm:t>
    </dgm:pt>
    <dgm:pt modelId="{7988162A-C1C4-DF48-98C5-382703F87BA4}">
      <dgm:prSet custT="1"/>
      <dgm:spPr/>
      <dgm:t>
        <a:bodyPr/>
        <a:lstStyle/>
        <a:p>
          <a:r>
            <a:rPr lang="en-US" altLang="zh-CN" sz="1200" dirty="0" err="1" smtClean="0"/>
            <a:t>docker</a:t>
          </a:r>
          <a:r>
            <a:rPr lang="en-US" altLang="zh-CN" sz="1200" dirty="0" smtClean="0"/>
            <a:t> save -o </a:t>
          </a:r>
          <a:r>
            <a:rPr lang="en-US" altLang="zh-CN" sz="1200" dirty="0" err="1" smtClean="0">
              <a:solidFill>
                <a:srgbClr val="00B050"/>
              </a:solidFill>
            </a:rPr>
            <a:t>tarname.tar</a:t>
          </a:r>
          <a:r>
            <a:rPr lang="en-US" altLang="zh-CN" sz="1200" dirty="0" smtClean="0">
              <a:solidFill>
                <a:srgbClr val="00B050"/>
              </a:solidFill>
            </a:rPr>
            <a:t> </a:t>
          </a:r>
          <a:r>
            <a:rPr lang="en-US" altLang="zh-CN" sz="1200" dirty="0" err="1" smtClean="0">
              <a:solidFill>
                <a:srgbClr val="00B050"/>
              </a:solidFill>
            </a:rPr>
            <a:t>imageName</a:t>
          </a:r>
          <a:endParaRPr lang="zh-CN" altLang="en-US" sz="1200" dirty="0">
            <a:solidFill>
              <a:srgbClr val="00B050"/>
            </a:solidFill>
          </a:endParaRPr>
        </a:p>
      </dgm:t>
    </dgm:pt>
    <dgm:pt modelId="{8E9BDE42-992E-154D-9139-F15763F080AD}" type="parTrans" cxnId="{2B92BC30-7A59-0D49-B5EC-C9353B4ACF44}">
      <dgm:prSet/>
      <dgm:spPr/>
      <dgm:t>
        <a:bodyPr/>
        <a:lstStyle/>
        <a:p>
          <a:endParaRPr lang="zh-CN" altLang="en-US"/>
        </a:p>
      </dgm:t>
    </dgm:pt>
    <dgm:pt modelId="{51CA48B6-E3F6-E34C-B597-91505C79E492}" type="sibTrans" cxnId="{2B92BC30-7A59-0D49-B5EC-C9353B4ACF44}">
      <dgm:prSet/>
      <dgm:spPr/>
      <dgm:t>
        <a:bodyPr/>
        <a:lstStyle/>
        <a:p>
          <a:endParaRPr lang="zh-CN" altLang="en-US"/>
        </a:p>
      </dgm:t>
    </dgm:pt>
    <dgm:pt modelId="{DAF0D172-E2F7-D342-B77C-D13D4111260F}">
      <dgm:prSet/>
      <dgm:spPr/>
      <dgm:t>
        <a:bodyPr/>
        <a:lstStyle/>
        <a:p>
          <a:r>
            <a:rPr lang="en-US" altLang="zh-CN" dirty="0" smtClean="0"/>
            <a:t>Transfer files to other machines</a:t>
          </a:r>
          <a:endParaRPr lang="zh-CN" altLang="en-US" dirty="0"/>
        </a:p>
      </dgm:t>
    </dgm:pt>
    <dgm:pt modelId="{BFDFB8C6-B4EA-5940-8D26-DEB5F7B4893A}" type="parTrans" cxnId="{942FB56A-5B0C-7242-B0D3-9ED789448FE5}">
      <dgm:prSet/>
      <dgm:spPr/>
      <dgm:t>
        <a:bodyPr/>
        <a:lstStyle/>
        <a:p>
          <a:endParaRPr lang="zh-CN" altLang="en-US"/>
        </a:p>
      </dgm:t>
    </dgm:pt>
    <dgm:pt modelId="{3BF1CC0F-2D8F-9348-A4EC-853FEAB13EDD}" type="sibTrans" cxnId="{942FB56A-5B0C-7242-B0D3-9ED789448FE5}">
      <dgm:prSet/>
      <dgm:spPr/>
      <dgm:t>
        <a:bodyPr/>
        <a:lstStyle/>
        <a:p>
          <a:endParaRPr lang="zh-CN" altLang="en-US"/>
        </a:p>
      </dgm:t>
    </dgm:pt>
    <dgm:pt modelId="{822F97DE-285A-544B-A006-56E60AA47ACD}">
      <dgm:prSet/>
      <dgm:spPr/>
      <dgm:t>
        <a:bodyPr/>
        <a:lstStyle/>
        <a:p>
          <a:r>
            <a:rPr lang="en-US" altLang="zh-CN" dirty="0" err="1" smtClean="0"/>
            <a:t>docker</a:t>
          </a:r>
          <a:r>
            <a:rPr lang="en-US" altLang="zh-CN" dirty="0" smtClean="0"/>
            <a:t> load &lt; </a:t>
          </a:r>
          <a:r>
            <a:rPr lang="en-US" altLang="zh-CN" dirty="0" err="1" smtClean="0">
              <a:solidFill>
                <a:srgbClr val="00B050"/>
              </a:solidFill>
            </a:rPr>
            <a:t>tarname.tar</a:t>
          </a:r>
          <a:endParaRPr lang="zh-CN" altLang="en-US" dirty="0">
            <a:solidFill>
              <a:srgbClr val="00B050"/>
            </a:solidFill>
          </a:endParaRPr>
        </a:p>
      </dgm:t>
    </dgm:pt>
    <dgm:pt modelId="{7A4C39EA-CCB8-3245-8931-3EE870878E28}" type="parTrans" cxnId="{B2766C11-605B-264B-89D0-9538ABBEED10}">
      <dgm:prSet/>
      <dgm:spPr/>
      <dgm:t>
        <a:bodyPr/>
        <a:lstStyle/>
        <a:p>
          <a:endParaRPr lang="zh-CN" altLang="en-US"/>
        </a:p>
      </dgm:t>
    </dgm:pt>
    <dgm:pt modelId="{622849B5-36F0-BE47-9EC3-82801C76581F}" type="sibTrans" cxnId="{B2766C11-605B-264B-89D0-9538ABBEED10}">
      <dgm:prSet/>
      <dgm:spPr/>
      <dgm:t>
        <a:bodyPr/>
        <a:lstStyle/>
        <a:p>
          <a:endParaRPr lang="zh-CN" altLang="en-US"/>
        </a:p>
      </dgm:t>
    </dgm:pt>
    <dgm:pt modelId="{6C5BB378-448A-E74A-9A80-10DA7713BCEF}">
      <dgm:prSet/>
      <dgm:spPr/>
      <dgm:t>
        <a:bodyPr/>
        <a:lstStyle/>
        <a:p>
          <a:r>
            <a:rPr kumimoji="1" lang="en-US" altLang="zh-CN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Docker image tag </a:t>
          </a:r>
          <a:r>
            <a:rPr kumimoji="1" lang="en-US" altLang="zh-CN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[</a:t>
          </a:r>
          <a:r>
            <a:rPr kumimoji="1" lang="en-US" altLang="zh-CN" dirty="0" err="1" smtClean="0">
              <a:solidFill>
                <a:srgbClr val="00B050"/>
              </a:solidFill>
              <a:ea typeface="Apple Braille" charset="0"/>
              <a:cs typeface="Apple Braille" charset="0"/>
            </a:rPr>
            <a:t>imageName</a:t>
          </a:r>
          <a:r>
            <a:rPr kumimoji="1" lang="en-US" altLang="zh-CN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] [username]</a:t>
          </a:r>
          <a:r>
            <a:rPr kumimoji="1" lang="en-US" altLang="zh-CN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/</a:t>
          </a:r>
          <a:r>
            <a:rPr kumimoji="1" lang="en-US" altLang="zh-CN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[</a:t>
          </a:r>
          <a:r>
            <a:rPr kumimoji="1" lang="en-US" altLang="zh-CN" dirty="0" err="1" smtClean="0">
              <a:solidFill>
                <a:srgbClr val="00B050"/>
              </a:solidFill>
              <a:ea typeface="Apple Braille" charset="0"/>
              <a:cs typeface="Apple Braille" charset="0"/>
            </a:rPr>
            <a:t>repositoryName</a:t>
          </a:r>
          <a:r>
            <a:rPr kumimoji="1" lang="en-US" altLang="zh-CN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]</a:t>
          </a:r>
          <a:r>
            <a:rPr kumimoji="1" lang="en-US" altLang="zh-CN" dirty="0" smtClean="0">
              <a:solidFill>
                <a:schemeClr val="tx1"/>
              </a:solidFill>
              <a:ea typeface="Apple Braille" charset="0"/>
              <a:cs typeface="Apple Braille" charset="0"/>
            </a:rPr>
            <a:t>:</a:t>
          </a:r>
          <a:r>
            <a:rPr kumimoji="1" lang="en-US" altLang="zh-CN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[tag] </a:t>
          </a:r>
          <a:r>
            <a:rPr kumimoji="1" lang="en-US" altLang="zh-CN" dirty="0" smtClean="0">
              <a:solidFill>
                <a:srgbClr val="FF0000"/>
              </a:solidFill>
              <a:ea typeface="Apple Braille" charset="0"/>
              <a:cs typeface="Apple Braille" charset="0"/>
            </a:rPr>
            <a:t>.</a:t>
          </a:r>
          <a:endParaRPr lang="zh-CN" altLang="en-US" dirty="0">
            <a:solidFill>
              <a:srgbClr val="FF0000"/>
            </a:solidFill>
          </a:endParaRPr>
        </a:p>
      </dgm:t>
    </dgm:pt>
    <dgm:pt modelId="{19E59EAF-5536-BD48-A359-D1130E248C2E}" type="parTrans" cxnId="{45FD0877-EB48-FC4E-A6FA-853D692E4665}">
      <dgm:prSet/>
      <dgm:spPr/>
      <dgm:t>
        <a:bodyPr/>
        <a:lstStyle/>
        <a:p>
          <a:endParaRPr lang="zh-CN" altLang="en-US"/>
        </a:p>
      </dgm:t>
    </dgm:pt>
    <dgm:pt modelId="{76A79A82-EEDE-9342-A1DC-5A9EBC05A84E}" type="sibTrans" cxnId="{45FD0877-EB48-FC4E-A6FA-853D692E4665}">
      <dgm:prSet/>
      <dgm:spPr/>
      <dgm:t>
        <a:bodyPr/>
        <a:lstStyle/>
        <a:p>
          <a:endParaRPr lang="zh-CN" altLang="en-US"/>
        </a:p>
      </dgm:t>
    </dgm:pt>
    <dgm:pt modelId="{EC1D3CD5-4455-B14F-AD9B-83D56D02A205}">
      <dgm:prSet/>
      <dgm:spPr/>
      <dgm:t>
        <a:bodyPr/>
        <a:lstStyle/>
        <a:p>
          <a:r>
            <a:rPr lang="en-US" altLang="zh-CN" dirty="0" err="1" smtClean="0"/>
            <a:t>docker</a:t>
          </a:r>
          <a:r>
            <a:rPr lang="en-US" altLang="zh-CN" dirty="0" smtClean="0"/>
            <a:t> image build -t </a:t>
          </a:r>
          <a:r>
            <a:rPr lang="en-US" altLang="zh-CN" dirty="0" smtClean="0">
              <a:solidFill>
                <a:schemeClr val="accent2"/>
              </a:solidFill>
            </a:rPr>
            <a:t>[username]</a:t>
          </a:r>
          <a:r>
            <a:rPr lang="en-US" altLang="zh-CN" dirty="0" smtClean="0">
              <a:solidFill>
                <a:schemeClr val="tx1"/>
              </a:solidFill>
            </a:rPr>
            <a:t>/</a:t>
          </a:r>
          <a:r>
            <a:rPr lang="en-US" altLang="zh-CN" dirty="0" smtClean="0">
              <a:solidFill>
                <a:schemeClr val="accent2"/>
              </a:solidFill>
            </a:rPr>
            <a:t>[</a:t>
          </a:r>
          <a:r>
            <a:rPr lang="en-US" altLang="zh-CN" dirty="0" err="1" smtClean="0">
              <a:solidFill>
                <a:schemeClr val="accent2"/>
              </a:solidFill>
            </a:rPr>
            <a:t>repositoryName</a:t>
          </a:r>
          <a:r>
            <a:rPr lang="en-US" altLang="zh-CN" dirty="0" smtClean="0">
              <a:solidFill>
                <a:schemeClr val="accent2"/>
              </a:solidFill>
            </a:rPr>
            <a:t>]</a:t>
          </a:r>
          <a:r>
            <a:rPr lang="en-US" altLang="zh-CN" dirty="0" smtClean="0">
              <a:solidFill>
                <a:schemeClr val="tx1"/>
              </a:solidFill>
            </a:rPr>
            <a:t>:</a:t>
          </a:r>
          <a:r>
            <a:rPr lang="en-US" altLang="zh-CN" dirty="0" smtClean="0">
              <a:solidFill>
                <a:schemeClr val="accent2"/>
              </a:solidFill>
            </a:rPr>
            <a:t>[tag]</a:t>
          </a:r>
          <a:r>
            <a:rPr lang="en-US" altLang="zh-CN" dirty="0" smtClean="0"/>
            <a:t> </a:t>
          </a:r>
          <a:r>
            <a:rPr lang="en-US" altLang="zh-CN" dirty="0" smtClean="0">
              <a:solidFill>
                <a:srgbClr val="FF0000"/>
              </a:solidFill>
            </a:rPr>
            <a:t>.</a:t>
          </a:r>
          <a:endParaRPr lang="zh-CN" altLang="en-US" dirty="0">
            <a:solidFill>
              <a:srgbClr val="FF0000"/>
            </a:solidFill>
          </a:endParaRPr>
        </a:p>
      </dgm:t>
    </dgm:pt>
    <dgm:pt modelId="{42DB75A9-BA6C-2D44-900F-0C49E6B78CAB}" type="parTrans" cxnId="{618B0C4E-5925-1B4A-9D2F-010FDBD6459E}">
      <dgm:prSet/>
      <dgm:spPr/>
      <dgm:t>
        <a:bodyPr/>
        <a:lstStyle/>
        <a:p>
          <a:endParaRPr lang="zh-CN" altLang="en-US"/>
        </a:p>
      </dgm:t>
    </dgm:pt>
    <dgm:pt modelId="{98B5DBDE-EC5B-3644-9386-AA1A50200739}" type="sibTrans" cxnId="{618B0C4E-5925-1B4A-9D2F-010FDBD6459E}">
      <dgm:prSet/>
      <dgm:spPr/>
      <dgm:t>
        <a:bodyPr/>
        <a:lstStyle/>
        <a:p>
          <a:endParaRPr lang="zh-CN" altLang="en-US"/>
        </a:p>
      </dgm:t>
    </dgm:pt>
    <dgm:pt modelId="{2D240A1E-9420-144A-8AD5-C1A4F63E4332}">
      <dgm:prSet/>
      <dgm:spPr/>
      <dgm:t>
        <a:bodyPr/>
        <a:lstStyle/>
        <a:p>
          <a:r>
            <a:rPr lang="en-US" altLang="zh-CN" dirty="0" err="1" smtClean="0"/>
            <a:t>docker</a:t>
          </a:r>
          <a:r>
            <a:rPr lang="en-US" altLang="zh-CN" dirty="0" smtClean="0"/>
            <a:t> image push </a:t>
          </a:r>
          <a:r>
            <a:rPr lang="en-US" altLang="zh-CN" dirty="0" smtClean="0">
              <a:solidFill>
                <a:schemeClr val="accent2"/>
              </a:solidFill>
            </a:rPr>
            <a:t>[username]</a:t>
          </a:r>
          <a:r>
            <a:rPr lang="en-US" altLang="zh-CN" dirty="0" smtClean="0">
              <a:solidFill>
                <a:schemeClr val="tx1"/>
              </a:solidFill>
            </a:rPr>
            <a:t>/</a:t>
          </a:r>
          <a:r>
            <a:rPr lang="en-US" altLang="zh-CN" dirty="0" smtClean="0">
              <a:solidFill>
                <a:schemeClr val="accent2"/>
              </a:solidFill>
            </a:rPr>
            <a:t>[repository]</a:t>
          </a:r>
          <a:r>
            <a:rPr lang="en-US" altLang="zh-CN" dirty="0" smtClean="0">
              <a:solidFill>
                <a:schemeClr val="tx1"/>
              </a:solidFill>
            </a:rPr>
            <a:t>:</a:t>
          </a:r>
          <a:r>
            <a:rPr lang="en-US" altLang="zh-CN" dirty="0" smtClean="0">
              <a:solidFill>
                <a:schemeClr val="accent2"/>
              </a:solidFill>
            </a:rPr>
            <a:t>[tag]</a:t>
          </a:r>
          <a:endParaRPr lang="zh-CN" altLang="en-US" dirty="0">
            <a:solidFill>
              <a:schemeClr val="accent2"/>
            </a:solidFill>
          </a:endParaRPr>
        </a:p>
      </dgm:t>
    </dgm:pt>
    <dgm:pt modelId="{A5BE622B-C300-874E-A29F-6F8D74BB0325}" type="parTrans" cxnId="{C86617E5-23F1-A944-B7B4-B3FE2A7DD9BE}">
      <dgm:prSet/>
      <dgm:spPr/>
      <dgm:t>
        <a:bodyPr/>
        <a:lstStyle/>
        <a:p>
          <a:endParaRPr lang="zh-CN" altLang="en-US"/>
        </a:p>
      </dgm:t>
    </dgm:pt>
    <dgm:pt modelId="{B423C7F3-1050-7C46-8673-7A7036E70282}" type="sibTrans" cxnId="{C86617E5-23F1-A944-B7B4-B3FE2A7DD9BE}">
      <dgm:prSet/>
      <dgm:spPr/>
      <dgm:t>
        <a:bodyPr/>
        <a:lstStyle/>
        <a:p>
          <a:endParaRPr lang="zh-CN" altLang="en-US"/>
        </a:p>
      </dgm:t>
    </dgm:pt>
    <dgm:pt modelId="{7439B7BA-357C-AE4A-9530-B37FD0DD2B89}" type="pres">
      <dgm:prSet presAssocID="{C6A082A9-21B4-1148-BBDE-329FB348AC6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8F67429-8387-1042-B295-B158CA4738D9}" type="pres">
      <dgm:prSet presAssocID="{48C386CF-214B-7844-B355-DEBF62FCD6E7}" presName="root" presStyleCnt="0">
        <dgm:presLayoutVars>
          <dgm:chMax/>
          <dgm:chPref val="4"/>
        </dgm:presLayoutVars>
      </dgm:prSet>
      <dgm:spPr/>
    </dgm:pt>
    <dgm:pt modelId="{1721E5A8-2706-A44E-A47F-D5F8FCBB2C11}" type="pres">
      <dgm:prSet presAssocID="{48C386CF-214B-7844-B355-DEBF62FCD6E7}" presName="rootComposite" presStyleCnt="0">
        <dgm:presLayoutVars/>
      </dgm:prSet>
      <dgm:spPr/>
    </dgm:pt>
    <dgm:pt modelId="{EBF4820E-C5AC-C04D-BCB8-8BD45C2D940B}" type="pres">
      <dgm:prSet presAssocID="{48C386CF-214B-7844-B355-DEBF62FCD6E7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1B9C2646-800F-3F45-9A2D-49443124299D}" type="pres">
      <dgm:prSet presAssocID="{48C386CF-214B-7844-B355-DEBF62FCD6E7}" presName="childShape" presStyleCnt="0">
        <dgm:presLayoutVars>
          <dgm:chMax val="0"/>
          <dgm:chPref val="0"/>
        </dgm:presLayoutVars>
      </dgm:prSet>
      <dgm:spPr/>
    </dgm:pt>
    <dgm:pt modelId="{2392CDA9-6E6F-AA41-B9E5-1CF8757EFCAC}" type="pres">
      <dgm:prSet presAssocID="{F64EA80A-9390-424E-81FC-DA80786E1375}" presName="childComposite" presStyleCnt="0">
        <dgm:presLayoutVars>
          <dgm:chMax val="0"/>
          <dgm:chPref val="0"/>
        </dgm:presLayoutVars>
      </dgm:prSet>
      <dgm:spPr/>
    </dgm:pt>
    <dgm:pt modelId="{751249BC-CB09-724E-96F5-CB30C8995A81}" type="pres">
      <dgm:prSet presAssocID="{F64EA80A-9390-424E-81FC-DA80786E1375}" presName="Image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2567C2-153A-954B-9000-4C60946408A6}" type="pres">
      <dgm:prSet presAssocID="{F64EA80A-9390-424E-81FC-DA80786E1375}" presName="childText" presStyleLbl="l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E991F0-A032-9940-A5E4-61D287B628D9}" type="pres">
      <dgm:prSet presAssocID="{6C5BB378-448A-E74A-9A80-10DA7713BCEF}" presName="childComposite" presStyleCnt="0">
        <dgm:presLayoutVars>
          <dgm:chMax val="0"/>
          <dgm:chPref val="0"/>
        </dgm:presLayoutVars>
      </dgm:prSet>
      <dgm:spPr/>
    </dgm:pt>
    <dgm:pt modelId="{F959B39B-6D6A-144A-930D-E88D6697AF20}" type="pres">
      <dgm:prSet presAssocID="{6C5BB378-448A-E74A-9A80-10DA7713BCEF}" presName="Image" presStyleLbl="nod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9C3710-46CF-3749-9AD9-7FF18075FF06}" type="pres">
      <dgm:prSet presAssocID="{6C5BB378-448A-E74A-9A80-10DA7713BCEF}" presName="childText" presStyleLbl="l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8014B2-4634-5047-A759-781A099D59FE}" type="pres">
      <dgm:prSet presAssocID="{EC1D3CD5-4455-B14F-AD9B-83D56D02A205}" presName="childComposite" presStyleCnt="0">
        <dgm:presLayoutVars>
          <dgm:chMax val="0"/>
          <dgm:chPref val="0"/>
        </dgm:presLayoutVars>
      </dgm:prSet>
      <dgm:spPr/>
    </dgm:pt>
    <dgm:pt modelId="{47D2B0F0-8002-0B42-ADE1-B09DC368E295}" type="pres">
      <dgm:prSet presAssocID="{EC1D3CD5-4455-B14F-AD9B-83D56D02A205}" presName="Image" presStyleLbl="nod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1A7DA02-F505-E14F-8DDF-C147AF189A7F}" type="pres">
      <dgm:prSet presAssocID="{EC1D3CD5-4455-B14F-AD9B-83D56D02A205}" presName="childText" presStyleLbl="l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FD8996-162E-224C-AB6A-CD6E7B27CD1B}" type="pres">
      <dgm:prSet presAssocID="{2D240A1E-9420-144A-8AD5-C1A4F63E4332}" presName="childComposite" presStyleCnt="0">
        <dgm:presLayoutVars>
          <dgm:chMax val="0"/>
          <dgm:chPref val="0"/>
        </dgm:presLayoutVars>
      </dgm:prSet>
      <dgm:spPr/>
    </dgm:pt>
    <dgm:pt modelId="{9293D225-A1ED-8942-BA62-61E7E539DD03}" type="pres">
      <dgm:prSet presAssocID="{2D240A1E-9420-144A-8AD5-C1A4F63E4332}" presName="Image" presStyleLbl="nod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21010B5-FEC8-EF41-9B0E-D8BEE65E044A}" type="pres">
      <dgm:prSet presAssocID="{2D240A1E-9420-144A-8AD5-C1A4F63E4332}" presName="childText" presStyleLbl="l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D0E5F7-DE36-8449-BF40-6CB789F5BEDF}" type="pres">
      <dgm:prSet presAssocID="{168F0D20-06E0-EA47-B0A3-5DFB14F973B6}" presName="root" presStyleCnt="0">
        <dgm:presLayoutVars>
          <dgm:chMax/>
          <dgm:chPref val="4"/>
        </dgm:presLayoutVars>
      </dgm:prSet>
      <dgm:spPr/>
    </dgm:pt>
    <dgm:pt modelId="{1FAB8CCE-7272-4042-B6EC-3CCF61205874}" type="pres">
      <dgm:prSet presAssocID="{168F0D20-06E0-EA47-B0A3-5DFB14F973B6}" presName="rootComposite" presStyleCnt="0">
        <dgm:presLayoutVars/>
      </dgm:prSet>
      <dgm:spPr/>
    </dgm:pt>
    <dgm:pt modelId="{A62F31FA-4A41-8D41-990D-60E24ACC49F8}" type="pres">
      <dgm:prSet presAssocID="{168F0D20-06E0-EA47-B0A3-5DFB14F973B6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50E916D6-AFEE-AF4E-B41C-26387F9EB3D3}" type="pres">
      <dgm:prSet presAssocID="{168F0D20-06E0-EA47-B0A3-5DFB14F973B6}" presName="childShape" presStyleCnt="0">
        <dgm:presLayoutVars>
          <dgm:chMax val="0"/>
          <dgm:chPref val="0"/>
        </dgm:presLayoutVars>
      </dgm:prSet>
      <dgm:spPr/>
    </dgm:pt>
    <dgm:pt modelId="{F2644D61-CE64-3242-8E41-4E0E08C7D575}" type="pres">
      <dgm:prSet presAssocID="{7988162A-C1C4-DF48-98C5-382703F87BA4}" presName="childComposite" presStyleCnt="0">
        <dgm:presLayoutVars>
          <dgm:chMax val="0"/>
          <dgm:chPref val="0"/>
        </dgm:presLayoutVars>
      </dgm:prSet>
      <dgm:spPr/>
    </dgm:pt>
    <dgm:pt modelId="{E7D0927E-8206-AB46-AEC2-29786B5A5E62}" type="pres">
      <dgm:prSet presAssocID="{7988162A-C1C4-DF48-98C5-382703F87BA4}" presName="Image" presStyleLbl="nod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91BC76-AA66-7E49-995C-F18E525B1EB4}" type="pres">
      <dgm:prSet presAssocID="{7988162A-C1C4-DF48-98C5-382703F87BA4}" presName="childText" presStyleLbl="l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18542E-9973-DD46-AF4B-F1E9FF5F7464}" type="pres">
      <dgm:prSet presAssocID="{DAF0D172-E2F7-D342-B77C-D13D4111260F}" presName="childComposite" presStyleCnt="0">
        <dgm:presLayoutVars>
          <dgm:chMax val="0"/>
          <dgm:chPref val="0"/>
        </dgm:presLayoutVars>
      </dgm:prSet>
      <dgm:spPr/>
    </dgm:pt>
    <dgm:pt modelId="{26E715FE-8A99-AC48-A4EB-430BA1875283}" type="pres">
      <dgm:prSet presAssocID="{DAF0D172-E2F7-D342-B77C-D13D4111260F}" presName="Image" presStyleLbl="node1" presStyleIdx="5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1BB280D-26AF-C042-84A4-66952B273818}" type="pres">
      <dgm:prSet presAssocID="{DAF0D172-E2F7-D342-B77C-D13D4111260F}" presName="childText" presStyleLbl="l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E3F39-B7FA-A747-97F9-C4B9B0AFEB59}" type="pres">
      <dgm:prSet presAssocID="{822F97DE-285A-544B-A006-56E60AA47ACD}" presName="childComposite" presStyleCnt="0">
        <dgm:presLayoutVars>
          <dgm:chMax val="0"/>
          <dgm:chPref val="0"/>
        </dgm:presLayoutVars>
      </dgm:prSet>
      <dgm:spPr/>
    </dgm:pt>
    <dgm:pt modelId="{1E291AAC-4A88-B849-AACC-D727D4926A9C}" type="pres">
      <dgm:prSet presAssocID="{822F97DE-285A-544B-A006-56E60AA47ACD}" presName="Image" presStyleLbl="nod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3D0F49A-B43A-A645-BFF1-7858C4D3E03D}" type="pres">
      <dgm:prSet presAssocID="{822F97DE-285A-544B-A006-56E60AA47ACD}" presName="childText" presStyleLbl="l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2FB56A-5B0C-7242-B0D3-9ED789448FE5}" srcId="{168F0D20-06E0-EA47-B0A3-5DFB14F973B6}" destId="{DAF0D172-E2F7-D342-B77C-D13D4111260F}" srcOrd="1" destOrd="0" parTransId="{BFDFB8C6-B4EA-5940-8D26-DEB5F7B4893A}" sibTransId="{3BF1CC0F-2D8F-9348-A4EC-853FEAB13EDD}"/>
    <dgm:cxn modelId="{B4ACA10F-AC6B-0341-9078-AB65E1A8E55A}" srcId="{C6A082A9-21B4-1148-BBDE-329FB348AC68}" destId="{48C386CF-214B-7844-B355-DEBF62FCD6E7}" srcOrd="0" destOrd="0" parTransId="{7B70B9FF-2324-B04B-B9CC-1B8B6A694267}" sibTransId="{AAFFB962-751B-8744-825A-8845F7BCD7E9}"/>
    <dgm:cxn modelId="{B2766C11-605B-264B-89D0-9538ABBEED10}" srcId="{168F0D20-06E0-EA47-B0A3-5DFB14F973B6}" destId="{822F97DE-285A-544B-A006-56E60AA47ACD}" srcOrd="2" destOrd="0" parTransId="{7A4C39EA-CCB8-3245-8931-3EE870878E28}" sibTransId="{622849B5-36F0-BE47-9EC3-82801C76581F}"/>
    <dgm:cxn modelId="{15137523-E53B-5847-AAA7-CED1B8BFC999}" srcId="{C6A082A9-21B4-1148-BBDE-329FB348AC68}" destId="{168F0D20-06E0-EA47-B0A3-5DFB14F973B6}" srcOrd="1" destOrd="0" parTransId="{F3595EA0-1C06-0F4C-B0B1-752EAEEE9CC2}" sibTransId="{4B7ECB0C-4BEA-6548-8121-CEB49352F06F}"/>
    <dgm:cxn modelId="{ED583047-B4F0-4047-9784-7CF89927EECD}" type="presOf" srcId="{EC1D3CD5-4455-B14F-AD9B-83D56D02A205}" destId="{31A7DA02-F505-E14F-8DDF-C147AF189A7F}" srcOrd="0" destOrd="0" presId="urn:microsoft.com/office/officeart/2008/layout/PictureAccentList"/>
    <dgm:cxn modelId="{DA50EF12-0D1D-CD41-ABCA-4A07A987E0AF}" type="presOf" srcId="{F64EA80A-9390-424E-81FC-DA80786E1375}" destId="{B12567C2-153A-954B-9000-4C60946408A6}" srcOrd="0" destOrd="0" presId="urn:microsoft.com/office/officeart/2008/layout/PictureAccentList"/>
    <dgm:cxn modelId="{618B0C4E-5925-1B4A-9D2F-010FDBD6459E}" srcId="{48C386CF-214B-7844-B355-DEBF62FCD6E7}" destId="{EC1D3CD5-4455-B14F-AD9B-83D56D02A205}" srcOrd="2" destOrd="0" parTransId="{42DB75A9-BA6C-2D44-900F-0C49E6B78CAB}" sibTransId="{98B5DBDE-EC5B-3644-9386-AA1A50200739}"/>
    <dgm:cxn modelId="{53219D9C-F0D0-824C-922E-B1847451C1E6}" type="presOf" srcId="{7988162A-C1C4-DF48-98C5-382703F87BA4}" destId="{D491BC76-AA66-7E49-995C-F18E525B1EB4}" srcOrd="0" destOrd="0" presId="urn:microsoft.com/office/officeart/2008/layout/PictureAccentList"/>
    <dgm:cxn modelId="{51E830F7-C203-A54B-977B-87AA6FDCAEDD}" type="presOf" srcId="{DAF0D172-E2F7-D342-B77C-D13D4111260F}" destId="{A1BB280D-26AF-C042-84A4-66952B273818}" srcOrd="0" destOrd="0" presId="urn:microsoft.com/office/officeart/2008/layout/PictureAccentList"/>
    <dgm:cxn modelId="{BF582944-02B7-FD4B-A644-94C40FB3E5E4}" srcId="{48C386CF-214B-7844-B355-DEBF62FCD6E7}" destId="{F64EA80A-9390-424E-81FC-DA80786E1375}" srcOrd="0" destOrd="0" parTransId="{CEA6547F-7351-434B-B69A-CA1B8A0B9A0A}" sibTransId="{9AA2266B-8D61-DC40-933D-CAE99CAE1EB3}"/>
    <dgm:cxn modelId="{01F09941-970C-1D40-942A-9206E867C0F1}" type="presOf" srcId="{2D240A1E-9420-144A-8AD5-C1A4F63E4332}" destId="{221010B5-FEC8-EF41-9B0E-D8BEE65E044A}" srcOrd="0" destOrd="0" presId="urn:microsoft.com/office/officeart/2008/layout/PictureAccentList"/>
    <dgm:cxn modelId="{45FD0877-EB48-FC4E-A6FA-853D692E4665}" srcId="{48C386CF-214B-7844-B355-DEBF62FCD6E7}" destId="{6C5BB378-448A-E74A-9A80-10DA7713BCEF}" srcOrd="1" destOrd="0" parTransId="{19E59EAF-5536-BD48-A359-D1130E248C2E}" sibTransId="{76A79A82-EEDE-9342-A1DC-5A9EBC05A84E}"/>
    <dgm:cxn modelId="{07FD6D54-4518-4F41-A8C0-30021FA343F8}" type="presOf" srcId="{822F97DE-285A-544B-A006-56E60AA47ACD}" destId="{C3D0F49A-B43A-A645-BFF1-7858C4D3E03D}" srcOrd="0" destOrd="0" presId="urn:microsoft.com/office/officeart/2008/layout/PictureAccentList"/>
    <dgm:cxn modelId="{E45EF244-F02B-4D44-B1B5-1D4C2FBC3ABA}" type="presOf" srcId="{6C5BB378-448A-E74A-9A80-10DA7713BCEF}" destId="{CC9C3710-46CF-3749-9AD9-7FF18075FF06}" srcOrd="0" destOrd="0" presId="urn:microsoft.com/office/officeart/2008/layout/PictureAccentList"/>
    <dgm:cxn modelId="{ECF9A06F-3868-6F42-BEC7-C32B774BE684}" type="presOf" srcId="{48C386CF-214B-7844-B355-DEBF62FCD6E7}" destId="{EBF4820E-C5AC-C04D-BCB8-8BD45C2D940B}" srcOrd="0" destOrd="0" presId="urn:microsoft.com/office/officeart/2008/layout/PictureAccentList"/>
    <dgm:cxn modelId="{2B92BC30-7A59-0D49-B5EC-C9353B4ACF44}" srcId="{168F0D20-06E0-EA47-B0A3-5DFB14F973B6}" destId="{7988162A-C1C4-DF48-98C5-382703F87BA4}" srcOrd="0" destOrd="0" parTransId="{8E9BDE42-992E-154D-9139-F15763F080AD}" sibTransId="{51CA48B6-E3F6-E34C-B597-91505C79E492}"/>
    <dgm:cxn modelId="{C86617E5-23F1-A944-B7B4-B3FE2A7DD9BE}" srcId="{48C386CF-214B-7844-B355-DEBF62FCD6E7}" destId="{2D240A1E-9420-144A-8AD5-C1A4F63E4332}" srcOrd="3" destOrd="0" parTransId="{A5BE622B-C300-874E-A29F-6F8D74BB0325}" sibTransId="{B423C7F3-1050-7C46-8673-7A7036E70282}"/>
    <dgm:cxn modelId="{3E0673EB-3A30-D44B-8EA5-8B4217D0CF78}" type="presOf" srcId="{C6A082A9-21B4-1148-BBDE-329FB348AC68}" destId="{7439B7BA-357C-AE4A-9530-B37FD0DD2B89}" srcOrd="0" destOrd="0" presId="urn:microsoft.com/office/officeart/2008/layout/PictureAccentList"/>
    <dgm:cxn modelId="{CE4F6DA0-8798-F74C-89BD-D394ED19BE7E}" type="presOf" srcId="{168F0D20-06E0-EA47-B0A3-5DFB14F973B6}" destId="{A62F31FA-4A41-8D41-990D-60E24ACC49F8}" srcOrd="0" destOrd="0" presId="urn:microsoft.com/office/officeart/2008/layout/PictureAccentList"/>
    <dgm:cxn modelId="{618B304A-3015-284C-B9C4-3E7A0DBB820A}" type="presParOf" srcId="{7439B7BA-357C-AE4A-9530-B37FD0DD2B89}" destId="{08F67429-8387-1042-B295-B158CA4738D9}" srcOrd="0" destOrd="0" presId="urn:microsoft.com/office/officeart/2008/layout/PictureAccentList"/>
    <dgm:cxn modelId="{1EF92064-517F-C24F-957B-89A57C4516BB}" type="presParOf" srcId="{08F67429-8387-1042-B295-B158CA4738D9}" destId="{1721E5A8-2706-A44E-A47F-D5F8FCBB2C11}" srcOrd="0" destOrd="0" presId="urn:microsoft.com/office/officeart/2008/layout/PictureAccentList"/>
    <dgm:cxn modelId="{7F49A689-0CDB-3C4E-B3BF-043233B053B0}" type="presParOf" srcId="{1721E5A8-2706-A44E-A47F-D5F8FCBB2C11}" destId="{EBF4820E-C5AC-C04D-BCB8-8BD45C2D940B}" srcOrd="0" destOrd="0" presId="urn:microsoft.com/office/officeart/2008/layout/PictureAccentList"/>
    <dgm:cxn modelId="{443044A3-8906-7C4D-80BB-E4DE6D94FBDF}" type="presParOf" srcId="{08F67429-8387-1042-B295-B158CA4738D9}" destId="{1B9C2646-800F-3F45-9A2D-49443124299D}" srcOrd="1" destOrd="0" presId="urn:microsoft.com/office/officeart/2008/layout/PictureAccentList"/>
    <dgm:cxn modelId="{C445A2E9-E9AE-364A-A1C9-E250841EB114}" type="presParOf" srcId="{1B9C2646-800F-3F45-9A2D-49443124299D}" destId="{2392CDA9-6E6F-AA41-B9E5-1CF8757EFCAC}" srcOrd="0" destOrd="0" presId="urn:microsoft.com/office/officeart/2008/layout/PictureAccentList"/>
    <dgm:cxn modelId="{B7F25790-0DFA-BA4E-AF66-E6A305EEEE4D}" type="presParOf" srcId="{2392CDA9-6E6F-AA41-B9E5-1CF8757EFCAC}" destId="{751249BC-CB09-724E-96F5-CB30C8995A81}" srcOrd="0" destOrd="0" presId="urn:microsoft.com/office/officeart/2008/layout/PictureAccentList"/>
    <dgm:cxn modelId="{5C12067C-A2C4-324A-9E9E-FC675FAB3173}" type="presParOf" srcId="{2392CDA9-6E6F-AA41-B9E5-1CF8757EFCAC}" destId="{B12567C2-153A-954B-9000-4C60946408A6}" srcOrd="1" destOrd="0" presId="urn:microsoft.com/office/officeart/2008/layout/PictureAccentList"/>
    <dgm:cxn modelId="{845B1B84-CA07-C54E-980F-4DA5E2A225BB}" type="presParOf" srcId="{1B9C2646-800F-3F45-9A2D-49443124299D}" destId="{29E991F0-A032-9940-A5E4-61D287B628D9}" srcOrd="1" destOrd="0" presId="urn:microsoft.com/office/officeart/2008/layout/PictureAccentList"/>
    <dgm:cxn modelId="{56B451B5-BCE6-8D4C-B3F2-0F28BEB8F092}" type="presParOf" srcId="{29E991F0-A032-9940-A5E4-61D287B628D9}" destId="{F959B39B-6D6A-144A-930D-E88D6697AF20}" srcOrd="0" destOrd="0" presId="urn:microsoft.com/office/officeart/2008/layout/PictureAccentList"/>
    <dgm:cxn modelId="{62ED727B-EFA8-7749-9FD6-EF798A34B1ED}" type="presParOf" srcId="{29E991F0-A032-9940-A5E4-61D287B628D9}" destId="{CC9C3710-46CF-3749-9AD9-7FF18075FF06}" srcOrd="1" destOrd="0" presId="urn:microsoft.com/office/officeart/2008/layout/PictureAccentList"/>
    <dgm:cxn modelId="{906FC030-5B2E-2A4B-9D83-2AF38448F713}" type="presParOf" srcId="{1B9C2646-800F-3F45-9A2D-49443124299D}" destId="{6F8014B2-4634-5047-A759-781A099D59FE}" srcOrd="2" destOrd="0" presId="urn:microsoft.com/office/officeart/2008/layout/PictureAccentList"/>
    <dgm:cxn modelId="{6DD15C71-6138-9A42-A68A-0ADF4C90DBAB}" type="presParOf" srcId="{6F8014B2-4634-5047-A759-781A099D59FE}" destId="{47D2B0F0-8002-0B42-ADE1-B09DC368E295}" srcOrd="0" destOrd="0" presId="urn:microsoft.com/office/officeart/2008/layout/PictureAccentList"/>
    <dgm:cxn modelId="{2E990291-415A-5B48-9919-5BC562A2AE31}" type="presParOf" srcId="{6F8014B2-4634-5047-A759-781A099D59FE}" destId="{31A7DA02-F505-E14F-8DDF-C147AF189A7F}" srcOrd="1" destOrd="0" presId="urn:microsoft.com/office/officeart/2008/layout/PictureAccentList"/>
    <dgm:cxn modelId="{D157238A-1021-4945-8DF0-278A67C7E443}" type="presParOf" srcId="{1B9C2646-800F-3F45-9A2D-49443124299D}" destId="{47FD8996-162E-224C-AB6A-CD6E7B27CD1B}" srcOrd="3" destOrd="0" presId="urn:microsoft.com/office/officeart/2008/layout/PictureAccentList"/>
    <dgm:cxn modelId="{129819DE-0A0D-9747-BFA4-C37E5181B42A}" type="presParOf" srcId="{47FD8996-162E-224C-AB6A-CD6E7B27CD1B}" destId="{9293D225-A1ED-8942-BA62-61E7E539DD03}" srcOrd="0" destOrd="0" presId="urn:microsoft.com/office/officeart/2008/layout/PictureAccentList"/>
    <dgm:cxn modelId="{7CB0BABF-C972-D64E-A804-362226DBD9FF}" type="presParOf" srcId="{47FD8996-162E-224C-AB6A-CD6E7B27CD1B}" destId="{221010B5-FEC8-EF41-9B0E-D8BEE65E044A}" srcOrd="1" destOrd="0" presId="urn:microsoft.com/office/officeart/2008/layout/PictureAccentList"/>
    <dgm:cxn modelId="{980CE06C-9E45-2D45-9578-423EFA01EEF9}" type="presParOf" srcId="{7439B7BA-357C-AE4A-9530-B37FD0DD2B89}" destId="{F4D0E5F7-DE36-8449-BF40-6CB789F5BEDF}" srcOrd="1" destOrd="0" presId="urn:microsoft.com/office/officeart/2008/layout/PictureAccentList"/>
    <dgm:cxn modelId="{FB0A4BCE-3B80-5F4A-A6F2-AD490061580A}" type="presParOf" srcId="{F4D0E5F7-DE36-8449-BF40-6CB789F5BEDF}" destId="{1FAB8CCE-7272-4042-B6EC-3CCF61205874}" srcOrd="0" destOrd="0" presId="urn:microsoft.com/office/officeart/2008/layout/PictureAccentList"/>
    <dgm:cxn modelId="{6EC0F424-03DA-A242-A83D-5A1FF4DCD452}" type="presParOf" srcId="{1FAB8CCE-7272-4042-B6EC-3CCF61205874}" destId="{A62F31FA-4A41-8D41-990D-60E24ACC49F8}" srcOrd="0" destOrd="0" presId="urn:microsoft.com/office/officeart/2008/layout/PictureAccentList"/>
    <dgm:cxn modelId="{39C77FA0-D0E4-D44C-8215-51FE20046622}" type="presParOf" srcId="{F4D0E5F7-DE36-8449-BF40-6CB789F5BEDF}" destId="{50E916D6-AFEE-AF4E-B41C-26387F9EB3D3}" srcOrd="1" destOrd="0" presId="urn:microsoft.com/office/officeart/2008/layout/PictureAccentList"/>
    <dgm:cxn modelId="{CA78651C-7C72-7A46-A41C-72396B99030D}" type="presParOf" srcId="{50E916D6-AFEE-AF4E-B41C-26387F9EB3D3}" destId="{F2644D61-CE64-3242-8E41-4E0E08C7D575}" srcOrd="0" destOrd="0" presId="urn:microsoft.com/office/officeart/2008/layout/PictureAccentList"/>
    <dgm:cxn modelId="{6B14F6C8-D1B7-6545-ACB6-D68ED178F328}" type="presParOf" srcId="{F2644D61-CE64-3242-8E41-4E0E08C7D575}" destId="{E7D0927E-8206-AB46-AEC2-29786B5A5E62}" srcOrd="0" destOrd="0" presId="urn:microsoft.com/office/officeart/2008/layout/PictureAccentList"/>
    <dgm:cxn modelId="{34F9AF82-EAA4-E347-A6C7-66029F932DE3}" type="presParOf" srcId="{F2644D61-CE64-3242-8E41-4E0E08C7D575}" destId="{D491BC76-AA66-7E49-995C-F18E525B1EB4}" srcOrd="1" destOrd="0" presId="urn:microsoft.com/office/officeart/2008/layout/PictureAccentList"/>
    <dgm:cxn modelId="{68319841-DDEB-A44D-AD0B-28414F8BF2A8}" type="presParOf" srcId="{50E916D6-AFEE-AF4E-B41C-26387F9EB3D3}" destId="{A918542E-9973-DD46-AF4B-F1E9FF5F7464}" srcOrd="1" destOrd="0" presId="urn:microsoft.com/office/officeart/2008/layout/PictureAccentList"/>
    <dgm:cxn modelId="{D944B4B1-0FC3-5A48-AA40-750B0ED2982C}" type="presParOf" srcId="{A918542E-9973-DD46-AF4B-F1E9FF5F7464}" destId="{26E715FE-8A99-AC48-A4EB-430BA1875283}" srcOrd="0" destOrd="0" presId="urn:microsoft.com/office/officeart/2008/layout/PictureAccentList"/>
    <dgm:cxn modelId="{4168FCE1-B356-6D41-B233-BB508538B8B3}" type="presParOf" srcId="{A918542E-9973-DD46-AF4B-F1E9FF5F7464}" destId="{A1BB280D-26AF-C042-84A4-66952B273818}" srcOrd="1" destOrd="0" presId="urn:microsoft.com/office/officeart/2008/layout/PictureAccentList"/>
    <dgm:cxn modelId="{5207E44C-632E-344B-A9A2-99BE82094DA1}" type="presParOf" srcId="{50E916D6-AFEE-AF4E-B41C-26387F9EB3D3}" destId="{485E3F39-B7FA-A747-97F9-C4B9B0AFEB59}" srcOrd="2" destOrd="0" presId="urn:microsoft.com/office/officeart/2008/layout/PictureAccentList"/>
    <dgm:cxn modelId="{E3AA5E13-5E24-7C49-8D3B-119A6B5FE6BF}" type="presParOf" srcId="{485E3F39-B7FA-A747-97F9-C4B9B0AFEB59}" destId="{1E291AAC-4A88-B849-AACC-D727D4926A9C}" srcOrd="0" destOrd="0" presId="urn:microsoft.com/office/officeart/2008/layout/PictureAccentList"/>
    <dgm:cxn modelId="{6263CE7D-FA47-294F-ACA2-4DD2F9C6B7C2}" type="presParOf" srcId="{485E3F39-B7FA-A747-97F9-C4B9B0AFEB59}" destId="{C3D0F49A-B43A-A645-BFF1-7858C4D3E03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003E3-6022-FF48-8FF1-3DBA56A2A79C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B0264-F41F-0840-88CD-565A28892B7B}">
      <dsp:nvSpPr>
        <dsp:cNvPr id="0" name=""/>
        <dsp:cNvSpPr/>
      </dsp:nvSpPr>
      <dsp:spPr>
        <a:xfrm>
          <a:off x="367668" y="242512"/>
          <a:ext cx="8176340" cy="4853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Basic Command</a:t>
          </a:r>
          <a:endParaRPr lang="zh-CN" altLang="en-US" sz="2600" kern="1200" dirty="0"/>
        </a:p>
      </dsp:txBody>
      <dsp:txXfrm>
        <a:off x="367668" y="242512"/>
        <a:ext cx="8176340" cy="485334"/>
      </dsp:txXfrm>
    </dsp:sp>
    <dsp:sp modelId="{CEBC81D8-44EA-894D-A99C-C93DA3F5204B}">
      <dsp:nvSpPr>
        <dsp:cNvPr id="0" name=""/>
        <dsp:cNvSpPr/>
      </dsp:nvSpPr>
      <dsp:spPr>
        <a:xfrm>
          <a:off x="64334" y="181845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C9BFD-0C31-EF4F-8CC7-FCA6E32E28F3}">
      <dsp:nvSpPr>
        <dsp:cNvPr id="0" name=""/>
        <dsp:cNvSpPr/>
      </dsp:nvSpPr>
      <dsp:spPr>
        <a:xfrm>
          <a:off x="715445" y="970281"/>
          <a:ext cx="7828563" cy="4853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Get image</a:t>
          </a:r>
          <a:endParaRPr lang="zh-CN" altLang="en-US" sz="2600" kern="1200" dirty="0"/>
        </a:p>
      </dsp:txBody>
      <dsp:txXfrm>
        <a:off x="715445" y="970281"/>
        <a:ext cx="7828563" cy="485334"/>
      </dsp:txXfrm>
    </dsp:sp>
    <dsp:sp modelId="{4A2F4E21-E70F-5B4F-B2EF-2A7CEB5DFF93}">
      <dsp:nvSpPr>
        <dsp:cNvPr id="0" name=""/>
        <dsp:cNvSpPr/>
      </dsp:nvSpPr>
      <dsp:spPr>
        <a:xfrm>
          <a:off x="412110" y="90961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D9054-9841-A84E-9C2A-171B5244F31B}">
      <dsp:nvSpPr>
        <dsp:cNvPr id="0" name=""/>
        <dsp:cNvSpPr/>
      </dsp:nvSpPr>
      <dsp:spPr>
        <a:xfrm>
          <a:off x="822184" y="1698051"/>
          <a:ext cx="7721824" cy="4853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Run image</a:t>
          </a:r>
          <a:endParaRPr lang="zh-CN" altLang="en-US" sz="2600" kern="1200" dirty="0"/>
        </a:p>
      </dsp:txBody>
      <dsp:txXfrm>
        <a:off x="822184" y="1698051"/>
        <a:ext cx="7721824" cy="485334"/>
      </dsp:txXfrm>
    </dsp:sp>
    <dsp:sp modelId="{D05C5043-FC2E-8343-878A-7C46162EAE44}">
      <dsp:nvSpPr>
        <dsp:cNvPr id="0" name=""/>
        <dsp:cNvSpPr/>
      </dsp:nvSpPr>
      <dsp:spPr>
        <a:xfrm>
          <a:off x="518850" y="163738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CCB2B-2B6F-8B46-ADD5-E8A098D723F9}">
      <dsp:nvSpPr>
        <dsp:cNvPr id="0" name=""/>
        <dsp:cNvSpPr/>
      </dsp:nvSpPr>
      <dsp:spPr>
        <a:xfrm>
          <a:off x="715445" y="2425820"/>
          <a:ext cx="7828563" cy="4853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Run container</a:t>
          </a:r>
          <a:endParaRPr lang="zh-CN" altLang="en-US" sz="2600" kern="1200" dirty="0"/>
        </a:p>
      </dsp:txBody>
      <dsp:txXfrm>
        <a:off x="715445" y="2425820"/>
        <a:ext cx="7828563" cy="485334"/>
      </dsp:txXfrm>
    </dsp:sp>
    <dsp:sp modelId="{F26AB14D-62F1-6F4F-BFBA-CC298B44DF47}">
      <dsp:nvSpPr>
        <dsp:cNvPr id="0" name=""/>
        <dsp:cNvSpPr/>
      </dsp:nvSpPr>
      <dsp:spPr>
        <a:xfrm>
          <a:off x="412110" y="236515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D9134-1317-AE43-A13F-AFCC3F9072A2}">
      <dsp:nvSpPr>
        <dsp:cNvPr id="0" name=""/>
        <dsp:cNvSpPr/>
      </dsp:nvSpPr>
      <dsp:spPr>
        <a:xfrm>
          <a:off x="367668" y="3153589"/>
          <a:ext cx="8176340" cy="4853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Export</a:t>
          </a:r>
          <a:endParaRPr lang="zh-CN" altLang="en-US" sz="2600" kern="1200" dirty="0"/>
        </a:p>
      </dsp:txBody>
      <dsp:txXfrm>
        <a:off x="367668" y="3153589"/>
        <a:ext cx="8176340" cy="485334"/>
      </dsp:txXfrm>
    </dsp:sp>
    <dsp:sp modelId="{F811E443-AD7C-784F-9A4A-97EC5EA13520}">
      <dsp:nvSpPr>
        <dsp:cNvPr id="0" name=""/>
        <dsp:cNvSpPr/>
      </dsp:nvSpPr>
      <dsp:spPr>
        <a:xfrm>
          <a:off x="64334" y="309292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4820E-C5AC-C04D-BCB8-8BD45C2D940B}">
      <dsp:nvSpPr>
        <dsp:cNvPr id="0" name=""/>
        <dsp:cNvSpPr/>
      </dsp:nvSpPr>
      <dsp:spPr>
        <a:xfrm>
          <a:off x="0" y="1404912"/>
          <a:ext cx="3472665" cy="3870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Project</a:t>
          </a:r>
          <a:endParaRPr lang="zh-CN" altLang="en-US" sz="2300" kern="1200" dirty="0"/>
        </a:p>
      </dsp:txBody>
      <dsp:txXfrm>
        <a:off x="11336" y="1416248"/>
        <a:ext cx="3449993" cy="364356"/>
      </dsp:txXfrm>
    </dsp:sp>
    <dsp:sp modelId="{751249BC-CB09-724E-96F5-CB30C8995A81}">
      <dsp:nvSpPr>
        <dsp:cNvPr id="0" name=""/>
        <dsp:cNvSpPr/>
      </dsp:nvSpPr>
      <dsp:spPr>
        <a:xfrm>
          <a:off x="0" y="1861605"/>
          <a:ext cx="387028" cy="38702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2567C2-153A-954B-9000-4C60946408A6}">
      <dsp:nvSpPr>
        <dsp:cNvPr id="0" name=""/>
        <dsp:cNvSpPr/>
      </dsp:nvSpPr>
      <dsp:spPr>
        <a:xfrm>
          <a:off x="410249" y="1861605"/>
          <a:ext cx="3062415" cy="38702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cd </a:t>
          </a:r>
          <a:r>
            <a:rPr lang="en-US" altLang="zh-CN" sz="1200" kern="1200" dirty="0" smtClean="0">
              <a:solidFill>
                <a:srgbClr val="00B050"/>
              </a:solidFill>
            </a:rPr>
            <a:t>[</a:t>
          </a:r>
          <a:r>
            <a:rPr lang="en-US" altLang="zh-CN" sz="1200" kern="1200" dirty="0" err="1" smtClean="0">
              <a:solidFill>
                <a:srgbClr val="00B050"/>
              </a:solidFill>
            </a:rPr>
            <a:t>ProjectFolder</a:t>
          </a:r>
          <a:r>
            <a:rPr lang="en-US" altLang="zh-CN" sz="1200" kern="1200" dirty="0" smtClean="0">
              <a:solidFill>
                <a:srgbClr val="00B050"/>
              </a:solidFill>
            </a:rPr>
            <a:t>]</a:t>
          </a:r>
          <a:endParaRPr lang="zh-CN" altLang="en-US" sz="1200" kern="1200" dirty="0">
            <a:solidFill>
              <a:srgbClr val="00B050"/>
            </a:solidFill>
          </a:endParaRPr>
        </a:p>
      </dsp:txBody>
      <dsp:txXfrm>
        <a:off x="429146" y="1880502"/>
        <a:ext cx="3024621" cy="349234"/>
      </dsp:txXfrm>
    </dsp:sp>
    <dsp:sp modelId="{2F533D17-A951-AD49-A864-4A08B5E1DD60}">
      <dsp:nvSpPr>
        <dsp:cNvPr id="0" name=""/>
        <dsp:cNvSpPr/>
      </dsp:nvSpPr>
      <dsp:spPr>
        <a:xfrm>
          <a:off x="0" y="2295076"/>
          <a:ext cx="387028" cy="38702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5328E-E3AE-D544-B2FE-ADDC97822529}">
      <dsp:nvSpPr>
        <dsp:cNvPr id="0" name=""/>
        <dsp:cNvSpPr/>
      </dsp:nvSpPr>
      <dsp:spPr>
        <a:xfrm>
          <a:off x="410249" y="2308932"/>
          <a:ext cx="3062415" cy="38702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2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Create </a:t>
          </a:r>
          <a:r>
            <a:rPr kumimoji="1" lang="en-US" altLang="zh-CN" sz="1200" kern="1200" dirty="0" err="1" smtClean="0">
              <a:solidFill>
                <a:srgbClr val="424242"/>
              </a:solidFill>
              <a:ea typeface="Apple Braille" charset="0"/>
              <a:cs typeface="Apple Braille" charset="0"/>
            </a:rPr>
            <a:t>Dockerfile</a:t>
          </a:r>
          <a:r>
            <a:rPr kumimoji="1" lang="en-US" altLang="zh-CN" sz="12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, .</a:t>
          </a:r>
          <a:r>
            <a:rPr kumimoji="1" lang="en-US" altLang="zh-CN" sz="1200" kern="1200" dirty="0" err="1" smtClean="0">
              <a:solidFill>
                <a:srgbClr val="424242"/>
              </a:solidFill>
              <a:ea typeface="Apple Braille" charset="0"/>
              <a:cs typeface="Apple Braille" charset="0"/>
            </a:rPr>
            <a:t>dockerignore</a:t>
          </a:r>
          <a:r>
            <a:rPr kumimoji="1" lang="en-US" altLang="zh-CN" sz="12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 file </a:t>
          </a:r>
          <a:endParaRPr lang="zh-CN" altLang="en-US" sz="1200" kern="1200" dirty="0"/>
        </a:p>
      </dsp:txBody>
      <dsp:txXfrm>
        <a:off x="429146" y="2327829"/>
        <a:ext cx="3024621" cy="349234"/>
      </dsp:txXfrm>
    </dsp:sp>
    <dsp:sp modelId="{2746F8C9-F7DB-2144-B84F-6EF891C134FB}">
      <dsp:nvSpPr>
        <dsp:cNvPr id="0" name=""/>
        <dsp:cNvSpPr/>
      </dsp:nvSpPr>
      <dsp:spPr>
        <a:xfrm>
          <a:off x="0" y="2728548"/>
          <a:ext cx="387028" cy="38702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60C65-F012-8D44-BE1B-37945CBF27BE}">
      <dsp:nvSpPr>
        <dsp:cNvPr id="0" name=""/>
        <dsp:cNvSpPr/>
      </dsp:nvSpPr>
      <dsp:spPr>
        <a:xfrm>
          <a:off x="410249" y="2756259"/>
          <a:ext cx="3062415" cy="38702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200" kern="1200" dirty="0" err="1" smtClean="0">
              <a:solidFill>
                <a:srgbClr val="424242"/>
              </a:solidFill>
              <a:ea typeface="Apple Braille" charset="0"/>
              <a:cs typeface="Apple Braille" charset="0"/>
            </a:rPr>
            <a:t>docker</a:t>
          </a:r>
          <a:r>
            <a:rPr kumimoji="1" lang="en-US" altLang="zh-CN" sz="12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 build </a:t>
          </a:r>
          <a:r>
            <a:rPr kumimoji="1" lang="mr-IN" altLang="zh-CN" sz="12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–</a:t>
          </a:r>
          <a:r>
            <a:rPr kumimoji="1" lang="en-US" altLang="zh-CN" sz="12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t </a:t>
          </a:r>
          <a:r>
            <a:rPr kumimoji="1" lang="en-US" altLang="zh-CN" sz="1200" kern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[</a:t>
          </a:r>
          <a:r>
            <a:rPr kumimoji="1" lang="en-US" altLang="zh-CN" sz="1200" kern="1200" dirty="0" err="1" smtClean="0">
              <a:solidFill>
                <a:srgbClr val="00B050"/>
              </a:solidFill>
              <a:ea typeface="Apple Braille" charset="0"/>
              <a:cs typeface="Apple Braille" charset="0"/>
            </a:rPr>
            <a:t>dockerdemo</a:t>
          </a:r>
          <a:r>
            <a:rPr kumimoji="1" lang="en-US" altLang="zh-CN" sz="1200" kern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]</a:t>
          </a:r>
          <a:r>
            <a:rPr kumimoji="1" lang="en-US" altLang="zh-CN" sz="12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 </a:t>
          </a:r>
          <a:r>
            <a:rPr kumimoji="1" lang="en-US" altLang="zh-CN" sz="1200" kern="1200" dirty="0" smtClean="0">
              <a:solidFill>
                <a:srgbClr val="FF0000"/>
              </a:solidFill>
              <a:ea typeface="Apple Braille" charset="0"/>
              <a:cs typeface="Apple Braille" charset="0"/>
            </a:rPr>
            <a:t>.</a:t>
          </a:r>
          <a:endParaRPr kumimoji="1" lang="en-US" altLang="zh-CN" sz="1200" kern="1200" dirty="0">
            <a:solidFill>
              <a:srgbClr val="FF0000"/>
            </a:solidFill>
            <a:ea typeface="Apple Braille" charset="0"/>
            <a:cs typeface="Apple Braille" charset="0"/>
          </a:endParaRPr>
        </a:p>
      </dsp:txBody>
      <dsp:txXfrm>
        <a:off x="429146" y="2775156"/>
        <a:ext cx="3024621" cy="349234"/>
      </dsp:txXfrm>
    </dsp:sp>
    <dsp:sp modelId="{C7106705-2986-774A-9F29-C3BA8FD4F69C}">
      <dsp:nvSpPr>
        <dsp:cNvPr id="0" name=""/>
        <dsp:cNvSpPr/>
      </dsp:nvSpPr>
      <dsp:spPr>
        <a:xfrm>
          <a:off x="0" y="3162019"/>
          <a:ext cx="387028" cy="38702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9971A4-E4E5-E04B-A3D6-0125D3350400}">
      <dsp:nvSpPr>
        <dsp:cNvPr id="0" name=""/>
        <dsp:cNvSpPr/>
      </dsp:nvSpPr>
      <dsp:spPr>
        <a:xfrm>
          <a:off x="410249" y="3203586"/>
          <a:ext cx="3062415" cy="38702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http://10.10.2.100/Yanan/</a:t>
          </a:r>
          <a:r>
            <a:rPr lang="en-US" altLang="zh-CN" sz="1200" kern="1200" dirty="0" err="1" smtClean="0"/>
            <a:t>docker</a:t>
          </a:r>
          <a:r>
            <a:rPr lang="en-US" altLang="zh-CN" sz="1200" kern="1200" dirty="0" smtClean="0"/>
            <a:t>-example</a:t>
          </a:r>
          <a:endParaRPr lang="zh-CN" altLang="en-US" sz="1200" kern="1200" dirty="0"/>
        </a:p>
      </dsp:txBody>
      <dsp:txXfrm>
        <a:off x="429146" y="3222483"/>
        <a:ext cx="3024621" cy="349234"/>
      </dsp:txXfrm>
    </dsp:sp>
    <dsp:sp modelId="{A62F31FA-4A41-8D41-990D-60E24ACC49F8}">
      <dsp:nvSpPr>
        <dsp:cNvPr id="0" name=""/>
        <dsp:cNvSpPr/>
      </dsp:nvSpPr>
      <dsp:spPr>
        <a:xfrm>
          <a:off x="3819931" y="1404912"/>
          <a:ext cx="3472665" cy="3870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Container</a:t>
          </a:r>
          <a:endParaRPr lang="zh-CN" altLang="en-US" sz="2300" kern="1200" dirty="0"/>
        </a:p>
      </dsp:txBody>
      <dsp:txXfrm>
        <a:off x="3831267" y="1416248"/>
        <a:ext cx="3449993" cy="364356"/>
      </dsp:txXfrm>
    </dsp:sp>
    <dsp:sp modelId="{21FA690C-2948-314A-88DA-7EAB289054A2}">
      <dsp:nvSpPr>
        <dsp:cNvPr id="0" name=""/>
        <dsp:cNvSpPr/>
      </dsp:nvSpPr>
      <dsp:spPr>
        <a:xfrm>
          <a:off x="3819931" y="1861605"/>
          <a:ext cx="387028" cy="38702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F82F30-4ACA-2343-B10E-19A7A48E2566}">
      <dsp:nvSpPr>
        <dsp:cNvPr id="0" name=""/>
        <dsp:cNvSpPr/>
      </dsp:nvSpPr>
      <dsp:spPr>
        <a:xfrm>
          <a:off x="4230181" y="1861605"/>
          <a:ext cx="3062415" cy="38702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docker</a:t>
          </a:r>
          <a:r>
            <a:rPr lang="en-US" altLang="zh-CN" sz="1200" kern="1200" dirty="0" smtClean="0"/>
            <a:t> commit </a:t>
          </a:r>
          <a:r>
            <a:rPr lang="en-US" altLang="zh-CN" sz="1200" kern="1200" dirty="0" smtClean="0">
              <a:solidFill>
                <a:srgbClr val="00B050"/>
              </a:solidFill>
            </a:rPr>
            <a:t>[</a:t>
          </a:r>
          <a:r>
            <a:rPr lang="en-US" altLang="zh-CN" sz="1200" kern="1200" dirty="0" err="1" smtClean="0">
              <a:solidFill>
                <a:srgbClr val="00B050"/>
              </a:solidFill>
            </a:rPr>
            <a:t>containerId</a:t>
          </a:r>
          <a:r>
            <a:rPr lang="en-US" altLang="zh-CN" sz="1200" kern="1200" dirty="0" smtClean="0">
              <a:solidFill>
                <a:srgbClr val="00B050"/>
              </a:solidFill>
            </a:rPr>
            <a:t>] [</a:t>
          </a:r>
          <a:r>
            <a:rPr lang="en-US" altLang="zh-CN" sz="1200" kern="1200" dirty="0" err="1" smtClean="0">
              <a:solidFill>
                <a:srgbClr val="00B050"/>
              </a:solidFill>
            </a:rPr>
            <a:t>image_new_name</a:t>
          </a:r>
          <a:r>
            <a:rPr lang="en-US" altLang="zh-CN" sz="1200" kern="1200" dirty="0" smtClean="0">
              <a:solidFill>
                <a:srgbClr val="00B050"/>
              </a:solidFill>
            </a:rPr>
            <a:t>]</a:t>
          </a:r>
          <a:endParaRPr lang="zh-CN" altLang="en-US" sz="1200" kern="1200" dirty="0">
            <a:solidFill>
              <a:srgbClr val="00B050"/>
            </a:solidFill>
          </a:endParaRPr>
        </a:p>
      </dsp:txBody>
      <dsp:txXfrm>
        <a:off x="4249078" y="1880502"/>
        <a:ext cx="3024621" cy="349234"/>
      </dsp:txXfrm>
    </dsp:sp>
    <dsp:sp modelId="{99245944-1E64-1442-8C6B-81420673D090}">
      <dsp:nvSpPr>
        <dsp:cNvPr id="0" name=""/>
        <dsp:cNvSpPr/>
      </dsp:nvSpPr>
      <dsp:spPr>
        <a:xfrm>
          <a:off x="3819931" y="2295076"/>
          <a:ext cx="387028" cy="38702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5E99E5-3341-E942-A125-EB804B448516}">
      <dsp:nvSpPr>
        <dsp:cNvPr id="0" name=""/>
        <dsp:cNvSpPr/>
      </dsp:nvSpPr>
      <dsp:spPr>
        <a:xfrm>
          <a:off x="4230181" y="2295076"/>
          <a:ext cx="3062415" cy="38702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http://10.10.2.100/Yanan/</a:t>
          </a:r>
          <a:r>
            <a:rPr lang="en-US" altLang="zh-CN" sz="1200" kern="1200" dirty="0" err="1" smtClean="0"/>
            <a:t>docker</a:t>
          </a:r>
          <a:r>
            <a:rPr lang="en-US" altLang="zh-CN" sz="1200" kern="1200" dirty="0" smtClean="0"/>
            <a:t>-example</a:t>
          </a:r>
          <a:endParaRPr lang="zh-CN" altLang="en-US" sz="1200" kern="1200" dirty="0"/>
        </a:p>
      </dsp:txBody>
      <dsp:txXfrm>
        <a:off x="4249078" y="2313973"/>
        <a:ext cx="3024621" cy="349234"/>
      </dsp:txXfrm>
    </dsp:sp>
    <dsp:sp modelId="{3CD046C7-08C6-B64B-B304-7B304A0BF4B5}">
      <dsp:nvSpPr>
        <dsp:cNvPr id="0" name=""/>
        <dsp:cNvSpPr/>
      </dsp:nvSpPr>
      <dsp:spPr>
        <a:xfrm>
          <a:off x="7639863" y="1404912"/>
          <a:ext cx="3472665" cy="3870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Docker Hub</a:t>
          </a:r>
          <a:endParaRPr lang="zh-CN" altLang="en-US" sz="2300" kern="1200" dirty="0"/>
        </a:p>
      </dsp:txBody>
      <dsp:txXfrm>
        <a:off x="7651199" y="1416248"/>
        <a:ext cx="3449993" cy="364356"/>
      </dsp:txXfrm>
    </dsp:sp>
    <dsp:sp modelId="{2CBA5165-5D37-B549-A77E-DF952B196837}">
      <dsp:nvSpPr>
        <dsp:cNvPr id="0" name=""/>
        <dsp:cNvSpPr/>
      </dsp:nvSpPr>
      <dsp:spPr>
        <a:xfrm>
          <a:off x="7639863" y="1861605"/>
          <a:ext cx="387028" cy="38702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5B46B8-7344-3D4F-8B9C-B42754881B32}">
      <dsp:nvSpPr>
        <dsp:cNvPr id="0" name=""/>
        <dsp:cNvSpPr/>
      </dsp:nvSpPr>
      <dsp:spPr>
        <a:xfrm>
          <a:off x="8050113" y="1861605"/>
          <a:ext cx="3062415" cy="38702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200" kern="1200" dirty="0" err="1" smtClean="0"/>
            <a:t>docker</a:t>
          </a:r>
          <a:r>
            <a:rPr kumimoji="1" lang="en-US" altLang="zh-CN" sz="1200" kern="1200" dirty="0" smtClean="0"/>
            <a:t> image pull username/</a:t>
          </a:r>
          <a:r>
            <a:rPr kumimoji="1" lang="en-US" altLang="zh-CN" sz="1200" kern="1200" dirty="0" err="1" smtClean="0"/>
            <a:t>repository:tag</a:t>
          </a:r>
          <a:r>
            <a:rPr kumimoji="1" lang="en-US" altLang="zh-CN" sz="1200" kern="1200" dirty="0" smtClean="0"/>
            <a:t>'</a:t>
          </a:r>
          <a:endParaRPr lang="zh-CN" altLang="en-US" sz="1200" kern="1200" dirty="0"/>
        </a:p>
      </dsp:txBody>
      <dsp:txXfrm>
        <a:off x="8069010" y="1880502"/>
        <a:ext cx="3024621" cy="349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4820E-C5AC-C04D-BCB8-8BD45C2D940B}">
      <dsp:nvSpPr>
        <dsp:cNvPr id="0" name=""/>
        <dsp:cNvSpPr/>
      </dsp:nvSpPr>
      <dsp:spPr>
        <a:xfrm>
          <a:off x="1049" y="247991"/>
          <a:ext cx="4092482" cy="461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CMD</a:t>
          </a:r>
          <a:endParaRPr lang="zh-CN" altLang="en-US" sz="2700" kern="1200" dirty="0"/>
        </a:p>
      </dsp:txBody>
      <dsp:txXfrm>
        <a:off x="14579" y="261521"/>
        <a:ext cx="4065422" cy="434903"/>
      </dsp:txXfrm>
    </dsp:sp>
    <dsp:sp modelId="{751249BC-CB09-724E-96F5-CB30C8995A81}">
      <dsp:nvSpPr>
        <dsp:cNvPr id="0" name=""/>
        <dsp:cNvSpPr/>
      </dsp:nvSpPr>
      <dsp:spPr>
        <a:xfrm>
          <a:off x="1049" y="793107"/>
          <a:ext cx="461963" cy="46196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2567C2-153A-954B-9000-4C60946408A6}">
      <dsp:nvSpPr>
        <dsp:cNvPr id="0" name=""/>
        <dsp:cNvSpPr/>
      </dsp:nvSpPr>
      <dsp:spPr>
        <a:xfrm>
          <a:off x="490730" y="793107"/>
          <a:ext cx="3602801" cy="46196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200" kern="1200" dirty="0" err="1" smtClean="0">
              <a:solidFill>
                <a:srgbClr val="424242"/>
              </a:solidFill>
              <a:ea typeface="Apple Braille" charset="0"/>
              <a:cs typeface="Apple Braille" charset="0"/>
            </a:rPr>
            <a:t>docker</a:t>
          </a:r>
          <a:r>
            <a:rPr kumimoji="1" lang="en-US" altLang="zh-CN" sz="12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 container run -p </a:t>
          </a:r>
          <a:r>
            <a:rPr kumimoji="1" lang="en-US" altLang="zh-CN" sz="1200" kern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81:5678</a:t>
          </a:r>
          <a:r>
            <a:rPr kumimoji="1" lang="en-US" altLang="zh-CN" sz="12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 -it </a:t>
          </a:r>
          <a:r>
            <a:rPr kumimoji="1" lang="en-US" altLang="zh-CN" sz="1200" kern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[</a:t>
          </a:r>
          <a:r>
            <a:rPr kumimoji="1" lang="en-US" altLang="zh-CN" sz="1200" kern="1200" dirty="0" err="1" smtClean="0">
              <a:solidFill>
                <a:srgbClr val="00B050"/>
              </a:solidFill>
              <a:ea typeface="Apple Braille" charset="0"/>
              <a:cs typeface="Apple Braille" charset="0"/>
            </a:rPr>
            <a:t>dockerdemo</a:t>
          </a:r>
          <a:r>
            <a:rPr kumimoji="1" lang="en-US" altLang="zh-CN" sz="1200" kern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]</a:t>
          </a:r>
          <a:endParaRPr lang="zh-CN" altLang="en-US" sz="1200" kern="1200" dirty="0">
            <a:solidFill>
              <a:srgbClr val="00B050"/>
            </a:solidFill>
          </a:endParaRPr>
        </a:p>
      </dsp:txBody>
      <dsp:txXfrm>
        <a:off x="513285" y="815662"/>
        <a:ext cx="3557691" cy="416853"/>
      </dsp:txXfrm>
    </dsp:sp>
    <dsp:sp modelId="{2F533D17-A951-AD49-A864-4A08B5E1DD60}">
      <dsp:nvSpPr>
        <dsp:cNvPr id="0" name=""/>
        <dsp:cNvSpPr/>
      </dsp:nvSpPr>
      <dsp:spPr>
        <a:xfrm>
          <a:off x="1049" y="1761174"/>
          <a:ext cx="461963" cy="46196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5328E-E3AE-D544-B2FE-ADDC97822529}">
      <dsp:nvSpPr>
        <dsp:cNvPr id="0" name=""/>
        <dsp:cNvSpPr/>
      </dsp:nvSpPr>
      <dsp:spPr>
        <a:xfrm>
          <a:off x="490730" y="1310506"/>
          <a:ext cx="3602801" cy="136329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2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-p: port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2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-v: file mount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2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-e: environment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2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-network: network</a:t>
          </a:r>
          <a:endParaRPr lang="zh-CN" altLang="en-US" sz="1200" kern="1200" dirty="0"/>
        </a:p>
      </dsp:txBody>
      <dsp:txXfrm>
        <a:off x="557293" y="1377069"/>
        <a:ext cx="3469675" cy="1230173"/>
      </dsp:txXfrm>
    </dsp:sp>
    <dsp:sp modelId="{7226939F-2C32-8749-A576-DFA0062D0556}">
      <dsp:nvSpPr>
        <dsp:cNvPr id="0" name=""/>
        <dsp:cNvSpPr/>
      </dsp:nvSpPr>
      <dsp:spPr>
        <a:xfrm>
          <a:off x="1049" y="2950361"/>
          <a:ext cx="461963" cy="46196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358C8A-0733-6443-8131-8E8251593E6A}">
      <dsp:nvSpPr>
        <dsp:cNvPr id="0" name=""/>
        <dsp:cNvSpPr/>
      </dsp:nvSpPr>
      <dsp:spPr>
        <a:xfrm>
          <a:off x="490730" y="2729240"/>
          <a:ext cx="3602801" cy="90420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You can add ‘/bin/bash’ to the container shell after the command</a:t>
          </a:r>
          <a:endParaRPr lang="zh-CN" altLang="en-US" sz="1200" kern="1200" dirty="0"/>
        </a:p>
      </dsp:txBody>
      <dsp:txXfrm>
        <a:off x="534878" y="2773388"/>
        <a:ext cx="3514505" cy="815908"/>
      </dsp:txXfrm>
    </dsp:sp>
    <dsp:sp modelId="{A62F31FA-4A41-8D41-990D-60E24ACC49F8}">
      <dsp:nvSpPr>
        <dsp:cNvPr id="0" name=""/>
        <dsp:cNvSpPr/>
      </dsp:nvSpPr>
      <dsp:spPr>
        <a:xfrm>
          <a:off x="4502780" y="247991"/>
          <a:ext cx="4092482" cy="461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err="1" smtClean="0"/>
            <a:t>docker</a:t>
          </a:r>
          <a:r>
            <a:rPr lang="en-US" altLang="zh-CN" sz="2700" kern="1200" dirty="0" smtClean="0"/>
            <a:t>-compose</a:t>
          </a:r>
          <a:endParaRPr lang="zh-CN" altLang="en-US" sz="2700" kern="1200" dirty="0"/>
        </a:p>
      </dsp:txBody>
      <dsp:txXfrm>
        <a:off x="4516310" y="261521"/>
        <a:ext cx="4065422" cy="434903"/>
      </dsp:txXfrm>
    </dsp:sp>
    <dsp:sp modelId="{C8C557C5-9865-0E47-9DFB-A3DC0E9F6944}">
      <dsp:nvSpPr>
        <dsp:cNvPr id="0" name=""/>
        <dsp:cNvSpPr/>
      </dsp:nvSpPr>
      <dsp:spPr>
        <a:xfrm>
          <a:off x="4502780" y="793107"/>
          <a:ext cx="461963" cy="46196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5D121-6DA3-CF40-8615-C08EB748E3BB}">
      <dsp:nvSpPr>
        <dsp:cNvPr id="0" name=""/>
        <dsp:cNvSpPr/>
      </dsp:nvSpPr>
      <dsp:spPr>
        <a:xfrm>
          <a:off x="4992460" y="793107"/>
          <a:ext cx="3602801" cy="46196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add </a:t>
          </a:r>
          <a:r>
            <a:rPr lang="en-US" altLang="zh-CN" sz="1500" kern="1200" dirty="0" err="1" smtClean="0"/>
            <a:t>docker-compose.yml</a:t>
          </a:r>
          <a:r>
            <a:rPr lang="en-US" altLang="zh-CN" sz="1500" kern="1200" dirty="0" smtClean="0"/>
            <a:t> file</a:t>
          </a:r>
          <a:endParaRPr lang="zh-CN" altLang="en-US" sz="1500" kern="1200" dirty="0"/>
        </a:p>
      </dsp:txBody>
      <dsp:txXfrm>
        <a:off x="5015015" y="815662"/>
        <a:ext cx="3557691" cy="416853"/>
      </dsp:txXfrm>
    </dsp:sp>
    <dsp:sp modelId="{E7D0927E-8206-AB46-AEC2-29786B5A5E62}">
      <dsp:nvSpPr>
        <dsp:cNvPr id="0" name=""/>
        <dsp:cNvSpPr/>
      </dsp:nvSpPr>
      <dsp:spPr>
        <a:xfrm>
          <a:off x="4502780" y="1310506"/>
          <a:ext cx="461963" cy="46196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91BC76-AA66-7E49-995C-F18E525B1EB4}">
      <dsp:nvSpPr>
        <dsp:cNvPr id="0" name=""/>
        <dsp:cNvSpPr/>
      </dsp:nvSpPr>
      <dsp:spPr>
        <a:xfrm>
          <a:off x="4992460" y="1310506"/>
          <a:ext cx="3602801" cy="46196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cd </a:t>
          </a:r>
          <a:r>
            <a:rPr lang="en-US" altLang="zh-CN" sz="1200" kern="1200" dirty="0" smtClean="0">
              <a:solidFill>
                <a:srgbClr val="00B050"/>
              </a:solidFill>
            </a:rPr>
            <a:t>[</a:t>
          </a:r>
          <a:r>
            <a:rPr lang="en-US" altLang="zh-CN" sz="1200" kern="1200" dirty="0" err="1" smtClean="0">
              <a:solidFill>
                <a:srgbClr val="00B050"/>
              </a:solidFill>
            </a:rPr>
            <a:t>ProjectFolder</a:t>
          </a:r>
          <a:r>
            <a:rPr lang="en-US" altLang="zh-CN" sz="1200" kern="1200" dirty="0" smtClean="0">
              <a:solidFill>
                <a:srgbClr val="00B050"/>
              </a:solidFill>
            </a:rPr>
            <a:t>]</a:t>
          </a:r>
          <a:endParaRPr lang="zh-CN" altLang="en-US" sz="1200" kern="1200" dirty="0">
            <a:solidFill>
              <a:srgbClr val="00B050"/>
            </a:solidFill>
          </a:endParaRPr>
        </a:p>
      </dsp:txBody>
      <dsp:txXfrm>
        <a:off x="5015015" y="1333061"/>
        <a:ext cx="3557691" cy="416853"/>
      </dsp:txXfrm>
    </dsp:sp>
    <dsp:sp modelId="{21FA690C-2948-314A-88DA-7EAB289054A2}">
      <dsp:nvSpPr>
        <dsp:cNvPr id="0" name=""/>
        <dsp:cNvSpPr/>
      </dsp:nvSpPr>
      <dsp:spPr>
        <a:xfrm>
          <a:off x="4502780" y="1827904"/>
          <a:ext cx="461963" cy="46196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F82F30-4ACA-2343-B10E-19A7A48E2566}">
      <dsp:nvSpPr>
        <dsp:cNvPr id="0" name=""/>
        <dsp:cNvSpPr/>
      </dsp:nvSpPr>
      <dsp:spPr>
        <a:xfrm>
          <a:off x="4992460" y="1827904"/>
          <a:ext cx="3602801" cy="46196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docker</a:t>
          </a:r>
          <a:r>
            <a:rPr lang="en-US" altLang="zh-CN" sz="1200" kern="1200" dirty="0" smtClean="0"/>
            <a:t>-compose up</a:t>
          </a:r>
          <a:endParaRPr lang="zh-CN" altLang="en-US" sz="1200" kern="1200" dirty="0">
            <a:solidFill>
              <a:srgbClr val="00B050"/>
            </a:solidFill>
          </a:endParaRPr>
        </a:p>
      </dsp:txBody>
      <dsp:txXfrm>
        <a:off x="5015015" y="1850459"/>
        <a:ext cx="3557691" cy="416853"/>
      </dsp:txXfrm>
    </dsp:sp>
    <dsp:sp modelId="{99245944-1E64-1442-8C6B-81420673D090}">
      <dsp:nvSpPr>
        <dsp:cNvPr id="0" name=""/>
        <dsp:cNvSpPr/>
      </dsp:nvSpPr>
      <dsp:spPr>
        <a:xfrm>
          <a:off x="4502780" y="2720856"/>
          <a:ext cx="461963" cy="46196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5E99E5-3341-E942-A125-EB804B448516}">
      <dsp:nvSpPr>
        <dsp:cNvPr id="0" name=""/>
        <dsp:cNvSpPr/>
      </dsp:nvSpPr>
      <dsp:spPr>
        <a:xfrm>
          <a:off x="4992460" y="2345303"/>
          <a:ext cx="3602801" cy="121306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ports: port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volumes: file mount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environment: environment</a:t>
          </a:r>
          <a:endParaRPr lang="zh-CN" alt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network: set network</a:t>
          </a:r>
          <a:endParaRPr lang="zh-CN" altLang="en-US" sz="1200" kern="1200" dirty="0"/>
        </a:p>
      </dsp:txBody>
      <dsp:txXfrm>
        <a:off x="5051688" y="2404531"/>
        <a:ext cx="3484345" cy="1094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4820E-C5AC-C04D-BCB8-8BD45C2D940B}">
      <dsp:nvSpPr>
        <dsp:cNvPr id="0" name=""/>
        <dsp:cNvSpPr/>
      </dsp:nvSpPr>
      <dsp:spPr>
        <a:xfrm>
          <a:off x="1049" y="1437178"/>
          <a:ext cx="4092482" cy="461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Start</a:t>
          </a:r>
          <a:endParaRPr lang="zh-CN" altLang="en-US" sz="2700" kern="1200" dirty="0"/>
        </a:p>
      </dsp:txBody>
      <dsp:txXfrm>
        <a:off x="14579" y="1450708"/>
        <a:ext cx="4065422" cy="434903"/>
      </dsp:txXfrm>
    </dsp:sp>
    <dsp:sp modelId="{751249BC-CB09-724E-96F5-CB30C8995A81}">
      <dsp:nvSpPr>
        <dsp:cNvPr id="0" name=""/>
        <dsp:cNvSpPr/>
      </dsp:nvSpPr>
      <dsp:spPr>
        <a:xfrm>
          <a:off x="1049" y="1982295"/>
          <a:ext cx="461963" cy="46196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2567C2-153A-954B-9000-4C60946408A6}">
      <dsp:nvSpPr>
        <dsp:cNvPr id="0" name=""/>
        <dsp:cNvSpPr/>
      </dsp:nvSpPr>
      <dsp:spPr>
        <a:xfrm>
          <a:off x="490730" y="1982295"/>
          <a:ext cx="3602801" cy="46196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200" kern="1200" dirty="0" err="1" smtClean="0">
              <a:solidFill>
                <a:srgbClr val="424242"/>
              </a:solidFill>
              <a:ea typeface="Apple Braille" charset="0"/>
              <a:cs typeface="Apple Braille" charset="0"/>
            </a:rPr>
            <a:t>docker</a:t>
          </a:r>
          <a:r>
            <a:rPr kumimoji="1" lang="en-US" altLang="zh-CN" sz="12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 start </a:t>
          </a:r>
          <a:r>
            <a:rPr kumimoji="1" lang="en-US" altLang="zh-CN" sz="1200" kern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[</a:t>
          </a:r>
          <a:r>
            <a:rPr kumimoji="1" lang="en-US" altLang="zh-CN" sz="1200" kern="1200" dirty="0" err="1" smtClean="0">
              <a:solidFill>
                <a:srgbClr val="00B050"/>
              </a:solidFill>
              <a:ea typeface="Apple Braille" charset="0"/>
              <a:cs typeface="Apple Braille" charset="0"/>
            </a:rPr>
            <a:t>containerId</a:t>
          </a:r>
          <a:r>
            <a:rPr kumimoji="1" lang="en-US" altLang="zh-CN" sz="1200" kern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]</a:t>
          </a:r>
          <a:endParaRPr lang="zh-CN" altLang="en-US" sz="1200" kern="1200" dirty="0">
            <a:solidFill>
              <a:srgbClr val="00B050"/>
            </a:solidFill>
          </a:endParaRPr>
        </a:p>
      </dsp:txBody>
      <dsp:txXfrm>
        <a:off x="513285" y="2004850"/>
        <a:ext cx="3557691" cy="416853"/>
      </dsp:txXfrm>
    </dsp:sp>
    <dsp:sp modelId="{A62F31FA-4A41-8D41-990D-60E24ACC49F8}">
      <dsp:nvSpPr>
        <dsp:cNvPr id="0" name=""/>
        <dsp:cNvSpPr/>
      </dsp:nvSpPr>
      <dsp:spPr>
        <a:xfrm>
          <a:off x="4502780" y="1437178"/>
          <a:ext cx="4092482" cy="461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Entering the container</a:t>
          </a:r>
          <a:endParaRPr lang="zh-CN" altLang="en-US" sz="2700" kern="1200" dirty="0"/>
        </a:p>
      </dsp:txBody>
      <dsp:txXfrm>
        <a:off x="4516310" y="1450708"/>
        <a:ext cx="4065422" cy="434903"/>
      </dsp:txXfrm>
    </dsp:sp>
    <dsp:sp modelId="{E7D0927E-8206-AB46-AEC2-29786B5A5E62}">
      <dsp:nvSpPr>
        <dsp:cNvPr id="0" name=""/>
        <dsp:cNvSpPr/>
      </dsp:nvSpPr>
      <dsp:spPr>
        <a:xfrm>
          <a:off x="4502780" y="1982295"/>
          <a:ext cx="461963" cy="46196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91BC76-AA66-7E49-995C-F18E525B1EB4}">
      <dsp:nvSpPr>
        <dsp:cNvPr id="0" name=""/>
        <dsp:cNvSpPr/>
      </dsp:nvSpPr>
      <dsp:spPr>
        <a:xfrm>
          <a:off x="4992460" y="1982295"/>
          <a:ext cx="3602801" cy="46196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solidFill>
                <a:schemeClr val="tx1"/>
              </a:solidFill>
            </a:rPr>
            <a:t>docker</a:t>
          </a:r>
          <a:r>
            <a:rPr lang="en-US" altLang="zh-CN" sz="1200" kern="1200" dirty="0" smtClean="0">
              <a:solidFill>
                <a:schemeClr val="tx1"/>
              </a:solidFill>
            </a:rPr>
            <a:t> exec -it </a:t>
          </a:r>
          <a:r>
            <a:rPr lang="en-US" altLang="zh-CN" sz="1200" kern="1200" dirty="0" smtClean="0">
              <a:solidFill>
                <a:srgbClr val="00B050"/>
              </a:solidFill>
            </a:rPr>
            <a:t>[</a:t>
          </a:r>
          <a:r>
            <a:rPr lang="en-US" altLang="zh-CN" sz="1200" kern="1200" dirty="0" err="1" smtClean="0">
              <a:solidFill>
                <a:srgbClr val="00B050"/>
              </a:solidFill>
            </a:rPr>
            <a:t>containerId</a:t>
          </a:r>
          <a:r>
            <a:rPr lang="en-US" altLang="zh-CN" sz="1200" kern="1200" dirty="0" smtClean="0">
              <a:solidFill>
                <a:srgbClr val="00B050"/>
              </a:solidFill>
            </a:rPr>
            <a:t>] </a:t>
          </a:r>
          <a:r>
            <a:rPr lang="en-US" altLang="zh-CN" sz="1200" kern="1200" dirty="0" smtClean="0">
              <a:solidFill>
                <a:schemeClr val="tx1"/>
              </a:solidFill>
            </a:rPr>
            <a:t>/bin/bash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5015015" y="2004850"/>
        <a:ext cx="3557691" cy="4168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4820E-C5AC-C04D-BCB8-8BD45C2D940B}">
      <dsp:nvSpPr>
        <dsp:cNvPr id="0" name=""/>
        <dsp:cNvSpPr/>
      </dsp:nvSpPr>
      <dsp:spPr>
        <a:xfrm>
          <a:off x="1049" y="692529"/>
          <a:ext cx="4092482" cy="483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Docker Hub</a:t>
          </a:r>
          <a:endParaRPr lang="zh-CN" altLang="en-US" sz="2800" kern="1200" dirty="0"/>
        </a:p>
      </dsp:txBody>
      <dsp:txXfrm>
        <a:off x="15223" y="706703"/>
        <a:ext cx="4064134" cy="455590"/>
      </dsp:txXfrm>
    </dsp:sp>
    <dsp:sp modelId="{751249BC-CB09-724E-96F5-CB30C8995A81}">
      <dsp:nvSpPr>
        <dsp:cNvPr id="0" name=""/>
        <dsp:cNvSpPr/>
      </dsp:nvSpPr>
      <dsp:spPr>
        <a:xfrm>
          <a:off x="1049" y="1263577"/>
          <a:ext cx="483938" cy="48393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2567C2-153A-954B-9000-4C60946408A6}">
      <dsp:nvSpPr>
        <dsp:cNvPr id="0" name=""/>
        <dsp:cNvSpPr/>
      </dsp:nvSpPr>
      <dsp:spPr>
        <a:xfrm>
          <a:off x="514024" y="1263577"/>
          <a:ext cx="3579507" cy="48393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200" kern="1200" dirty="0" err="1" smtClean="0">
              <a:solidFill>
                <a:srgbClr val="424242"/>
              </a:solidFill>
              <a:ea typeface="Apple Braille" charset="0"/>
              <a:cs typeface="Apple Braille" charset="0"/>
            </a:rPr>
            <a:t>docker</a:t>
          </a:r>
          <a:r>
            <a:rPr kumimoji="1" lang="en-US" altLang="zh-CN" sz="12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 login</a:t>
          </a:r>
        </a:p>
      </dsp:txBody>
      <dsp:txXfrm>
        <a:off x="537652" y="1287205"/>
        <a:ext cx="3532251" cy="436682"/>
      </dsp:txXfrm>
    </dsp:sp>
    <dsp:sp modelId="{F959B39B-6D6A-144A-930D-E88D6697AF20}">
      <dsp:nvSpPr>
        <dsp:cNvPr id="0" name=""/>
        <dsp:cNvSpPr/>
      </dsp:nvSpPr>
      <dsp:spPr>
        <a:xfrm>
          <a:off x="1049" y="1805588"/>
          <a:ext cx="483938" cy="48393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9C3710-46CF-3749-9AD9-7FF18075FF06}">
      <dsp:nvSpPr>
        <dsp:cNvPr id="0" name=""/>
        <dsp:cNvSpPr/>
      </dsp:nvSpPr>
      <dsp:spPr>
        <a:xfrm>
          <a:off x="514024" y="1805588"/>
          <a:ext cx="3579507" cy="48393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0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Docker image tag </a:t>
          </a:r>
          <a:r>
            <a:rPr kumimoji="1" lang="en-US" altLang="zh-CN" sz="1000" kern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[</a:t>
          </a:r>
          <a:r>
            <a:rPr kumimoji="1" lang="en-US" altLang="zh-CN" sz="1000" kern="1200" dirty="0" err="1" smtClean="0">
              <a:solidFill>
                <a:srgbClr val="00B050"/>
              </a:solidFill>
              <a:ea typeface="Apple Braille" charset="0"/>
              <a:cs typeface="Apple Braille" charset="0"/>
            </a:rPr>
            <a:t>imageName</a:t>
          </a:r>
          <a:r>
            <a:rPr kumimoji="1" lang="en-US" altLang="zh-CN" sz="1000" kern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] [username]</a:t>
          </a:r>
          <a:r>
            <a:rPr kumimoji="1" lang="en-US" altLang="zh-CN" sz="1000" kern="1200" dirty="0" smtClean="0">
              <a:solidFill>
                <a:srgbClr val="424242"/>
              </a:solidFill>
              <a:ea typeface="Apple Braille" charset="0"/>
              <a:cs typeface="Apple Braille" charset="0"/>
            </a:rPr>
            <a:t>/</a:t>
          </a:r>
          <a:r>
            <a:rPr kumimoji="1" lang="en-US" altLang="zh-CN" sz="1000" kern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[</a:t>
          </a:r>
          <a:r>
            <a:rPr kumimoji="1" lang="en-US" altLang="zh-CN" sz="1000" kern="1200" dirty="0" err="1" smtClean="0">
              <a:solidFill>
                <a:srgbClr val="00B050"/>
              </a:solidFill>
              <a:ea typeface="Apple Braille" charset="0"/>
              <a:cs typeface="Apple Braille" charset="0"/>
            </a:rPr>
            <a:t>repositoryName</a:t>
          </a:r>
          <a:r>
            <a:rPr kumimoji="1" lang="en-US" altLang="zh-CN" sz="1000" kern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]</a:t>
          </a:r>
          <a:r>
            <a:rPr kumimoji="1" lang="en-US" altLang="zh-CN" sz="1000" kern="1200" dirty="0" smtClean="0">
              <a:solidFill>
                <a:schemeClr val="tx1"/>
              </a:solidFill>
              <a:ea typeface="Apple Braille" charset="0"/>
              <a:cs typeface="Apple Braille" charset="0"/>
            </a:rPr>
            <a:t>:</a:t>
          </a:r>
          <a:r>
            <a:rPr kumimoji="1" lang="en-US" altLang="zh-CN" sz="1000" kern="1200" dirty="0" smtClean="0">
              <a:solidFill>
                <a:srgbClr val="00B050"/>
              </a:solidFill>
              <a:ea typeface="Apple Braille" charset="0"/>
              <a:cs typeface="Apple Braille" charset="0"/>
            </a:rPr>
            <a:t>[tag] </a:t>
          </a:r>
          <a:r>
            <a:rPr kumimoji="1" lang="en-US" altLang="zh-CN" sz="1000" kern="1200" dirty="0" smtClean="0">
              <a:solidFill>
                <a:srgbClr val="FF0000"/>
              </a:solidFill>
              <a:ea typeface="Apple Braille" charset="0"/>
              <a:cs typeface="Apple Braille" charset="0"/>
            </a:rPr>
            <a:t>.</a:t>
          </a:r>
          <a:endParaRPr lang="zh-CN" altLang="en-US" sz="1000" kern="1200" dirty="0">
            <a:solidFill>
              <a:srgbClr val="FF0000"/>
            </a:solidFill>
          </a:endParaRPr>
        </a:p>
      </dsp:txBody>
      <dsp:txXfrm>
        <a:off x="537652" y="1829216"/>
        <a:ext cx="3532251" cy="436682"/>
      </dsp:txXfrm>
    </dsp:sp>
    <dsp:sp modelId="{47D2B0F0-8002-0B42-ADE1-B09DC368E295}">
      <dsp:nvSpPr>
        <dsp:cNvPr id="0" name=""/>
        <dsp:cNvSpPr/>
      </dsp:nvSpPr>
      <dsp:spPr>
        <a:xfrm>
          <a:off x="1049" y="2347600"/>
          <a:ext cx="483938" cy="48393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A7DA02-F505-E14F-8DDF-C147AF189A7F}">
      <dsp:nvSpPr>
        <dsp:cNvPr id="0" name=""/>
        <dsp:cNvSpPr/>
      </dsp:nvSpPr>
      <dsp:spPr>
        <a:xfrm>
          <a:off x="514024" y="2347600"/>
          <a:ext cx="3579507" cy="48393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docker</a:t>
          </a:r>
          <a:r>
            <a:rPr lang="en-US" altLang="zh-CN" sz="1000" kern="1200" dirty="0" smtClean="0"/>
            <a:t> image build -t </a:t>
          </a:r>
          <a:r>
            <a:rPr lang="en-US" altLang="zh-CN" sz="1000" kern="1200" dirty="0" smtClean="0">
              <a:solidFill>
                <a:schemeClr val="accent2"/>
              </a:solidFill>
            </a:rPr>
            <a:t>[username]</a:t>
          </a:r>
          <a:r>
            <a:rPr lang="en-US" altLang="zh-CN" sz="1000" kern="1200" dirty="0" smtClean="0">
              <a:solidFill>
                <a:schemeClr val="tx1"/>
              </a:solidFill>
            </a:rPr>
            <a:t>/</a:t>
          </a:r>
          <a:r>
            <a:rPr lang="en-US" altLang="zh-CN" sz="1000" kern="1200" dirty="0" smtClean="0">
              <a:solidFill>
                <a:schemeClr val="accent2"/>
              </a:solidFill>
            </a:rPr>
            <a:t>[</a:t>
          </a:r>
          <a:r>
            <a:rPr lang="en-US" altLang="zh-CN" sz="1000" kern="1200" dirty="0" err="1" smtClean="0">
              <a:solidFill>
                <a:schemeClr val="accent2"/>
              </a:solidFill>
            </a:rPr>
            <a:t>repositoryName</a:t>
          </a:r>
          <a:r>
            <a:rPr lang="en-US" altLang="zh-CN" sz="1000" kern="1200" dirty="0" smtClean="0">
              <a:solidFill>
                <a:schemeClr val="accent2"/>
              </a:solidFill>
            </a:rPr>
            <a:t>]</a:t>
          </a:r>
          <a:r>
            <a:rPr lang="en-US" altLang="zh-CN" sz="1000" kern="1200" dirty="0" smtClean="0">
              <a:solidFill>
                <a:schemeClr val="tx1"/>
              </a:solidFill>
            </a:rPr>
            <a:t>:</a:t>
          </a:r>
          <a:r>
            <a:rPr lang="en-US" altLang="zh-CN" sz="1000" kern="1200" dirty="0" smtClean="0">
              <a:solidFill>
                <a:schemeClr val="accent2"/>
              </a:solidFill>
            </a:rPr>
            <a:t>[tag]</a:t>
          </a:r>
          <a:r>
            <a:rPr lang="en-US" altLang="zh-CN" sz="1000" kern="1200" dirty="0" smtClean="0"/>
            <a:t> </a:t>
          </a:r>
          <a:r>
            <a:rPr lang="en-US" altLang="zh-CN" sz="1000" kern="1200" dirty="0" smtClean="0">
              <a:solidFill>
                <a:srgbClr val="FF0000"/>
              </a:solidFill>
            </a:rPr>
            <a:t>.</a:t>
          </a:r>
          <a:endParaRPr lang="zh-CN" altLang="en-US" sz="1000" kern="1200" dirty="0">
            <a:solidFill>
              <a:srgbClr val="FF0000"/>
            </a:solidFill>
          </a:endParaRPr>
        </a:p>
      </dsp:txBody>
      <dsp:txXfrm>
        <a:off x="537652" y="2371228"/>
        <a:ext cx="3532251" cy="436682"/>
      </dsp:txXfrm>
    </dsp:sp>
    <dsp:sp modelId="{9293D225-A1ED-8942-BA62-61E7E539DD03}">
      <dsp:nvSpPr>
        <dsp:cNvPr id="0" name=""/>
        <dsp:cNvSpPr/>
      </dsp:nvSpPr>
      <dsp:spPr>
        <a:xfrm>
          <a:off x="1049" y="2889611"/>
          <a:ext cx="483938" cy="48393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1010B5-FEC8-EF41-9B0E-D8BEE65E044A}">
      <dsp:nvSpPr>
        <dsp:cNvPr id="0" name=""/>
        <dsp:cNvSpPr/>
      </dsp:nvSpPr>
      <dsp:spPr>
        <a:xfrm>
          <a:off x="514024" y="2889611"/>
          <a:ext cx="3579507" cy="48393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docker</a:t>
          </a:r>
          <a:r>
            <a:rPr lang="en-US" altLang="zh-CN" sz="1000" kern="1200" dirty="0" smtClean="0"/>
            <a:t> image push </a:t>
          </a:r>
          <a:r>
            <a:rPr lang="en-US" altLang="zh-CN" sz="1000" kern="1200" dirty="0" smtClean="0">
              <a:solidFill>
                <a:schemeClr val="accent2"/>
              </a:solidFill>
            </a:rPr>
            <a:t>[username]</a:t>
          </a:r>
          <a:r>
            <a:rPr lang="en-US" altLang="zh-CN" sz="1000" kern="1200" dirty="0" smtClean="0">
              <a:solidFill>
                <a:schemeClr val="tx1"/>
              </a:solidFill>
            </a:rPr>
            <a:t>/</a:t>
          </a:r>
          <a:r>
            <a:rPr lang="en-US" altLang="zh-CN" sz="1000" kern="1200" dirty="0" smtClean="0">
              <a:solidFill>
                <a:schemeClr val="accent2"/>
              </a:solidFill>
            </a:rPr>
            <a:t>[repository]</a:t>
          </a:r>
          <a:r>
            <a:rPr lang="en-US" altLang="zh-CN" sz="1000" kern="1200" dirty="0" smtClean="0">
              <a:solidFill>
                <a:schemeClr val="tx1"/>
              </a:solidFill>
            </a:rPr>
            <a:t>:</a:t>
          </a:r>
          <a:r>
            <a:rPr lang="en-US" altLang="zh-CN" sz="1000" kern="1200" dirty="0" smtClean="0">
              <a:solidFill>
                <a:schemeClr val="accent2"/>
              </a:solidFill>
            </a:rPr>
            <a:t>[tag]</a:t>
          </a:r>
          <a:endParaRPr lang="zh-CN" altLang="en-US" sz="1000" kern="1200" dirty="0">
            <a:solidFill>
              <a:schemeClr val="accent2"/>
            </a:solidFill>
          </a:endParaRPr>
        </a:p>
      </dsp:txBody>
      <dsp:txXfrm>
        <a:off x="537652" y="2913239"/>
        <a:ext cx="3532251" cy="436682"/>
      </dsp:txXfrm>
    </dsp:sp>
    <dsp:sp modelId="{A62F31FA-4A41-8D41-990D-60E24ACC49F8}">
      <dsp:nvSpPr>
        <dsp:cNvPr id="0" name=""/>
        <dsp:cNvSpPr/>
      </dsp:nvSpPr>
      <dsp:spPr>
        <a:xfrm>
          <a:off x="4502780" y="692529"/>
          <a:ext cx="4092482" cy="483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/>
            <a:t>Compressed </a:t>
          </a:r>
          <a:r>
            <a:rPr lang="en-US" altLang="zh-CN" sz="2800" kern="1200" dirty="0" smtClean="0"/>
            <a:t>file</a:t>
          </a:r>
          <a:endParaRPr lang="zh-CN" altLang="en-US" sz="2800" kern="1200" dirty="0"/>
        </a:p>
      </dsp:txBody>
      <dsp:txXfrm>
        <a:off x="4516954" y="706703"/>
        <a:ext cx="4064134" cy="455590"/>
      </dsp:txXfrm>
    </dsp:sp>
    <dsp:sp modelId="{E7D0927E-8206-AB46-AEC2-29786B5A5E62}">
      <dsp:nvSpPr>
        <dsp:cNvPr id="0" name=""/>
        <dsp:cNvSpPr/>
      </dsp:nvSpPr>
      <dsp:spPr>
        <a:xfrm>
          <a:off x="4502780" y="1263577"/>
          <a:ext cx="483938" cy="48393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91BC76-AA66-7E49-995C-F18E525B1EB4}">
      <dsp:nvSpPr>
        <dsp:cNvPr id="0" name=""/>
        <dsp:cNvSpPr/>
      </dsp:nvSpPr>
      <dsp:spPr>
        <a:xfrm>
          <a:off x="5015755" y="1263577"/>
          <a:ext cx="3579507" cy="48393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docker</a:t>
          </a:r>
          <a:r>
            <a:rPr lang="en-US" altLang="zh-CN" sz="1200" kern="1200" dirty="0" smtClean="0"/>
            <a:t> save -o </a:t>
          </a:r>
          <a:r>
            <a:rPr lang="en-US" altLang="zh-CN" sz="1200" kern="1200" dirty="0" err="1" smtClean="0">
              <a:solidFill>
                <a:srgbClr val="00B050"/>
              </a:solidFill>
            </a:rPr>
            <a:t>tarname.tar</a:t>
          </a:r>
          <a:r>
            <a:rPr lang="en-US" altLang="zh-CN" sz="1200" kern="1200" dirty="0" smtClean="0">
              <a:solidFill>
                <a:srgbClr val="00B050"/>
              </a:solidFill>
            </a:rPr>
            <a:t> </a:t>
          </a:r>
          <a:r>
            <a:rPr lang="en-US" altLang="zh-CN" sz="1200" kern="1200" dirty="0" err="1" smtClean="0">
              <a:solidFill>
                <a:srgbClr val="00B050"/>
              </a:solidFill>
            </a:rPr>
            <a:t>imageName</a:t>
          </a:r>
          <a:endParaRPr lang="zh-CN" altLang="en-US" sz="1200" kern="1200" dirty="0">
            <a:solidFill>
              <a:srgbClr val="00B050"/>
            </a:solidFill>
          </a:endParaRPr>
        </a:p>
      </dsp:txBody>
      <dsp:txXfrm>
        <a:off x="5039383" y="1287205"/>
        <a:ext cx="3532251" cy="436682"/>
      </dsp:txXfrm>
    </dsp:sp>
    <dsp:sp modelId="{26E715FE-8A99-AC48-A4EB-430BA1875283}">
      <dsp:nvSpPr>
        <dsp:cNvPr id="0" name=""/>
        <dsp:cNvSpPr/>
      </dsp:nvSpPr>
      <dsp:spPr>
        <a:xfrm>
          <a:off x="4502780" y="1805588"/>
          <a:ext cx="483938" cy="48393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BB280D-26AF-C042-84A4-66952B273818}">
      <dsp:nvSpPr>
        <dsp:cNvPr id="0" name=""/>
        <dsp:cNvSpPr/>
      </dsp:nvSpPr>
      <dsp:spPr>
        <a:xfrm>
          <a:off x="5015755" y="1805588"/>
          <a:ext cx="3579507" cy="48393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Transfer files to other machines</a:t>
          </a:r>
          <a:endParaRPr lang="zh-CN" altLang="en-US" sz="1000" kern="1200" dirty="0"/>
        </a:p>
      </dsp:txBody>
      <dsp:txXfrm>
        <a:off x="5039383" y="1829216"/>
        <a:ext cx="3532251" cy="436682"/>
      </dsp:txXfrm>
    </dsp:sp>
    <dsp:sp modelId="{1E291AAC-4A88-B849-AACC-D727D4926A9C}">
      <dsp:nvSpPr>
        <dsp:cNvPr id="0" name=""/>
        <dsp:cNvSpPr/>
      </dsp:nvSpPr>
      <dsp:spPr>
        <a:xfrm>
          <a:off x="4502780" y="2347600"/>
          <a:ext cx="483938" cy="48393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D0F49A-B43A-A645-BFF1-7858C4D3E03D}">
      <dsp:nvSpPr>
        <dsp:cNvPr id="0" name=""/>
        <dsp:cNvSpPr/>
      </dsp:nvSpPr>
      <dsp:spPr>
        <a:xfrm>
          <a:off x="5015755" y="2347600"/>
          <a:ext cx="3579507" cy="48393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docker</a:t>
          </a:r>
          <a:r>
            <a:rPr lang="en-US" altLang="zh-CN" sz="1000" kern="1200" dirty="0" smtClean="0"/>
            <a:t> load &lt; </a:t>
          </a:r>
          <a:r>
            <a:rPr lang="en-US" altLang="zh-CN" sz="1000" kern="1200" dirty="0" err="1" smtClean="0">
              <a:solidFill>
                <a:srgbClr val="00B050"/>
              </a:solidFill>
            </a:rPr>
            <a:t>tarname.tar</a:t>
          </a:r>
          <a:endParaRPr lang="zh-CN" altLang="en-US" sz="1000" kern="1200" dirty="0">
            <a:solidFill>
              <a:srgbClr val="00B050"/>
            </a:solidFill>
          </a:endParaRPr>
        </a:p>
      </dsp:txBody>
      <dsp:txXfrm>
        <a:off x="5039383" y="2371228"/>
        <a:ext cx="3532251" cy="436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9E7B1-F533-D54C-8F18-222F3A9E33C9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94CB4-A05C-C04E-89F0-ABD4AA1FD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92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afternoon, everyone. Today I want to introduce some basic usages about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94CB4-A05C-C04E-89F0-ABD4AA1FD13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00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some command about container. We can restart and enter it by the command.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94CB4-A05C-C04E-89F0-ABD4AA1FD13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906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export the image by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hub or compressed file. I will show the compressed file methods.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94CB4-A05C-C04E-89F0-ABD4AA1FD13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46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compose file example. You can set some parameters like this. It has two containers: web and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mysql.The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container use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dockertest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and named website, use local machine port 1000 connect to container port 3000. And it need link with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enviroment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DATABASE_HOST and DB_USER. Because it need to connect with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web and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in save network.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94CB4-A05C-C04E-89F0-ABD4AA1FD13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21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start with, I want to explain what is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According to the official website, ……….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94CB4-A05C-C04E-89F0-ABD4AA1FD13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54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shematic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diagram according to my understanding. We package our code and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dependices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a image, and then we can transfer this image to other machine or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hub, it also can run in local machine. Use image, we can simply use command to run the project.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94CB4-A05C-C04E-89F0-ABD4AA1FD13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19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why many people choose to use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rather than virtual machine? Since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only runs the container instead of the operating system, it starts fast, use less resource and has small size.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94CB4-A05C-C04E-89F0-ABD4AA1FD13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50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download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94CB4-A05C-C04E-89F0-ABD4AA1FD13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532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the general processes of using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At first, we need get a image, and then according this image we can create a container. This container can stop, restart and delete. It also can export to other machine.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94CB4-A05C-C04E-89F0-ABD4AA1FD13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08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some basic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command. Brackets are variables, and I use green to mark it. You can list, stop or delete image and container by them.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94CB4-A05C-C04E-89F0-ABD4AA1FD13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764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get image by three methods: from project, container and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hub. I will show the project method.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94CB4-A05C-C04E-89F0-ABD4AA1FD13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75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run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by command or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-compose file. I’d like to use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-compose file because I can write some parameters in advance.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94CB4-A05C-C04E-89F0-ABD4AA1FD13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92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4" Type="http://schemas.openxmlformats.org/officeDocument/2006/relationships/hyperlink" Target="https://docs.docker.com/install/linux/docker-ce/ubuntu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Docker </a:t>
            </a:r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Yanan Wang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7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Run image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744688"/>
              </p:ext>
            </p:extLst>
          </p:nvPr>
        </p:nvGraphicFramePr>
        <p:xfrm>
          <a:off x="677690" y="1529967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8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Run container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661128"/>
              </p:ext>
            </p:extLst>
          </p:nvPr>
        </p:nvGraphicFramePr>
        <p:xfrm>
          <a:off x="677690" y="1529967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09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Export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173773"/>
              </p:ext>
            </p:extLst>
          </p:nvPr>
        </p:nvGraphicFramePr>
        <p:xfrm>
          <a:off x="677690" y="1345325"/>
          <a:ext cx="8596312" cy="406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19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Docker-</a:t>
            </a:r>
            <a:r>
              <a:rPr kumimoji="1" lang="en-US" altLang="zh-CN" dirty="0" err="1" smtClean="0"/>
              <a:t>compose.yml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71" y="0"/>
            <a:ext cx="3576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3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Docker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457200" algn="just">
              <a:lnSpc>
                <a:spcPct val="150000"/>
              </a:lnSpc>
              <a:spcAft>
                <a:spcPts val="2400"/>
              </a:spcAft>
            </a:pPr>
            <a:r>
              <a:rPr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The Docker Platform is a set of integrated technologies and solutions for building, sharing and running container-based applications, from the developer’s desktop to the cloud. </a:t>
            </a:r>
          </a:p>
          <a:p>
            <a:pPr marL="180000" indent="457200" algn="just">
              <a:lnSpc>
                <a:spcPct val="150000"/>
              </a:lnSpc>
              <a:spcAft>
                <a:spcPts val="2400"/>
              </a:spcAft>
            </a:pP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In a word, Docker can package code and dependencies into containers and can run on any machine.</a:t>
            </a:r>
          </a:p>
          <a:p>
            <a:pPr marL="180000" indent="457200" algn="just">
              <a:lnSpc>
                <a:spcPct val="150000"/>
              </a:lnSpc>
              <a:spcAft>
                <a:spcPts val="2400"/>
              </a:spcAft>
            </a:pP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Just like virtual machine</a:t>
            </a:r>
            <a:r>
              <a:rPr kumimoji="1" lang="en-US" altLang="zh-CN" dirty="0" smtClean="0">
                <a:solidFill>
                  <a:srgbClr val="424242"/>
                </a:solidFill>
                <a:ea typeface="Apple Braille" charset="0"/>
                <a:cs typeface="Apple Braille" charset="0"/>
              </a:rPr>
              <a:t>.</a:t>
            </a:r>
            <a:endParaRPr kumimoji="1" lang="zh-CN" altLang="en-US" dirty="0">
              <a:solidFill>
                <a:srgbClr val="424242"/>
              </a:solidFill>
              <a:ea typeface="Apple Braille" charset="0"/>
              <a:cs typeface="Apple Braille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63" y="757238"/>
            <a:ext cx="2451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Docker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" y="2128520"/>
            <a:ext cx="9091749" cy="3030583"/>
          </a:xfrm>
          <a:prstGeom prst="rect">
            <a:avLst/>
          </a:prstGeom>
        </p:spPr>
      </p:pic>
      <p:sp>
        <p:nvSpPr>
          <p:cNvPr id="10" name="手杖形箭头 9"/>
          <p:cNvSpPr/>
          <p:nvPr/>
        </p:nvSpPr>
        <p:spPr>
          <a:xfrm rot="10800000">
            <a:off x="5528442" y="3381052"/>
            <a:ext cx="798786" cy="26275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手杖形箭头 10"/>
          <p:cNvSpPr/>
          <p:nvPr/>
        </p:nvSpPr>
        <p:spPr>
          <a:xfrm rot="10800000">
            <a:off x="5528442" y="4896344"/>
            <a:ext cx="798786" cy="26275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6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Docker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457200" algn="just">
              <a:lnSpc>
                <a:spcPct val="150000"/>
              </a:lnSpc>
              <a:spcAft>
                <a:spcPts val="2400"/>
              </a:spcAft>
            </a:pPr>
            <a:r>
              <a:rPr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Compared with virtual machine:</a:t>
            </a:r>
          </a:p>
          <a:p>
            <a:pPr marL="180000" indent="457200" algn="just">
              <a:lnSpc>
                <a:spcPct val="150000"/>
              </a:lnSpc>
              <a:spcAft>
                <a:spcPts val="2400"/>
              </a:spcAft>
            </a:pP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Fast start.</a:t>
            </a:r>
          </a:p>
          <a:p>
            <a:pPr marL="180000" indent="457200" algn="just">
              <a:lnSpc>
                <a:spcPct val="150000"/>
              </a:lnSpc>
              <a:spcAft>
                <a:spcPts val="2400"/>
              </a:spcAft>
            </a:pP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Less resource usage.</a:t>
            </a:r>
          </a:p>
          <a:p>
            <a:pPr marL="180000" indent="457200" algn="just">
              <a:lnSpc>
                <a:spcPct val="150000"/>
              </a:lnSpc>
              <a:spcAft>
                <a:spcPts val="2400"/>
              </a:spcAft>
            </a:pP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Small file size</a:t>
            </a:r>
            <a:r>
              <a:rPr kumimoji="1" lang="en-US" altLang="zh-CN" dirty="0" smtClean="0">
                <a:solidFill>
                  <a:srgbClr val="424242"/>
                </a:solidFill>
                <a:ea typeface="Apple Braille" charset="0"/>
                <a:cs typeface="Apple Braille" charset="0"/>
              </a:rPr>
              <a:t>.</a:t>
            </a:r>
            <a:endParaRPr kumimoji="1" lang="en-US" altLang="zh-CN" dirty="0">
              <a:solidFill>
                <a:srgbClr val="424242"/>
              </a:solidFill>
              <a:ea typeface="Apple Braille" charset="0"/>
              <a:cs typeface="Apple Braille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63" y="757238"/>
            <a:ext cx="2451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Download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457200" algn="just">
              <a:lnSpc>
                <a:spcPct val="150000"/>
              </a:lnSpc>
              <a:spcAft>
                <a:spcPts val="2400"/>
              </a:spcAft>
            </a:pPr>
            <a:r>
              <a:rPr lang="en-US" altLang="zh-CN" dirty="0">
                <a:hlinkClick r:id="rId3"/>
              </a:rPr>
              <a:t>Official</a:t>
            </a:r>
            <a:r>
              <a:rPr lang="zh-CN" altLang="en-US" dirty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website :  https://</a:t>
            </a:r>
            <a:r>
              <a:rPr lang="en-US" altLang="zh-CN" dirty="0" smtClean="0">
                <a:hlinkClick r:id="rId3"/>
              </a:rPr>
              <a:t>www.docker.com</a:t>
            </a:r>
            <a:endParaRPr lang="en-US" altLang="zh-CN" dirty="0" smtClean="0">
              <a:solidFill>
                <a:srgbClr val="424242"/>
              </a:solidFill>
              <a:ea typeface="Apple Braille" charset="0"/>
              <a:cs typeface="Apple Braille" charset="0"/>
            </a:endParaRPr>
          </a:p>
          <a:p>
            <a:pPr marL="180000" indent="457200" algn="just">
              <a:lnSpc>
                <a:spcPct val="150000"/>
              </a:lnSpc>
              <a:spcAft>
                <a:spcPts val="2400"/>
              </a:spcAft>
            </a:pPr>
            <a:r>
              <a:rPr lang="en-US" altLang="zh-CN" dirty="0" smtClean="0">
                <a:solidFill>
                  <a:srgbClr val="424242"/>
                </a:solidFill>
                <a:ea typeface="Apple Braille" charset="0"/>
                <a:cs typeface="Apple Braille" charset="0"/>
              </a:rPr>
              <a:t>Mac </a:t>
            </a:r>
            <a:r>
              <a:rPr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or Windows: Download in official website.</a:t>
            </a:r>
          </a:p>
          <a:p>
            <a:pPr marL="180000" indent="457200" algn="just">
              <a:lnSpc>
                <a:spcPct val="150000"/>
              </a:lnSpc>
              <a:spcAft>
                <a:spcPts val="2400"/>
              </a:spcAft>
            </a:pP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Linux: </a:t>
            </a:r>
            <a:r>
              <a:rPr lang="en-US" altLang="zh-CN" dirty="0">
                <a:hlinkClick r:id="rId4"/>
              </a:rPr>
              <a:t>https://docs.docker.com/install/linux/docker-ce/ubuntu/</a:t>
            </a:r>
            <a:endParaRPr kumimoji="1" lang="en-US" altLang="zh-CN" dirty="0">
              <a:solidFill>
                <a:srgbClr val="424242"/>
              </a:solidFill>
              <a:ea typeface="Apple Braille" charset="0"/>
              <a:cs typeface="Apple Braille" charset="0"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963" y="757238"/>
            <a:ext cx="2451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Process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63" y="757238"/>
            <a:ext cx="2451100" cy="800100"/>
          </a:xfrm>
          <a:prstGeom prst="rect">
            <a:avLst/>
          </a:prstGeom>
        </p:spPr>
      </p:pic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67424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031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Basic Command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80000" indent="457200" algn="just">
              <a:lnSpc>
                <a:spcPct val="150000"/>
              </a:lnSpc>
              <a:spcAft>
                <a:spcPts val="2400"/>
              </a:spcAft>
            </a:pP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List all images		: </a:t>
            </a:r>
            <a:r>
              <a:rPr kumimoji="1" lang="en-US" altLang="zh-CN" dirty="0" err="1">
                <a:solidFill>
                  <a:srgbClr val="424242"/>
                </a:solidFill>
                <a:ea typeface="Apple Braille" charset="0"/>
                <a:cs typeface="Apple Braille" charset="0"/>
              </a:rPr>
              <a:t>docker</a:t>
            </a: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 image ls</a:t>
            </a:r>
          </a:p>
          <a:p>
            <a:pPr marL="180000" indent="457200" algn="just">
              <a:lnSpc>
                <a:spcPct val="150000"/>
              </a:lnSpc>
              <a:spcAft>
                <a:spcPts val="2400"/>
              </a:spcAft>
            </a:pP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List all containers	: </a:t>
            </a:r>
            <a:r>
              <a:rPr kumimoji="1" lang="en-US" altLang="zh-CN" dirty="0" err="1">
                <a:solidFill>
                  <a:srgbClr val="424242"/>
                </a:solidFill>
                <a:ea typeface="Apple Braille" charset="0"/>
                <a:cs typeface="Apple Braille" charset="0"/>
              </a:rPr>
              <a:t>docker</a:t>
            </a: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 container ls </a:t>
            </a:r>
            <a:r>
              <a:rPr kumimoji="1" lang="mr-IN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–</a:t>
            </a:r>
            <a:r>
              <a:rPr kumimoji="1" lang="en-US" altLang="zh-CN" dirty="0" smtClean="0">
                <a:solidFill>
                  <a:srgbClr val="424242"/>
                </a:solidFill>
                <a:ea typeface="Apple Braille" charset="0"/>
                <a:cs typeface="Apple Braille" charset="0"/>
              </a:rPr>
              <a:t>all (or </a:t>
            </a:r>
            <a:r>
              <a:rPr kumimoji="1" lang="en-US" altLang="zh-CN" dirty="0" err="1" smtClean="0">
                <a:solidFill>
                  <a:srgbClr val="424242"/>
                </a:solidFill>
                <a:ea typeface="Apple Braille" charset="0"/>
                <a:cs typeface="Apple Braille" charset="0"/>
              </a:rPr>
              <a:t>docker</a:t>
            </a:r>
            <a:r>
              <a:rPr kumimoji="1" lang="en-US" altLang="zh-CN" dirty="0" smtClean="0">
                <a:solidFill>
                  <a:srgbClr val="424242"/>
                </a:solidFill>
                <a:ea typeface="Apple Braille" charset="0"/>
                <a:cs typeface="Apple Braille" charset="0"/>
              </a:rPr>
              <a:t> </a:t>
            </a:r>
            <a:r>
              <a:rPr kumimoji="1" lang="en-US" altLang="zh-CN" dirty="0" err="1" smtClean="0">
                <a:solidFill>
                  <a:srgbClr val="424242"/>
                </a:solidFill>
                <a:ea typeface="Apple Braille" charset="0"/>
                <a:cs typeface="Apple Braille" charset="0"/>
              </a:rPr>
              <a:t>ps</a:t>
            </a:r>
            <a:r>
              <a:rPr kumimoji="1" lang="en-US" altLang="zh-CN" dirty="0" smtClean="0">
                <a:solidFill>
                  <a:srgbClr val="424242"/>
                </a:solidFill>
                <a:ea typeface="Apple Braille" charset="0"/>
                <a:cs typeface="Apple Braille" charset="0"/>
              </a:rPr>
              <a:t> -a)</a:t>
            </a:r>
            <a:endParaRPr kumimoji="1" lang="en-US" altLang="zh-CN" dirty="0">
              <a:solidFill>
                <a:srgbClr val="424242"/>
              </a:solidFill>
              <a:ea typeface="Apple Braille" charset="0"/>
              <a:cs typeface="Apple Braille" charset="0"/>
            </a:endParaRPr>
          </a:p>
          <a:p>
            <a:pPr marL="180000" indent="457200" algn="just">
              <a:lnSpc>
                <a:spcPct val="150000"/>
              </a:lnSpc>
              <a:spcAft>
                <a:spcPts val="2400"/>
              </a:spcAft>
            </a:pP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Kill container		: </a:t>
            </a:r>
            <a:r>
              <a:rPr kumimoji="1" lang="en-US" altLang="zh-CN" dirty="0" err="1">
                <a:solidFill>
                  <a:srgbClr val="424242"/>
                </a:solidFill>
                <a:ea typeface="Apple Braille" charset="0"/>
                <a:cs typeface="Apple Braille" charset="0"/>
              </a:rPr>
              <a:t>docker</a:t>
            </a: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 kill </a:t>
            </a:r>
            <a:r>
              <a:rPr kumimoji="1" lang="en-US" altLang="zh-CN" dirty="0" smtClean="0">
                <a:solidFill>
                  <a:srgbClr val="00B050"/>
                </a:solidFill>
                <a:ea typeface="Apple Braille" charset="0"/>
                <a:cs typeface="Apple Braille" charset="0"/>
              </a:rPr>
              <a:t>[</a:t>
            </a:r>
            <a:r>
              <a:rPr kumimoji="1" lang="en-US" altLang="zh-CN" dirty="0" err="1" smtClean="0">
                <a:solidFill>
                  <a:srgbClr val="00B050"/>
                </a:solidFill>
                <a:ea typeface="Apple Braille" charset="0"/>
                <a:cs typeface="Apple Braille" charset="0"/>
              </a:rPr>
              <a:t>containerId</a:t>
            </a:r>
            <a:r>
              <a:rPr kumimoji="1" lang="en-US" altLang="zh-CN" dirty="0" smtClean="0">
                <a:solidFill>
                  <a:srgbClr val="00B050"/>
                </a:solidFill>
                <a:ea typeface="Apple Braille" charset="0"/>
                <a:cs typeface="Apple Braille" charset="0"/>
              </a:rPr>
              <a:t>] </a:t>
            </a:r>
            <a:r>
              <a:rPr kumimoji="1" lang="en-US" altLang="zh-CN" dirty="0" smtClean="0">
                <a:solidFill>
                  <a:schemeClr val="tx1"/>
                </a:solidFill>
                <a:ea typeface="Apple Braille" charset="0"/>
                <a:cs typeface="Apple Braille" charset="0"/>
              </a:rPr>
              <a:t>(or </a:t>
            </a:r>
            <a:r>
              <a:rPr kumimoji="1" lang="en-US" altLang="zh-CN" dirty="0" err="1" smtClean="0">
                <a:solidFill>
                  <a:schemeClr val="tx1"/>
                </a:solidFill>
                <a:ea typeface="Apple Braille" charset="0"/>
                <a:cs typeface="Apple Braille" charset="0"/>
              </a:rPr>
              <a:t>docker</a:t>
            </a:r>
            <a:r>
              <a:rPr kumimoji="1" lang="en-US" altLang="zh-CN" dirty="0" smtClean="0">
                <a:solidFill>
                  <a:schemeClr val="tx1"/>
                </a:solidFill>
                <a:ea typeface="Apple Braille" charset="0"/>
                <a:cs typeface="Apple Braille" charset="0"/>
              </a:rPr>
              <a:t> stop </a:t>
            </a:r>
            <a:r>
              <a:rPr kumimoji="1" lang="en-US" altLang="zh-CN" dirty="0" smtClean="0">
                <a:solidFill>
                  <a:srgbClr val="00B050"/>
                </a:solidFill>
                <a:ea typeface="Apple Braille" charset="0"/>
                <a:cs typeface="Apple Braille" charset="0"/>
              </a:rPr>
              <a:t>[</a:t>
            </a:r>
            <a:r>
              <a:rPr kumimoji="1" lang="en-US" altLang="zh-CN" dirty="0" err="1" smtClean="0">
                <a:solidFill>
                  <a:srgbClr val="00B050"/>
                </a:solidFill>
                <a:ea typeface="Apple Braille" charset="0"/>
                <a:cs typeface="Apple Braille" charset="0"/>
              </a:rPr>
              <a:t>containnerId</a:t>
            </a:r>
            <a:r>
              <a:rPr kumimoji="1" lang="en-US" altLang="zh-CN" dirty="0" smtClean="0">
                <a:solidFill>
                  <a:srgbClr val="00B050"/>
                </a:solidFill>
                <a:ea typeface="Apple Braille" charset="0"/>
                <a:cs typeface="Apple Braille" charset="0"/>
              </a:rPr>
              <a:t>]</a:t>
            </a:r>
            <a:r>
              <a:rPr kumimoji="1" lang="en-US" altLang="zh-CN" dirty="0" smtClean="0">
                <a:solidFill>
                  <a:schemeClr val="tx1"/>
                </a:solidFill>
                <a:ea typeface="Apple Braille" charset="0"/>
                <a:cs typeface="Apple Braille" charset="0"/>
              </a:rPr>
              <a:t>)</a:t>
            </a:r>
            <a:endParaRPr kumimoji="1" lang="en-US" altLang="zh-CN" dirty="0">
              <a:solidFill>
                <a:schemeClr val="tx1"/>
              </a:solidFill>
              <a:ea typeface="Apple Braille" charset="0"/>
              <a:cs typeface="Apple Braille" charset="0"/>
            </a:endParaRPr>
          </a:p>
          <a:p>
            <a:pPr marL="180000" indent="457200" algn="just">
              <a:lnSpc>
                <a:spcPct val="150000"/>
              </a:lnSpc>
              <a:spcAft>
                <a:spcPts val="2400"/>
              </a:spcAft>
            </a:pP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Delete container		: </a:t>
            </a:r>
            <a:r>
              <a:rPr kumimoji="1" lang="en-US" altLang="zh-CN" dirty="0" err="1">
                <a:solidFill>
                  <a:srgbClr val="424242"/>
                </a:solidFill>
                <a:ea typeface="Apple Braille" charset="0"/>
                <a:cs typeface="Apple Braille" charset="0"/>
              </a:rPr>
              <a:t>docker</a:t>
            </a: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 </a:t>
            </a:r>
            <a:r>
              <a:rPr kumimoji="1" lang="en-US" altLang="zh-CN" dirty="0" err="1">
                <a:solidFill>
                  <a:srgbClr val="424242"/>
                </a:solidFill>
                <a:ea typeface="Apple Braille" charset="0"/>
                <a:cs typeface="Apple Braille" charset="0"/>
              </a:rPr>
              <a:t>rm</a:t>
            </a: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 </a:t>
            </a:r>
            <a:r>
              <a:rPr kumimoji="1" lang="en-US" altLang="zh-CN" dirty="0" smtClean="0">
                <a:solidFill>
                  <a:srgbClr val="00B050"/>
                </a:solidFill>
                <a:ea typeface="Apple Braille" charset="0"/>
                <a:cs typeface="Apple Braille" charset="0"/>
              </a:rPr>
              <a:t>[</a:t>
            </a:r>
            <a:r>
              <a:rPr kumimoji="1" lang="en-US" altLang="zh-CN" dirty="0" err="1" smtClean="0">
                <a:solidFill>
                  <a:srgbClr val="00B050"/>
                </a:solidFill>
                <a:ea typeface="Apple Braille" charset="0"/>
                <a:cs typeface="Apple Braille" charset="0"/>
              </a:rPr>
              <a:t>containerId</a:t>
            </a:r>
            <a:r>
              <a:rPr kumimoji="1" lang="en-US" altLang="zh-CN" dirty="0" smtClean="0">
                <a:solidFill>
                  <a:srgbClr val="00B050"/>
                </a:solidFill>
                <a:ea typeface="Apple Braille" charset="0"/>
                <a:cs typeface="Apple Braille" charset="0"/>
              </a:rPr>
              <a:t>]</a:t>
            </a:r>
            <a:endParaRPr kumimoji="1" lang="en-US" altLang="zh-CN" dirty="0">
              <a:solidFill>
                <a:srgbClr val="00B050"/>
              </a:solidFill>
              <a:ea typeface="Apple Braille" charset="0"/>
              <a:cs typeface="Apple Braille" charset="0"/>
            </a:endParaRPr>
          </a:p>
          <a:p>
            <a:pPr marL="180000" indent="457200" algn="just">
              <a:lnSpc>
                <a:spcPct val="150000"/>
              </a:lnSpc>
              <a:spcAft>
                <a:spcPts val="2400"/>
              </a:spcAft>
            </a:pP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Delete image		: </a:t>
            </a:r>
            <a:r>
              <a:rPr kumimoji="1" lang="en-US" altLang="zh-CN" dirty="0" err="1">
                <a:solidFill>
                  <a:srgbClr val="424242"/>
                </a:solidFill>
                <a:ea typeface="Apple Braille" charset="0"/>
                <a:cs typeface="Apple Braille" charset="0"/>
              </a:rPr>
              <a:t>docker</a:t>
            </a: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 image </a:t>
            </a:r>
            <a:r>
              <a:rPr kumimoji="1" lang="en-US" altLang="zh-CN" dirty="0" err="1">
                <a:solidFill>
                  <a:srgbClr val="424242"/>
                </a:solidFill>
                <a:ea typeface="Apple Braille" charset="0"/>
                <a:cs typeface="Apple Braille" charset="0"/>
              </a:rPr>
              <a:t>rm</a:t>
            </a:r>
            <a:r>
              <a:rPr kumimoji="1" lang="en-US" altLang="zh-CN" dirty="0">
                <a:solidFill>
                  <a:srgbClr val="424242"/>
                </a:solidFill>
                <a:ea typeface="Apple Braille" charset="0"/>
                <a:cs typeface="Apple Braille" charset="0"/>
              </a:rPr>
              <a:t> </a:t>
            </a:r>
            <a:r>
              <a:rPr kumimoji="1" lang="en-US" altLang="zh-CN" dirty="0" smtClean="0">
                <a:solidFill>
                  <a:srgbClr val="00B050"/>
                </a:solidFill>
                <a:ea typeface="Apple Braille" charset="0"/>
                <a:cs typeface="Apple Braille" charset="0"/>
              </a:rPr>
              <a:t>[</a:t>
            </a:r>
            <a:r>
              <a:rPr kumimoji="1" lang="en-US" altLang="zh-CN" dirty="0" err="1" smtClean="0">
                <a:solidFill>
                  <a:srgbClr val="00B050"/>
                </a:solidFill>
                <a:ea typeface="Apple Braille" charset="0"/>
                <a:cs typeface="Apple Braille" charset="0"/>
              </a:rPr>
              <a:t>imageId</a:t>
            </a:r>
            <a:r>
              <a:rPr kumimoji="1" lang="en-US" altLang="zh-CN" dirty="0" smtClean="0">
                <a:solidFill>
                  <a:srgbClr val="00B050"/>
                </a:solidFill>
                <a:ea typeface="Apple Braille" charset="0"/>
                <a:cs typeface="Apple Braille" charset="0"/>
              </a:rPr>
              <a:t>]</a:t>
            </a:r>
            <a:endParaRPr kumimoji="1" lang="en-US" altLang="zh-CN" dirty="0">
              <a:solidFill>
                <a:srgbClr val="00B050"/>
              </a:solidFill>
              <a:ea typeface="Apple Braille" charset="0"/>
              <a:cs typeface="Apple Braille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9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Get image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65658"/>
              </p:ext>
            </p:extLst>
          </p:nvPr>
        </p:nvGraphicFramePr>
        <p:xfrm>
          <a:off x="677689" y="1529967"/>
          <a:ext cx="11112529" cy="495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42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4678</TotalTime>
  <Words>671</Words>
  <Application>Microsoft Macintosh PowerPoint</Application>
  <PresentationFormat>宽屏</PresentationFormat>
  <Paragraphs>96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Apple Braille</vt:lpstr>
      <vt:lpstr>DengXian</vt:lpstr>
      <vt:lpstr>Trebuchet MS</vt:lpstr>
      <vt:lpstr>Wingdings 3</vt:lpstr>
      <vt:lpstr>方正姚体</vt:lpstr>
      <vt:lpstr>华文新魏</vt:lpstr>
      <vt:lpstr>Arial</vt:lpstr>
      <vt:lpstr>平面</vt:lpstr>
      <vt:lpstr>Docker Introduction</vt:lpstr>
      <vt:lpstr>PowerPoint 演示文稿</vt:lpstr>
      <vt:lpstr>What is Docker</vt:lpstr>
      <vt:lpstr>What is Docker</vt:lpstr>
      <vt:lpstr>Why Docker</vt:lpstr>
      <vt:lpstr>Download</vt:lpstr>
      <vt:lpstr>Process</vt:lpstr>
      <vt:lpstr>Basic Command</vt:lpstr>
      <vt:lpstr>Get image</vt:lpstr>
      <vt:lpstr>Run image</vt:lpstr>
      <vt:lpstr>Run container</vt:lpstr>
      <vt:lpstr>Export</vt:lpstr>
      <vt:lpstr>Docker-compose.yml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Introduce</dc:title>
  <dc:creator>Yanan Wang</dc:creator>
  <cp:lastModifiedBy>Yanan Wang</cp:lastModifiedBy>
  <cp:revision>45</cp:revision>
  <dcterms:created xsi:type="dcterms:W3CDTF">2019-09-04T06:53:51Z</dcterms:created>
  <dcterms:modified xsi:type="dcterms:W3CDTF">2019-09-17T13:45:07Z</dcterms:modified>
</cp:coreProperties>
</file>