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7EC76-3217-4D22-AC22-0269A90CC9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46B21-24DB-470C-9605-EDF1B7B0BDB0}">
      <dgm:prSet phldrT="[文本]"/>
      <dgm:spPr/>
      <dgm:t>
        <a:bodyPr/>
        <a:lstStyle/>
        <a:p>
          <a:r>
            <a:rPr lang="en-US" altLang="zh-CN" dirty="0" smtClean="0"/>
            <a:t>IO</a:t>
          </a:r>
          <a:endParaRPr lang="zh-CN" altLang="en-US" dirty="0"/>
        </a:p>
      </dgm:t>
    </dgm:pt>
    <dgm:pt modelId="{30733FAC-B50D-433B-8812-A740531AC4E1}" type="par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7A5AC296-AFAF-4514-8C8A-6E88B1DBA442}" type="sib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3157DD36-A183-4AD7-8763-1023CA27B0E9}">
      <dgm:prSet phldrT="[文本]"/>
      <dgm:spPr/>
      <dgm:t>
        <a:bodyPr/>
        <a:lstStyle/>
        <a:p>
          <a:r>
            <a:rPr lang="en-US" altLang="zh-CN" dirty="0" smtClean="0"/>
            <a:t>BaseFile</a:t>
          </a:r>
          <a:endParaRPr lang="zh-CN" altLang="en-US" dirty="0"/>
        </a:p>
      </dgm:t>
    </dgm:pt>
    <dgm:pt modelId="{DE16772F-6F73-415C-9DC5-6A13BECB513E}" type="parTrans" cxnId="{9794AB16-6284-4832-9E47-27CE7380505F}">
      <dgm:prSet/>
      <dgm:spPr/>
      <dgm:t>
        <a:bodyPr/>
        <a:lstStyle/>
        <a:p>
          <a:endParaRPr lang="zh-CN" altLang="en-US"/>
        </a:p>
      </dgm:t>
    </dgm:pt>
    <dgm:pt modelId="{884148DF-9C0D-4844-BDD1-0F61A0B02E3E}" type="sibTrans" cxnId="{9794AB16-6284-4832-9E47-27CE7380505F}">
      <dgm:prSet/>
      <dgm:spPr/>
      <dgm:t>
        <a:bodyPr/>
        <a:lstStyle/>
        <a:p>
          <a:endParaRPr lang="zh-CN" altLang="en-US"/>
        </a:p>
      </dgm:t>
    </dgm:pt>
    <dgm:pt modelId="{879EE558-991F-48BD-B5F1-977B6F674E3F}">
      <dgm:prSet phldrT="[文本]"/>
      <dgm:spPr/>
      <dgm:t>
        <a:bodyPr/>
        <a:lstStyle/>
        <a:p>
          <a:r>
            <a:rPr lang="en-US" altLang="zh-CN" dirty="0" smtClean="0"/>
            <a:t>File</a:t>
          </a:r>
          <a:endParaRPr lang="zh-CN" altLang="en-US" dirty="0"/>
        </a:p>
      </dgm:t>
    </dgm:pt>
    <dgm:pt modelId="{C13B4684-268F-4CDC-83A9-72E7BDCF5CF9}" type="parTrans" cxnId="{64ACAEEF-CFAB-4016-8B7C-F52745115E1B}">
      <dgm:prSet/>
      <dgm:spPr/>
      <dgm:t>
        <a:bodyPr/>
        <a:lstStyle/>
        <a:p>
          <a:endParaRPr lang="zh-CN" altLang="en-US"/>
        </a:p>
      </dgm:t>
    </dgm:pt>
    <dgm:pt modelId="{FB077BD5-87E9-42E5-9566-85398E0E2A1E}" type="sibTrans" cxnId="{64ACAEEF-CFAB-4016-8B7C-F52745115E1B}">
      <dgm:prSet/>
      <dgm:spPr/>
      <dgm:t>
        <a:bodyPr/>
        <a:lstStyle/>
        <a:p>
          <a:endParaRPr lang="zh-CN" altLang="en-US"/>
        </a:p>
      </dgm:t>
    </dgm:pt>
    <dgm:pt modelId="{24EEDD9F-B95D-46FF-BC4F-76861B226138}">
      <dgm:prSet phldrT="[文本]"/>
      <dgm:spPr/>
      <dgm:t>
        <a:bodyPr/>
        <a:lstStyle/>
        <a:p>
          <a:r>
            <a:rPr lang="en-US" altLang="zh-CN" dirty="0" smtClean="0"/>
            <a:t>Directory</a:t>
          </a:r>
          <a:endParaRPr lang="zh-CN" altLang="en-US" dirty="0"/>
        </a:p>
      </dgm:t>
    </dgm:pt>
    <dgm:pt modelId="{3F8F44D2-A13E-44F9-BFB5-8974119E8743}" type="parTrans" cxnId="{11FC0812-5C97-403E-9715-FDC24A8708FF}">
      <dgm:prSet/>
      <dgm:spPr/>
      <dgm:t>
        <a:bodyPr/>
        <a:lstStyle/>
        <a:p>
          <a:endParaRPr lang="zh-CN" altLang="en-US"/>
        </a:p>
      </dgm:t>
    </dgm:pt>
    <dgm:pt modelId="{C3ED006A-7D04-4ADF-A598-F1CA5816D9EF}" type="sibTrans" cxnId="{11FC0812-5C97-403E-9715-FDC24A8708FF}">
      <dgm:prSet/>
      <dgm:spPr/>
      <dgm:t>
        <a:bodyPr/>
        <a:lstStyle/>
        <a:p>
          <a:endParaRPr lang="zh-CN" altLang="en-US"/>
        </a:p>
      </dgm:t>
    </dgm:pt>
    <dgm:pt modelId="{3C8EA5FD-6FC9-42D7-A2B4-75FEA07FC4F0}">
      <dgm:prSet phldrT="[文本]"/>
      <dgm:spPr/>
      <dgm:t>
        <a:bodyPr/>
        <a:lstStyle/>
        <a:p>
          <a:r>
            <a:rPr lang="en-US" altLang="zh-CN" dirty="0" smtClean="0"/>
            <a:t>Path</a:t>
          </a:r>
          <a:endParaRPr lang="zh-CN" altLang="en-US" dirty="0"/>
        </a:p>
      </dgm:t>
    </dgm:pt>
    <dgm:pt modelId="{17DE61AA-D123-4F98-9734-CBE4588AECAE}" type="parTrans" cxnId="{F2058DA4-897A-42CE-A6B0-6F04E42FE609}">
      <dgm:prSet/>
      <dgm:spPr/>
      <dgm:t>
        <a:bodyPr/>
        <a:lstStyle/>
        <a:p>
          <a:endParaRPr lang="zh-CN" altLang="en-US"/>
        </a:p>
      </dgm:t>
    </dgm:pt>
    <dgm:pt modelId="{59694F9D-8A50-433E-8BB6-47DAA4DBB367}" type="sibTrans" cxnId="{F2058DA4-897A-42CE-A6B0-6F04E42FE609}">
      <dgm:prSet/>
      <dgm:spPr/>
      <dgm:t>
        <a:bodyPr/>
        <a:lstStyle/>
        <a:p>
          <a:endParaRPr lang="zh-CN" altLang="en-US"/>
        </a:p>
      </dgm:t>
    </dgm:pt>
    <dgm:pt modelId="{52542D4A-9A73-40BD-B7FC-AAC39774F35F}">
      <dgm:prSet phldrT="[文本]"/>
      <dgm:spPr/>
      <dgm:t>
        <a:bodyPr/>
        <a:lstStyle/>
        <a:p>
          <a:r>
            <a:rPr lang="en-US" altLang="zh-CN" dirty="0" smtClean="0"/>
            <a:t>FileInputStream</a:t>
          </a:r>
        </a:p>
      </dgm:t>
    </dgm:pt>
    <dgm:pt modelId="{9AF45B42-16A8-4BB6-93A2-52B3F369C437}" type="parTrans" cxnId="{6D992B7D-E79E-4FEB-A2E0-5CFBE26754FF}">
      <dgm:prSet/>
      <dgm:spPr/>
      <dgm:t>
        <a:bodyPr/>
        <a:lstStyle/>
        <a:p>
          <a:endParaRPr lang="zh-CN" altLang="en-US"/>
        </a:p>
      </dgm:t>
    </dgm:pt>
    <dgm:pt modelId="{C81711E4-A958-442E-BD5C-1D95038CAEF3}" type="sibTrans" cxnId="{6D992B7D-E79E-4FEB-A2E0-5CFBE26754FF}">
      <dgm:prSet/>
      <dgm:spPr/>
      <dgm:t>
        <a:bodyPr/>
        <a:lstStyle/>
        <a:p>
          <a:endParaRPr lang="zh-CN" altLang="en-US"/>
        </a:p>
      </dgm:t>
    </dgm:pt>
    <dgm:pt modelId="{2DA53F9F-7732-4584-9C6A-E18C4C64D11A}">
      <dgm:prSet phldrT="[文本]"/>
      <dgm:spPr/>
      <dgm:t>
        <a:bodyPr/>
        <a:lstStyle/>
        <a:p>
          <a:r>
            <a:rPr lang="en-US" altLang="zh-CN" dirty="0" smtClean="0"/>
            <a:t>FileOutputStream</a:t>
          </a:r>
        </a:p>
      </dgm:t>
    </dgm:pt>
    <dgm:pt modelId="{2C12B95A-D814-4C48-87D6-F8548760D21C}" type="parTrans" cxnId="{653D2B5D-B619-4BDF-AED8-06A56D6C4032}">
      <dgm:prSet/>
      <dgm:spPr/>
      <dgm:t>
        <a:bodyPr/>
        <a:lstStyle/>
        <a:p>
          <a:endParaRPr lang="zh-CN" altLang="en-US"/>
        </a:p>
      </dgm:t>
    </dgm:pt>
    <dgm:pt modelId="{770B6BD1-F6B7-40F2-8A47-34EB4A9C1A74}" type="sibTrans" cxnId="{653D2B5D-B619-4BDF-AED8-06A56D6C4032}">
      <dgm:prSet/>
      <dgm:spPr/>
      <dgm:t>
        <a:bodyPr/>
        <a:lstStyle/>
        <a:p>
          <a:endParaRPr lang="zh-CN" altLang="en-US"/>
        </a:p>
      </dgm:t>
    </dgm:pt>
    <dgm:pt modelId="{8FDDDE24-4586-43E8-92E5-E5F3799AFB78}">
      <dgm:prSet phldrT="[文本]"/>
      <dgm:spPr/>
      <dgm:t>
        <a:bodyPr/>
        <a:lstStyle/>
        <a:p>
          <a:r>
            <a:rPr lang="en-US" altLang="zh-CN" dirty="0" smtClean="0"/>
            <a:t>FileStream</a:t>
          </a:r>
        </a:p>
      </dgm:t>
    </dgm:pt>
    <dgm:pt modelId="{C3F7F7AA-7FAD-4B51-A51B-99AC1908F6FD}" type="parTrans" cxnId="{A24D40C2-2275-4C57-819B-21AB22A834CD}">
      <dgm:prSet/>
      <dgm:spPr/>
      <dgm:t>
        <a:bodyPr/>
        <a:lstStyle/>
        <a:p>
          <a:endParaRPr lang="zh-CN" altLang="en-US"/>
        </a:p>
      </dgm:t>
    </dgm:pt>
    <dgm:pt modelId="{34FDA2E8-9040-40ED-8FE9-C17F66C1C6CF}" type="sibTrans" cxnId="{A24D40C2-2275-4C57-819B-21AB22A834CD}">
      <dgm:prSet/>
      <dgm:spPr/>
      <dgm:t>
        <a:bodyPr/>
        <a:lstStyle/>
        <a:p>
          <a:endParaRPr lang="zh-CN" altLang="en-US"/>
        </a:p>
      </dgm:t>
    </dgm:pt>
    <dgm:pt modelId="{441AFE1F-06B2-4E33-A4C0-2CBA94C8D260}">
      <dgm:prSet phldrT="[文本]"/>
      <dgm:spPr/>
      <dgm:t>
        <a:bodyPr/>
        <a:lstStyle/>
        <a:p>
          <a:r>
            <a:rPr lang="en-US" altLang="zh-CN" dirty="0" smtClean="0"/>
            <a:t>StreamReader</a:t>
          </a:r>
        </a:p>
      </dgm:t>
    </dgm:pt>
    <dgm:pt modelId="{DBD3E9C7-F7AA-4EC4-A0E5-0167A6DEF846}" type="parTrans" cxnId="{ECE894C0-59DB-4E76-857B-41C3A3D35AB6}">
      <dgm:prSet/>
      <dgm:spPr/>
      <dgm:t>
        <a:bodyPr/>
        <a:lstStyle/>
        <a:p>
          <a:endParaRPr lang="zh-CN" altLang="en-US"/>
        </a:p>
      </dgm:t>
    </dgm:pt>
    <dgm:pt modelId="{F0984E82-2EB5-4FAC-9A38-0A51069CF912}" type="sibTrans" cxnId="{ECE894C0-59DB-4E76-857B-41C3A3D35AB6}">
      <dgm:prSet/>
      <dgm:spPr/>
      <dgm:t>
        <a:bodyPr/>
        <a:lstStyle/>
        <a:p>
          <a:endParaRPr lang="zh-CN" altLang="en-US"/>
        </a:p>
      </dgm:t>
    </dgm:pt>
    <dgm:pt modelId="{A950D8E3-57FC-46EF-B4E1-6E117D851486}">
      <dgm:prSet phldrT="[文本]"/>
      <dgm:spPr/>
      <dgm:t>
        <a:bodyPr/>
        <a:lstStyle/>
        <a:p>
          <a:r>
            <a:rPr lang="en-US" altLang="zh-CN" dirty="0" smtClean="0"/>
            <a:t>StreamWriter</a:t>
          </a:r>
        </a:p>
      </dgm:t>
    </dgm:pt>
    <dgm:pt modelId="{956B934D-EC6A-4160-89C4-6BBC5D31C14F}" type="parTrans" cxnId="{0DB07344-CACC-4E43-B1A7-BAFDCFDC4D9C}">
      <dgm:prSet/>
      <dgm:spPr/>
      <dgm:t>
        <a:bodyPr/>
        <a:lstStyle/>
        <a:p>
          <a:endParaRPr lang="zh-CN" altLang="en-US"/>
        </a:p>
      </dgm:t>
    </dgm:pt>
    <dgm:pt modelId="{DCC86E7B-DEE5-42F8-9D0F-3297D858D245}" type="sibTrans" cxnId="{0DB07344-CACC-4E43-B1A7-BAFDCFDC4D9C}">
      <dgm:prSet/>
      <dgm:spPr/>
      <dgm:t>
        <a:bodyPr/>
        <a:lstStyle/>
        <a:p>
          <a:endParaRPr lang="zh-CN" altLang="en-US"/>
        </a:p>
      </dgm:t>
    </dgm:pt>
    <dgm:pt modelId="{A74E3811-7C0D-4881-84DA-F79BCCB4C637}" type="pres">
      <dgm:prSet presAssocID="{1A37EC76-3217-4D22-AC22-0269A90CC9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8C44C-D412-4FF4-8EA9-4889741457ED}" type="pres">
      <dgm:prSet presAssocID="{96446B21-24DB-470C-9605-EDF1B7B0BDB0}" presName="root1" presStyleCnt="0"/>
      <dgm:spPr/>
    </dgm:pt>
    <dgm:pt modelId="{14E0CE8A-52A1-421B-A16C-E5A58AE9E659}" type="pres">
      <dgm:prSet presAssocID="{96446B21-24DB-470C-9605-EDF1B7B0BDB0}" presName="LevelOneTextNode" presStyleLbl="node0" presStyleIdx="0" presStyleCnt="1" custAng="5400000" custScaleX="69436" custScaleY="30368" custLinFactX="-100000" custLinFactNeighborX="-124627" custLinFactNeighborY="-1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C489C-E56E-4A2C-9468-36E3440F14E8}" type="pres">
      <dgm:prSet presAssocID="{96446B21-24DB-470C-9605-EDF1B7B0BDB0}" presName="level2hierChild" presStyleCnt="0"/>
      <dgm:spPr/>
    </dgm:pt>
    <dgm:pt modelId="{004467E0-B0DA-4C22-B03A-09A7118C0BFD}" type="pres">
      <dgm:prSet presAssocID="{DE16772F-6F73-415C-9DC5-6A13BECB513E}" presName="conn2-1" presStyleLbl="parChTrans1D2" presStyleIdx="0" presStyleCnt="9"/>
      <dgm:spPr/>
      <dgm:t>
        <a:bodyPr/>
        <a:lstStyle/>
        <a:p>
          <a:endParaRPr lang="zh-CN" altLang="en-US"/>
        </a:p>
      </dgm:t>
    </dgm:pt>
    <dgm:pt modelId="{EAC0D039-4C6A-4489-9C66-EA61374A8765}" type="pres">
      <dgm:prSet presAssocID="{DE16772F-6F73-415C-9DC5-6A13BECB513E}" presName="connTx" presStyleLbl="parChTrans1D2" presStyleIdx="0" presStyleCnt="9"/>
      <dgm:spPr/>
      <dgm:t>
        <a:bodyPr/>
        <a:lstStyle/>
        <a:p>
          <a:endParaRPr lang="zh-CN" altLang="en-US"/>
        </a:p>
      </dgm:t>
    </dgm:pt>
    <dgm:pt modelId="{E7C32251-B457-499F-B747-F79EE814D6DD}" type="pres">
      <dgm:prSet presAssocID="{3157DD36-A183-4AD7-8763-1023CA27B0E9}" presName="root2" presStyleCnt="0"/>
      <dgm:spPr/>
    </dgm:pt>
    <dgm:pt modelId="{3C61846B-10B8-4126-B036-2A91D02447FB}" type="pres">
      <dgm:prSet presAssocID="{3157DD36-A183-4AD7-8763-1023CA27B0E9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75D02D-3271-4E0E-B3B4-28A6999F6F91}" type="pres">
      <dgm:prSet presAssocID="{3157DD36-A183-4AD7-8763-1023CA27B0E9}" presName="level3hierChild" presStyleCnt="0"/>
      <dgm:spPr/>
    </dgm:pt>
    <dgm:pt modelId="{1F28FDDD-6B24-431B-B4F6-B0233FBABAF0}" type="pres">
      <dgm:prSet presAssocID="{C13B4684-268F-4CDC-83A9-72E7BDCF5CF9}" presName="conn2-1" presStyleLbl="parChTrans1D2" presStyleIdx="1" presStyleCnt="9"/>
      <dgm:spPr/>
      <dgm:t>
        <a:bodyPr/>
        <a:lstStyle/>
        <a:p>
          <a:endParaRPr lang="zh-CN" altLang="en-US"/>
        </a:p>
      </dgm:t>
    </dgm:pt>
    <dgm:pt modelId="{65B2316E-9C04-452C-BA37-F16461A34101}" type="pres">
      <dgm:prSet presAssocID="{C13B4684-268F-4CDC-83A9-72E7BDCF5CF9}" presName="connTx" presStyleLbl="parChTrans1D2" presStyleIdx="1" presStyleCnt="9"/>
      <dgm:spPr/>
      <dgm:t>
        <a:bodyPr/>
        <a:lstStyle/>
        <a:p>
          <a:endParaRPr lang="zh-CN" altLang="en-US"/>
        </a:p>
      </dgm:t>
    </dgm:pt>
    <dgm:pt modelId="{D0F91780-3063-48C8-95D9-95B2285A4279}" type="pres">
      <dgm:prSet presAssocID="{879EE558-991F-48BD-B5F1-977B6F674E3F}" presName="root2" presStyleCnt="0"/>
      <dgm:spPr/>
    </dgm:pt>
    <dgm:pt modelId="{70648F29-2513-4AE5-A8DB-46561679A438}" type="pres">
      <dgm:prSet presAssocID="{879EE558-991F-48BD-B5F1-977B6F674E3F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A29418-91D5-4D4A-862E-73A955DE747F}" type="pres">
      <dgm:prSet presAssocID="{879EE558-991F-48BD-B5F1-977B6F674E3F}" presName="level3hierChild" presStyleCnt="0"/>
      <dgm:spPr/>
    </dgm:pt>
    <dgm:pt modelId="{5C4A3BE7-1502-43FE-96A9-AB4DCF7E15BF}" type="pres">
      <dgm:prSet presAssocID="{3F8F44D2-A13E-44F9-BFB5-8974119E8743}" presName="conn2-1" presStyleLbl="parChTrans1D2" presStyleIdx="2" presStyleCnt="9"/>
      <dgm:spPr/>
      <dgm:t>
        <a:bodyPr/>
        <a:lstStyle/>
        <a:p>
          <a:endParaRPr lang="zh-CN" altLang="en-US"/>
        </a:p>
      </dgm:t>
    </dgm:pt>
    <dgm:pt modelId="{D2D9C551-08D5-4AC6-8F5F-531C7CDE958E}" type="pres">
      <dgm:prSet presAssocID="{3F8F44D2-A13E-44F9-BFB5-8974119E8743}" presName="connTx" presStyleLbl="parChTrans1D2" presStyleIdx="2" presStyleCnt="9"/>
      <dgm:spPr/>
      <dgm:t>
        <a:bodyPr/>
        <a:lstStyle/>
        <a:p>
          <a:endParaRPr lang="zh-CN" altLang="en-US"/>
        </a:p>
      </dgm:t>
    </dgm:pt>
    <dgm:pt modelId="{5B0AEF94-7507-43AD-9DD0-80E1DFC74E88}" type="pres">
      <dgm:prSet presAssocID="{24EEDD9F-B95D-46FF-BC4F-76861B226138}" presName="root2" presStyleCnt="0"/>
      <dgm:spPr/>
    </dgm:pt>
    <dgm:pt modelId="{AAD8FD56-BECA-4B3D-A1BD-B94C67A89670}" type="pres">
      <dgm:prSet presAssocID="{24EEDD9F-B95D-46FF-BC4F-76861B226138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D98286-46F6-45F9-A4C3-3167D3A2F3F8}" type="pres">
      <dgm:prSet presAssocID="{24EEDD9F-B95D-46FF-BC4F-76861B226138}" presName="level3hierChild" presStyleCnt="0"/>
      <dgm:spPr/>
    </dgm:pt>
    <dgm:pt modelId="{659AE189-4DC7-4AE3-AC56-646A9E53DB67}" type="pres">
      <dgm:prSet presAssocID="{17DE61AA-D123-4F98-9734-CBE4588AECAE}" presName="conn2-1" presStyleLbl="parChTrans1D2" presStyleIdx="3" presStyleCnt="9"/>
      <dgm:spPr/>
      <dgm:t>
        <a:bodyPr/>
        <a:lstStyle/>
        <a:p>
          <a:endParaRPr lang="zh-CN" altLang="en-US"/>
        </a:p>
      </dgm:t>
    </dgm:pt>
    <dgm:pt modelId="{F7785CF9-8DED-44E6-B8F3-B7FC7C9537E2}" type="pres">
      <dgm:prSet presAssocID="{17DE61AA-D123-4F98-9734-CBE4588AECAE}" presName="connTx" presStyleLbl="parChTrans1D2" presStyleIdx="3" presStyleCnt="9"/>
      <dgm:spPr/>
      <dgm:t>
        <a:bodyPr/>
        <a:lstStyle/>
        <a:p>
          <a:endParaRPr lang="zh-CN" altLang="en-US"/>
        </a:p>
      </dgm:t>
    </dgm:pt>
    <dgm:pt modelId="{A5256529-EF5C-481B-87D5-5EA6CE3ED183}" type="pres">
      <dgm:prSet presAssocID="{3C8EA5FD-6FC9-42D7-A2B4-75FEA07FC4F0}" presName="root2" presStyleCnt="0"/>
      <dgm:spPr/>
    </dgm:pt>
    <dgm:pt modelId="{8D5E397E-005F-4964-8B08-67016F821CF3}" type="pres">
      <dgm:prSet presAssocID="{3C8EA5FD-6FC9-42D7-A2B4-75FEA07FC4F0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C18D40-5749-424B-BA52-6F867926F139}" type="pres">
      <dgm:prSet presAssocID="{3C8EA5FD-6FC9-42D7-A2B4-75FEA07FC4F0}" presName="level3hierChild" presStyleCnt="0"/>
      <dgm:spPr/>
    </dgm:pt>
    <dgm:pt modelId="{0C64C407-2D78-4488-8993-F249784F3FBE}" type="pres">
      <dgm:prSet presAssocID="{9AF45B42-16A8-4BB6-93A2-52B3F369C437}" presName="conn2-1" presStyleLbl="parChTrans1D2" presStyleIdx="4" presStyleCnt="9"/>
      <dgm:spPr/>
      <dgm:t>
        <a:bodyPr/>
        <a:lstStyle/>
        <a:p>
          <a:endParaRPr lang="zh-CN" altLang="en-US"/>
        </a:p>
      </dgm:t>
    </dgm:pt>
    <dgm:pt modelId="{A5467DD3-EC76-4B95-838D-92D6D6C61F2A}" type="pres">
      <dgm:prSet presAssocID="{9AF45B42-16A8-4BB6-93A2-52B3F369C437}" presName="connTx" presStyleLbl="parChTrans1D2" presStyleIdx="4" presStyleCnt="9"/>
      <dgm:spPr/>
      <dgm:t>
        <a:bodyPr/>
        <a:lstStyle/>
        <a:p>
          <a:endParaRPr lang="zh-CN" altLang="en-US"/>
        </a:p>
      </dgm:t>
    </dgm:pt>
    <dgm:pt modelId="{A4191C3B-122A-4896-897A-B3BD729693ED}" type="pres">
      <dgm:prSet presAssocID="{52542D4A-9A73-40BD-B7FC-AAC39774F35F}" presName="root2" presStyleCnt="0"/>
      <dgm:spPr/>
    </dgm:pt>
    <dgm:pt modelId="{A1931C42-039B-475D-98D5-D1B861C72C33}" type="pres">
      <dgm:prSet presAssocID="{52542D4A-9A73-40BD-B7FC-AAC39774F35F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4D6BAB-E375-4F01-95F0-0E60E799B935}" type="pres">
      <dgm:prSet presAssocID="{52542D4A-9A73-40BD-B7FC-AAC39774F35F}" presName="level3hierChild" presStyleCnt="0"/>
      <dgm:spPr/>
    </dgm:pt>
    <dgm:pt modelId="{B6640C34-E3E3-4333-A2C4-C557C9ACC672}" type="pres">
      <dgm:prSet presAssocID="{2C12B95A-D814-4C48-87D6-F8548760D21C}" presName="conn2-1" presStyleLbl="parChTrans1D2" presStyleIdx="5" presStyleCnt="9"/>
      <dgm:spPr/>
      <dgm:t>
        <a:bodyPr/>
        <a:lstStyle/>
        <a:p>
          <a:endParaRPr lang="zh-CN" altLang="en-US"/>
        </a:p>
      </dgm:t>
    </dgm:pt>
    <dgm:pt modelId="{FCF98B12-C50C-4CC8-99FD-B5DC57A856E7}" type="pres">
      <dgm:prSet presAssocID="{2C12B95A-D814-4C48-87D6-F8548760D21C}" presName="connTx" presStyleLbl="parChTrans1D2" presStyleIdx="5" presStyleCnt="9"/>
      <dgm:spPr/>
      <dgm:t>
        <a:bodyPr/>
        <a:lstStyle/>
        <a:p>
          <a:endParaRPr lang="zh-CN" altLang="en-US"/>
        </a:p>
      </dgm:t>
    </dgm:pt>
    <dgm:pt modelId="{AEB6BF45-D6E8-4939-8107-96994CCE5183}" type="pres">
      <dgm:prSet presAssocID="{2DA53F9F-7732-4584-9C6A-E18C4C64D11A}" presName="root2" presStyleCnt="0"/>
      <dgm:spPr/>
    </dgm:pt>
    <dgm:pt modelId="{CF5FE329-65B3-4E8D-AF33-E40C2E16B5F1}" type="pres">
      <dgm:prSet presAssocID="{2DA53F9F-7732-4584-9C6A-E18C4C64D11A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1E7257-462F-43C0-90C7-4EB94308249D}" type="pres">
      <dgm:prSet presAssocID="{2DA53F9F-7732-4584-9C6A-E18C4C64D11A}" presName="level3hierChild" presStyleCnt="0"/>
      <dgm:spPr/>
    </dgm:pt>
    <dgm:pt modelId="{7240B731-0850-4275-8BF7-D07FAC24736B}" type="pres">
      <dgm:prSet presAssocID="{C3F7F7AA-7FAD-4B51-A51B-99AC1908F6FD}" presName="conn2-1" presStyleLbl="parChTrans1D2" presStyleIdx="6" presStyleCnt="9"/>
      <dgm:spPr/>
      <dgm:t>
        <a:bodyPr/>
        <a:lstStyle/>
        <a:p>
          <a:endParaRPr lang="zh-CN" altLang="en-US"/>
        </a:p>
      </dgm:t>
    </dgm:pt>
    <dgm:pt modelId="{5BA4C124-12A6-4A9D-905C-AE7895322248}" type="pres">
      <dgm:prSet presAssocID="{C3F7F7AA-7FAD-4B51-A51B-99AC1908F6FD}" presName="connTx" presStyleLbl="parChTrans1D2" presStyleIdx="6" presStyleCnt="9"/>
      <dgm:spPr/>
      <dgm:t>
        <a:bodyPr/>
        <a:lstStyle/>
        <a:p>
          <a:endParaRPr lang="zh-CN" altLang="en-US"/>
        </a:p>
      </dgm:t>
    </dgm:pt>
    <dgm:pt modelId="{BC6CD71A-CFF5-418F-95D1-600CE4431A94}" type="pres">
      <dgm:prSet presAssocID="{8FDDDE24-4586-43E8-92E5-E5F3799AFB78}" presName="root2" presStyleCnt="0"/>
      <dgm:spPr/>
    </dgm:pt>
    <dgm:pt modelId="{08F7440F-1925-439F-85E9-20A1A904A192}" type="pres">
      <dgm:prSet presAssocID="{8FDDDE24-4586-43E8-92E5-E5F3799AFB78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09F13-E584-4B16-AFD3-DCEB9036528D}" type="pres">
      <dgm:prSet presAssocID="{8FDDDE24-4586-43E8-92E5-E5F3799AFB78}" presName="level3hierChild" presStyleCnt="0"/>
      <dgm:spPr/>
    </dgm:pt>
    <dgm:pt modelId="{9B3F7497-1FFF-4514-AD7D-1072A7876D19}" type="pres">
      <dgm:prSet presAssocID="{DBD3E9C7-F7AA-4EC4-A0E5-0167A6DEF846}" presName="conn2-1" presStyleLbl="parChTrans1D2" presStyleIdx="7" presStyleCnt="9"/>
      <dgm:spPr/>
      <dgm:t>
        <a:bodyPr/>
        <a:lstStyle/>
        <a:p>
          <a:endParaRPr lang="zh-CN" altLang="en-US"/>
        </a:p>
      </dgm:t>
    </dgm:pt>
    <dgm:pt modelId="{4D4B1CEB-BA24-493B-BA92-C8B53A1EDDB9}" type="pres">
      <dgm:prSet presAssocID="{DBD3E9C7-F7AA-4EC4-A0E5-0167A6DEF846}" presName="connTx" presStyleLbl="parChTrans1D2" presStyleIdx="7" presStyleCnt="9"/>
      <dgm:spPr/>
      <dgm:t>
        <a:bodyPr/>
        <a:lstStyle/>
        <a:p>
          <a:endParaRPr lang="zh-CN" altLang="en-US"/>
        </a:p>
      </dgm:t>
    </dgm:pt>
    <dgm:pt modelId="{540493A1-6604-4C3A-992D-B24ED33C2B0F}" type="pres">
      <dgm:prSet presAssocID="{441AFE1F-06B2-4E33-A4C0-2CBA94C8D260}" presName="root2" presStyleCnt="0"/>
      <dgm:spPr/>
    </dgm:pt>
    <dgm:pt modelId="{531CFCA5-6679-4480-99DF-934C817999D8}" type="pres">
      <dgm:prSet presAssocID="{441AFE1F-06B2-4E33-A4C0-2CBA94C8D260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ACBBC-F7B9-4887-ADB2-7D408EA1DFAA}" type="pres">
      <dgm:prSet presAssocID="{441AFE1F-06B2-4E33-A4C0-2CBA94C8D260}" presName="level3hierChild" presStyleCnt="0"/>
      <dgm:spPr/>
    </dgm:pt>
    <dgm:pt modelId="{701E3DEC-8552-4E7E-90A5-0C60AC96FB8A}" type="pres">
      <dgm:prSet presAssocID="{956B934D-EC6A-4160-89C4-6BBC5D31C14F}" presName="conn2-1" presStyleLbl="parChTrans1D2" presStyleIdx="8" presStyleCnt="9"/>
      <dgm:spPr/>
      <dgm:t>
        <a:bodyPr/>
        <a:lstStyle/>
        <a:p>
          <a:endParaRPr lang="zh-CN" altLang="en-US"/>
        </a:p>
      </dgm:t>
    </dgm:pt>
    <dgm:pt modelId="{B57E5E42-F7F7-4755-9F97-036763C6C921}" type="pres">
      <dgm:prSet presAssocID="{956B934D-EC6A-4160-89C4-6BBC5D31C14F}" presName="connTx" presStyleLbl="parChTrans1D2" presStyleIdx="8" presStyleCnt="9"/>
      <dgm:spPr/>
      <dgm:t>
        <a:bodyPr/>
        <a:lstStyle/>
        <a:p>
          <a:endParaRPr lang="zh-CN" altLang="en-US"/>
        </a:p>
      </dgm:t>
    </dgm:pt>
    <dgm:pt modelId="{E101DF7D-20F3-47F8-AFCF-45FFE38F5C4A}" type="pres">
      <dgm:prSet presAssocID="{A950D8E3-57FC-46EF-B4E1-6E117D851486}" presName="root2" presStyleCnt="0"/>
      <dgm:spPr/>
    </dgm:pt>
    <dgm:pt modelId="{739442F8-A9DC-4470-A70B-1358E5EF26FE}" type="pres">
      <dgm:prSet presAssocID="{A950D8E3-57FC-46EF-B4E1-6E117D851486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C6C2E3-AD65-4431-A1C0-DEE4F374AEBA}" type="pres">
      <dgm:prSet presAssocID="{A950D8E3-57FC-46EF-B4E1-6E117D851486}" presName="level3hierChild" presStyleCnt="0"/>
      <dgm:spPr/>
    </dgm:pt>
  </dgm:ptLst>
  <dgm:cxnLst>
    <dgm:cxn modelId="{6788866A-0051-4EB0-B4DE-D76D1AE765D3}" type="presOf" srcId="{96446B21-24DB-470C-9605-EDF1B7B0BDB0}" destId="{14E0CE8A-52A1-421B-A16C-E5A58AE9E659}" srcOrd="0" destOrd="0" presId="urn:microsoft.com/office/officeart/2008/layout/HorizontalMultiLevelHierarchy"/>
    <dgm:cxn modelId="{CDFB9A21-B407-4457-8019-CD5A891456D7}" type="presOf" srcId="{879EE558-991F-48BD-B5F1-977B6F674E3F}" destId="{70648F29-2513-4AE5-A8DB-46561679A438}" srcOrd="0" destOrd="0" presId="urn:microsoft.com/office/officeart/2008/layout/HorizontalMultiLevelHierarchy"/>
    <dgm:cxn modelId="{DE542F9E-4EE0-4ABA-8455-36B8A8D28866}" type="presOf" srcId="{DBD3E9C7-F7AA-4EC4-A0E5-0167A6DEF846}" destId="{9B3F7497-1FFF-4514-AD7D-1072A7876D19}" srcOrd="0" destOrd="0" presId="urn:microsoft.com/office/officeart/2008/layout/HorizontalMultiLevelHierarchy"/>
    <dgm:cxn modelId="{06EE9DF5-BC15-4EC8-ADEA-E308B61312B4}" type="presOf" srcId="{A950D8E3-57FC-46EF-B4E1-6E117D851486}" destId="{739442F8-A9DC-4470-A70B-1358E5EF26FE}" srcOrd="0" destOrd="0" presId="urn:microsoft.com/office/officeart/2008/layout/HorizontalMultiLevelHierarchy"/>
    <dgm:cxn modelId="{596D9F74-DFE9-48AE-B8FE-41FDB284198C}" type="presOf" srcId="{441AFE1F-06B2-4E33-A4C0-2CBA94C8D260}" destId="{531CFCA5-6679-4480-99DF-934C817999D8}" srcOrd="0" destOrd="0" presId="urn:microsoft.com/office/officeart/2008/layout/HorizontalMultiLevelHierarchy"/>
    <dgm:cxn modelId="{1B633B52-E4B4-4875-B409-58710C880218}" type="presOf" srcId="{956B934D-EC6A-4160-89C4-6BBC5D31C14F}" destId="{B57E5E42-F7F7-4755-9F97-036763C6C921}" srcOrd="1" destOrd="0" presId="urn:microsoft.com/office/officeart/2008/layout/HorizontalMultiLevelHierarchy"/>
    <dgm:cxn modelId="{FA3E4FF0-A406-4CC4-B679-1669F39B8693}" type="presOf" srcId="{C13B4684-268F-4CDC-83A9-72E7BDCF5CF9}" destId="{65B2316E-9C04-452C-BA37-F16461A34101}" srcOrd="1" destOrd="0" presId="urn:microsoft.com/office/officeart/2008/layout/HorizontalMultiLevelHierarchy"/>
    <dgm:cxn modelId="{6D992B7D-E79E-4FEB-A2E0-5CFBE26754FF}" srcId="{96446B21-24DB-470C-9605-EDF1B7B0BDB0}" destId="{52542D4A-9A73-40BD-B7FC-AAC39774F35F}" srcOrd="4" destOrd="0" parTransId="{9AF45B42-16A8-4BB6-93A2-52B3F369C437}" sibTransId="{C81711E4-A958-442E-BD5C-1D95038CAEF3}"/>
    <dgm:cxn modelId="{E3B96AFE-2D90-4AFD-A318-407215EFD9B2}" type="presOf" srcId="{C3F7F7AA-7FAD-4B51-A51B-99AC1908F6FD}" destId="{5BA4C124-12A6-4A9D-905C-AE7895322248}" srcOrd="1" destOrd="0" presId="urn:microsoft.com/office/officeart/2008/layout/HorizontalMultiLevelHierarchy"/>
    <dgm:cxn modelId="{8BF6880F-E040-4973-8CC6-C8B151184859}" type="presOf" srcId="{3157DD36-A183-4AD7-8763-1023CA27B0E9}" destId="{3C61846B-10B8-4126-B036-2A91D02447FB}" srcOrd="0" destOrd="0" presId="urn:microsoft.com/office/officeart/2008/layout/HorizontalMultiLevelHierarchy"/>
    <dgm:cxn modelId="{64ACAEEF-CFAB-4016-8B7C-F52745115E1B}" srcId="{96446B21-24DB-470C-9605-EDF1B7B0BDB0}" destId="{879EE558-991F-48BD-B5F1-977B6F674E3F}" srcOrd="1" destOrd="0" parTransId="{C13B4684-268F-4CDC-83A9-72E7BDCF5CF9}" sibTransId="{FB077BD5-87E9-42E5-9566-85398E0E2A1E}"/>
    <dgm:cxn modelId="{1131D69D-0639-4EDB-BB34-82A206A58D45}" type="presOf" srcId="{9AF45B42-16A8-4BB6-93A2-52B3F369C437}" destId="{0C64C407-2D78-4488-8993-F249784F3FBE}" srcOrd="0" destOrd="0" presId="urn:microsoft.com/office/officeart/2008/layout/HorizontalMultiLevelHierarchy"/>
    <dgm:cxn modelId="{2D9C118D-857D-4271-A02B-E093F0789F8D}" type="presOf" srcId="{C13B4684-268F-4CDC-83A9-72E7BDCF5CF9}" destId="{1F28FDDD-6B24-431B-B4F6-B0233FBABAF0}" srcOrd="0" destOrd="0" presId="urn:microsoft.com/office/officeart/2008/layout/HorizontalMultiLevelHierarchy"/>
    <dgm:cxn modelId="{9794AB16-6284-4832-9E47-27CE7380505F}" srcId="{96446B21-24DB-470C-9605-EDF1B7B0BDB0}" destId="{3157DD36-A183-4AD7-8763-1023CA27B0E9}" srcOrd="0" destOrd="0" parTransId="{DE16772F-6F73-415C-9DC5-6A13BECB513E}" sibTransId="{884148DF-9C0D-4844-BDD1-0F61A0B02E3E}"/>
    <dgm:cxn modelId="{DB91607D-D72D-4185-AE80-A95D3CC0ABCB}" type="presOf" srcId="{DE16772F-6F73-415C-9DC5-6A13BECB513E}" destId="{004467E0-B0DA-4C22-B03A-09A7118C0BFD}" srcOrd="0" destOrd="0" presId="urn:microsoft.com/office/officeart/2008/layout/HorizontalMultiLevelHierarchy"/>
    <dgm:cxn modelId="{05FBD7D1-F6CD-4E16-B602-121A8707EB82}" type="presOf" srcId="{24EEDD9F-B95D-46FF-BC4F-76861B226138}" destId="{AAD8FD56-BECA-4B3D-A1BD-B94C67A89670}" srcOrd="0" destOrd="0" presId="urn:microsoft.com/office/officeart/2008/layout/HorizontalMultiLevelHierarchy"/>
    <dgm:cxn modelId="{24D71ACB-9784-495A-81CB-2478E140E0B4}" type="presOf" srcId="{3F8F44D2-A13E-44F9-BFB5-8974119E8743}" destId="{D2D9C551-08D5-4AC6-8F5F-531C7CDE958E}" srcOrd="1" destOrd="0" presId="urn:microsoft.com/office/officeart/2008/layout/HorizontalMultiLevelHierarchy"/>
    <dgm:cxn modelId="{371F31A4-A751-4A57-A56B-BFCC8E8380BA}" type="presOf" srcId="{17DE61AA-D123-4F98-9734-CBE4588AECAE}" destId="{659AE189-4DC7-4AE3-AC56-646A9E53DB67}" srcOrd="0" destOrd="0" presId="urn:microsoft.com/office/officeart/2008/layout/HorizontalMultiLevelHierarchy"/>
    <dgm:cxn modelId="{FCF980B5-2B8E-44CA-8537-AFFCC0197727}" type="presOf" srcId="{C3F7F7AA-7FAD-4B51-A51B-99AC1908F6FD}" destId="{7240B731-0850-4275-8BF7-D07FAC24736B}" srcOrd="0" destOrd="0" presId="urn:microsoft.com/office/officeart/2008/layout/HorizontalMultiLevelHierarchy"/>
    <dgm:cxn modelId="{BC259C07-3B9F-4CE6-89BC-2C0A83A0678E}" type="presOf" srcId="{2C12B95A-D814-4C48-87D6-F8548760D21C}" destId="{FCF98B12-C50C-4CC8-99FD-B5DC57A856E7}" srcOrd="1" destOrd="0" presId="urn:microsoft.com/office/officeart/2008/layout/HorizontalMultiLevelHierarchy"/>
    <dgm:cxn modelId="{9AE365F7-32E4-45B7-91E8-5C8E01609FD2}" type="presOf" srcId="{3F8F44D2-A13E-44F9-BFB5-8974119E8743}" destId="{5C4A3BE7-1502-43FE-96A9-AB4DCF7E15BF}" srcOrd="0" destOrd="0" presId="urn:microsoft.com/office/officeart/2008/layout/HorizontalMultiLevelHierarchy"/>
    <dgm:cxn modelId="{BABDC0CD-12EA-4E47-BA02-5DF1A8AFDB54}" srcId="{1A37EC76-3217-4D22-AC22-0269A90CC929}" destId="{96446B21-24DB-470C-9605-EDF1B7B0BDB0}" srcOrd="0" destOrd="0" parTransId="{30733FAC-B50D-433B-8812-A740531AC4E1}" sibTransId="{7A5AC296-AFAF-4514-8C8A-6E88B1DBA442}"/>
    <dgm:cxn modelId="{A51DBE0A-8030-4A62-A64D-C6875F05C103}" type="presOf" srcId="{3C8EA5FD-6FC9-42D7-A2B4-75FEA07FC4F0}" destId="{8D5E397E-005F-4964-8B08-67016F821CF3}" srcOrd="0" destOrd="0" presId="urn:microsoft.com/office/officeart/2008/layout/HorizontalMultiLevelHierarchy"/>
    <dgm:cxn modelId="{ACF40CAE-480E-4DC7-82A6-5AA504F6DC21}" type="presOf" srcId="{DBD3E9C7-F7AA-4EC4-A0E5-0167A6DEF846}" destId="{4D4B1CEB-BA24-493B-BA92-C8B53A1EDDB9}" srcOrd="1" destOrd="0" presId="urn:microsoft.com/office/officeart/2008/layout/HorizontalMultiLevelHierarchy"/>
    <dgm:cxn modelId="{0DB07344-CACC-4E43-B1A7-BAFDCFDC4D9C}" srcId="{96446B21-24DB-470C-9605-EDF1B7B0BDB0}" destId="{A950D8E3-57FC-46EF-B4E1-6E117D851486}" srcOrd="8" destOrd="0" parTransId="{956B934D-EC6A-4160-89C4-6BBC5D31C14F}" sibTransId="{DCC86E7B-DEE5-42F8-9D0F-3297D858D245}"/>
    <dgm:cxn modelId="{3F6B5380-DF55-4173-A4B1-DF3A5C90B30B}" type="presOf" srcId="{2DA53F9F-7732-4584-9C6A-E18C4C64D11A}" destId="{CF5FE329-65B3-4E8D-AF33-E40C2E16B5F1}" srcOrd="0" destOrd="0" presId="urn:microsoft.com/office/officeart/2008/layout/HorizontalMultiLevelHierarchy"/>
    <dgm:cxn modelId="{ECE894C0-59DB-4E76-857B-41C3A3D35AB6}" srcId="{96446B21-24DB-470C-9605-EDF1B7B0BDB0}" destId="{441AFE1F-06B2-4E33-A4C0-2CBA94C8D260}" srcOrd="7" destOrd="0" parTransId="{DBD3E9C7-F7AA-4EC4-A0E5-0167A6DEF846}" sibTransId="{F0984E82-2EB5-4FAC-9A38-0A51069CF912}"/>
    <dgm:cxn modelId="{4E354916-8A2F-44A5-B3A7-243BED51A07E}" type="presOf" srcId="{8FDDDE24-4586-43E8-92E5-E5F3799AFB78}" destId="{08F7440F-1925-439F-85E9-20A1A904A192}" srcOrd="0" destOrd="0" presId="urn:microsoft.com/office/officeart/2008/layout/HorizontalMultiLevelHierarchy"/>
    <dgm:cxn modelId="{11FC0812-5C97-403E-9715-FDC24A8708FF}" srcId="{96446B21-24DB-470C-9605-EDF1B7B0BDB0}" destId="{24EEDD9F-B95D-46FF-BC4F-76861B226138}" srcOrd="2" destOrd="0" parTransId="{3F8F44D2-A13E-44F9-BFB5-8974119E8743}" sibTransId="{C3ED006A-7D04-4ADF-A598-F1CA5816D9EF}"/>
    <dgm:cxn modelId="{B66D77F2-309D-4779-B755-936EE425BEDB}" type="presOf" srcId="{9AF45B42-16A8-4BB6-93A2-52B3F369C437}" destId="{A5467DD3-EC76-4B95-838D-92D6D6C61F2A}" srcOrd="1" destOrd="0" presId="urn:microsoft.com/office/officeart/2008/layout/HorizontalMultiLevelHierarchy"/>
    <dgm:cxn modelId="{14B63020-11B5-4013-AD85-A5852EF175B7}" type="presOf" srcId="{2C12B95A-D814-4C48-87D6-F8548760D21C}" destId="{B6640C34-E3E3-4333-A2C4-C557C9ACC672}" srcOrd="0" destOrd="0" presId="urn:microsoft.com/office/officeart/2008/layout/HorizontalMultiLevelHierarchy"/>
    <dgm:cxn modelId="{5D1F07BD-D506-4B41-9F44-4CA3CA30CC4A}" type="presOf" srcId="{1A37EC76-3217-4D22-AC22-0269A90CC929}" destId="{A74E3811-7C0D-4881-84DA-F79BCCB4C637}" srcOrd="0" destOrd="0" presId="urn:microsoft.com/office/officeart/2008/layout/HorizontalMultiLevelHierarchy"/>
    <dgm:cxn modelId="{F2058DA4-897A-42CE-A6B0-6F04E42FE609}" srcId="{96446B21-24DB-470C-9605-EDF1B7B0BDB0}" destId="{3C8EA5FD-6FC9-42D7-A2B4-75FEA07FC4F0}" srcOrd="3" destOrd="0" parTransId="{17DE61AA-D123-4F98-9734-CBE4588AECAE}" sibTransId="{59694F9D-8A50-433E-8BB6-47DAA4DBB367}"/>
    <dgm:cxn modelId="{CA0485B2-F121-44EC-9EB2-A1034DD6631D}" type="presOf" srcId="{956B934D-EC6A-4160-89C4-6BBC5D31C14F}" destId="{701E3DEC-8552-4E7E-90A5-0C60AC96FB8A}" srcOrd="0" destOrd="0" presId="urn:microsoft.com/office/officeart/2008/layout/HorizontalMultiLevelHierarchy"/>
    <dgm:cxn modelId="{E772D41F-E9A8-43D2-BF64-D5F1771F3A25}" type="presOf" srcId="{17DE61AA-D123-4F98-9734-CBE4588AECAE}" destId="{F7785CF9-8DED-44E6-B8F3-B7FC7C9537E2}" srcOrd="1" destOrd="0" presId="urn:microsoft.com/office/officeart/2008/layout/HorizontalMultiLevelHierarchy"/>
    <dgm:cxn modelId="{D638D0DD-2E85-425A-B332-00831C9C1932}" type="presOf" srcId="{DE16772F-6F73-415C-9DC5-6A13BECB513E}" destId="{EAC0D039-4C6A-4489-9C66-EA61374A8765}" srcOrd="1" destOrd="0" presId="urn:microsoft.com/office/officeart/2008/layout/HorizontalMultiLevelHierarchy"/>
    <dgm:cxn modelId="{653D2B5D-B619-4BDF-AED8-06A56D6C4032}" srcId="{96446B21-24DB-470C-9605-EDF1B7B0BDB0}" destId="{2DA53F9F-7732-4584-9C6A-E18C4C64D11A}" srcOrd="5" destOrd="0" parTransId="{2C12B95A-D814-4C48-87D6-F8548760D21C}" sibTransId="{770B6BD1-F6B7-40F2-8A47-34EB4A9C1A74}"/>
    <dgm:cxn modelId="{BC887B89-F8C1-4D05-8335-98321AE0B9BD}" type="presOf" srcId="{52542D4A-9A73-40BD-B7FC-AAC39774F35F}" destId="{A1931C42-039B-475D-98D5-D1B861C72C33}" srcOrd="0" destOrd="0" presId="urn:microsoft.com/office/officeart/2008/layout/HorizontalMultiLevelHierarchy"/>
    <dgm:cxn modelId="{A24D40C2-2275-4C57-819B-21AB22A834CD}" srcId="{96446B21-24DB-470C-9605-EDF1B7B0BDB0}" destId="{8FDDDE24-4586-43E8-92E5-E5F3799AFB78}" srcOrd="6" destOrd="0" parTransId="{C3F7F7AA-7FAD-4B51-A51B-99AC1908F6FD}" sibTransId="{34FDA2E8-9040-40ED-8FE9-C17F66C1C6CF}"/>
    <dgm:cxn modelId="{34F02808-9427-4F56-92C5-BBC53C91F88D}" type="presParOf" srcId="{A74E3811-7C0D-4881-84DA-F79BCCB4C637}" destId="{CB68C44C-D412-4FF4-8EA9-4889741457ED}" srcOrd="0" destOrd="0" presId="urn:microsoft.com/office/officeart/2008/layout/HorizontalMultiLevelHierarchy"/>
    <dgm:cxn modelId="{FCBB24BB-F270-4389-96BF-9C9F903711AC}" type="presParOf" srcId="{CB68C44C-D412-4FF4-8EA9-4889741457ED}" destId="{14E0CE8A-52A1-421B-A16C-E5A58AE9E659}" srcOrd="0" destOrd="0" presId="urn:microsoft.com/office/officeart/2008/layout/HorizontalMultiLevelHierarchy"/>
    <dgm:cxn modelId="{ED880690-87EB-4753-9AA6-90818A74840D}" type="presParOf" srcId="{CB68C44C-D412-4FF4-8EA9-4889741457ED}" destId="{4BBC489C-E56E-4A2C-9468-36E3440F14E8}" srcOrd="1" destOrd="0" presId="urn:microsoft.com/office/officeart/2008/layout/HorizontalMultiLevelHierarchy"/>
    <dgm:cxn modelId="{4613DE7C-1832-4B73-A5D5-F758883489F3}" type="presParOf" srcId="{4BBC489C-E56E-4A2C-9468-36E3440F14E8}" destId="{004467E0-B0DA-4C22-B03A-09A7118C0BFD}" srcOrd="0" destOrd="0" presId="urn:microsoft.com/office/officeart/2008/layout/HorizontalMultiLevelHierarchy"/>
    <dgm:cxn modelId="{34806481-53F5-4B0A-8434-20833498A5DA}" type="presParOf" srcId="{004467E0-B0DA-4C22-B03A-09A7118C0BFD}" destId="{EAC0D039-4C6A-4489-9C66-EA61374A8765}" srcOrd="0" destOrd="0" presId="urn:microsoft.com/office/officeart/2008/layout/HorizontalMultiLevelHierarchy"/>
    <dgm:cxn modelId="{5B0CCFAA-6512-4A3D-B93F-C7DD0299EA5A}" type="presParOf" srcId="{4BBC489C-E56E-4A2C-9468-36E3440F14E8}" destId="{E7C32251-B457-499F-B747-F79EE814D6DD}" srcOrd="1" destOrd="0" presId="urn:microsoft.com/office/officeart/2008/layout/HorizontalMultiLevelHierarchy"/>
    <dgm:cxn modelId="{D636E9C0-E460-4603-B51C-6B99CC64793B}" type="presParOf" srcId="{E7C32251-B457-499F-B747-F79EE814D6DD}" destId="{3C61846B-10B8-4126-B036-2A91D02447FB}" srcOrd="0" destOrd="0" presId="urn:microsoft.com/office/officeart/2008/layout/HorizontalMultiLevelHierarchy"/>
    <dgm:cxn modelId="{D1FD0D37-1704-4724-A476-3BB8A25CA4B7}" type="presParOf" srcId="{E7C32251-B457-499F-B747-F79EE814D6DD}" destId="{2775D02D-3271-4E0E-B3B4-28A6999F6F91}" srcOrd="1" destOrd="0" presId="urn:microsoft.com/office/officeart/2008/layout/HorizontalMultiLevelHierarchy"/>
    <dgm:cxn modelId="{3A5B552D-3B86-4392-A1D8-A00675ABD8CD}" type="presParOf" srcId="{4BBC489C-E56E-4A2C-9468-36E3440F14E8}" destId="{1F28FDDD-6B24-431B-B4F6-B0233FBABAF0}" srcOrd="2" destOrd="0" presId="urn:microsoft.com/office/officeart/2008/layout/HorizontalMultiLevelHierarchy"/>
    <dgm:cxn modelId="{E3D94846-C160-45C4-B1CC-F5822688175E}" type="presParOf" srcId="{1F28FDDD-6B24-431B-B4F6-B0233FBABAF0}" destId="{65B2316E-9C04-452C-BA37-F16461A34101}" srcOrd="0" destOrd="0" presId="urn:microsoft.com/office/officeart/2008/layout/HorizontalMultiLevelHierarchy"/>
    <dgm:cxn modelId="{8B3AF8E1-4BD4-413E-A7C0-9E77A6D34757}" type="presParOf" srcId="{4BBC489C-E56E-4A2C-9468-36E3440F14E8}" destId="{D0F91780-3063-48C8-95D9-95B2285A4279}" srcOrd="3" destOrd="0" presId="urn:microsoft.com/office/officeart/2008/layout/HorizontalMultiLevelHierarchy"/>
    <dgm:cxn modelId="{53488661-1F38-48D2-809E-13A8745FCF5C}" type="presParOf" srcId="{D0F91780-3063-48C8-95D9-95B2285A4279}" destId="{70648F29-2513-4AE5-A8DB-46561679A438}" srcOrd="0" destOrd="0" presId="urn:microsoft.com/office/officeart/2008/layout/HorizontalMultiLevelHierarchy"/>
    <dgm:cxn modelId="{2DA17F61-2EC2-4177-AF98-833A561F6574}" type="presParOf" srcId="{D0F91780-3063-48C8-95D9-95B2285A4279}" destId="{6EA29418-91D5-4D4A-862E-73A955DE747F}" srcOrd="1" destOrd="0" presId="urn:microsoft.com/office/officeart/2008/layout/HorizontalMultiLevelHierarchy"/>
    <dgm:cxn modelId="{52C99E99-ED6B-41E8-9D42-5EC7C7621E26}" type="presParOf" srcId="{4BBC489C-E56E-4A2C-9468-36E3440F14E8}" destId="{5C4A3BE7-1502-43FE-96A9-AB4DCF7E15BF}" srcOrd="4" destOrd="0" presId="urn:microsoft.com/office/officeart/2008/layout/HorizontalMultiLevelHierarchy"/>
    <dgm:cxn modelId="{DC007C8A-9E57-4C3E-B9BE-5E02A3B63739}" type="presParOf" srcId="{5C4A3BE7-1502-43FE-96A9-AB4DCF7E15BF}" destId="{D2D9C551-08D5-4AC6-8F5F-531C7CDE958E}" srcOrd="0" destOrd="0" presId="urn:microsoft.com/office/officeart/2008/layout/HorizontalMultiLevelHierarchy"/>
    <dgm:cxn modelId="{621557C3-BA48-4965-9737-8B104EC315D1}" type="presParOf" srcId="{4BBC489C-E56E-4A2C-9468-36E3440F14E8}" destId="{5B0AEF94-7507-43AD-9DD0-80E1DFC74E88}" srcOrd="5" destOrd="0" presId="urn:microsoft.com/office/officeart/2008/layout/HorizontalMultiLevelHierarchy"/>
    <dgm:cxn modelId="{5F8E9033-03B5-47B1-9769-8F7EB65D5BF4}" type="presParOf" srcId="{5B0AEF94-7507-43AD-9DD0-80E1DFC74E88}" destId="{AAD8FD56-BECA-4B3D-A1BD-B94C67A89670}" srcOrd="0" destOrd="0" presId="urn:microsoft.com/office/officeart/2008/layout/HorizontalMultiLevelHierarchy"/>
    <dgm:cxn modelId="{EAF7331B-1502-4DB8-9075-CB9F73CE2CE9}" type="presParOf" srcId="{5B0AEF94-7507-43AD-9DD0-80E1DFC74E88}" destId="{D1D98286-46F6-45F9-A4C3-3167D3A2F3F8}" srcOrd="1" destOrd="0" presId="urn:microsoft.com/office/officeart/2008/layout/HorizontalMultiLevelHierarchy"/>
    <dgm:cxn modelId="{C2067F68-A9AC-4DD5-8E94-70930A891392}" type="presParOf" srcId="{4BBC489C-E56E-4A2C-9468-36E3440F14E8}" destId="{659AE189-4DC7-4AE3-AC56-646A9E53DB67}" srcOrd="6" destOrd="0" presId="urn:microsoft.com/office/officeart/2008/layout/HorizontalMultiLevelHierarchy"/>
    <dgm:cxn modelId="{2FDEC120-05B4-4CCA-918F-2A2805061AC4}" type="presParOf" srcId="{659AE189-4DC7-4AE3-AC56-646A9E53DB67}" destId="{F7785CF9-8DED-44E6-B8F3-B7FC7C9537E2}" srcOrd="0" destOrd="0" presId="urn:microsoft.com/office/officeart/2008/layout/HorizontalMultiLevelHierarchy"/>
    <dgm:cxn modelId="{6C64B346-D1F5-4708-BA78-C645A77419E4}" type="presParOf" srcId="{4BBC489C-E56E-4A2C-9468-36E3440F14E8}" destId="{A5256529-EF5C-481B-87D5-5EA6CE3ED183}" srcOrd="7" destOrd="0" presId="urn:microsoft.com/office/officeart/2008/layout/HorizontalMultiLevelHierarchy"/>
    <dgm:cxn modelId="{F79BA37A-A980-4832-B844-9E7B5A20C88C}" type="presParOf" srcId="{A5256529-EF5C-481B-87D5-5EA6CE3ED183}" destId="{8D5E397E-005F-4964-8B08-67016F821CF3}" srcOrd="0" destOrd="0" presId="urn:microsoft.com/office/officeart/2008/layout/HorizontalMultiLevelHierarchy"/>
    <dgm:cxn modelId="{A8638204-A4FA-4AD8-8140-0DFA9B64B967}" type="presParOf" srcId="{A5256529-EF5C-481B-87D5-5EA6CE3ED183}" destId="{B1C18D40-5749-424B-BA52-6F867926F139}" srcOrd="1" destOrd="0" presId="urn:microsoft.com/office/officeart/2008/layout/HorizontalMultiLevelHierarchy"/>
    <dgm:cxn modelId="{81CFDDE4-33E4-4A92-93E8-E426AE005400}" type="presParOf" srcId="{4BBC489C-E56E-4A2C-9468-36E3440F14E8}" destId="{0C64C407-2D78-4488-8993-F249784F3FBE}" srcOrd="8" destOrd="0" presId="urn:microsoft.com/office/officeart/2008/layout/HorizontalMultiLevelHierarchy"/>
    <dgm:cxn modelId="{89F7EA8F-4FD3-4238-804A-0D0BEFEC5517}" type="presParOf" srcId="{0C64C407-2D78-4488-8993-F249784F3FBE}" destId="{A5467DD3-EC76-4B95-838D-92D6D6C61F2A}" srcOrd="0" destOrd="0" presId="urn:microsoft.com/office/officeart/2008/layout/HorizontalMultiLevelHierarchy"/>
    <dgm:cxn modelId="{6ED7BB89-C98F-441D-9A21-B5D4E42BBA5F}" type="presParOf" srcId="{4BBC489C-E56E-4A2C-9468-36E3440F14E8}" destId="{A4191C3B-122A-4896-897A-B3BD729693ED}" srcOrd="9" destOrd="0" presId="urn:microsoft.com/office/officeart/2008/layout/HorizontalMultiLevelHierarchy"/>
    <dgm:cxn modelId="{E545C591-13D0-438A-9C63-9C6CECC7A3E5}" type="presParOf" srcId="{A4191C3B-122A-4896-897A-B3BD729693ED}" destId="{A1931C42-039B-475D-98D5-D1B861C72C33}" srcOrd="0" destOrd="0" presId="urn:microsoft.com/office/officeart/2008/layout/HorizontalMultiLevelHierarchy"/>
    <dgm:cxn modelId="{669631FB-E5C3-4AEE-899B-3ABDBE40EC42}" type="presParOf" srcId="{A4191C3B-122A-4896-897A-B3BD729693ED}" destId="{E34D6BAB-E375-4F01-95F0-0E60E799B935}" srcOrd="1" destOrd="0" presId="urn:microsoft.com/office/officeart/2008/layout/HorizontalMultiLevelHierarchy"/>
    <dgm:cxn modelId="{2FF64BB3-CC40-4D55-8E15-8D3E554BCE29}" type="presParOf" srcId="{4BBC489C-E56E-4A2C-9468-36E3440F14E8}" destId="{B6640C34-E3E3-4333-A2C4-C557C9ACC672}" srcOrd="10" destOrd="0" presId="urn:microsoft.com/office/officeart/2008/layout/HorizontalMultiLevelHierarchy"/>
    <dgm:cxn modelId="{6A65FE2D-C37B-46CD-B664-DA82BAA3A67E}" type="presParOf" srcId="{B6640C34-E3E3-4333-A2C4-C557C9ACC672}" destId="{FCF98B12-C50C-4CC8-99FD-B5DC57A856E7}" srcOrd="0" destOrd="0" presId="urn:microsoft.com/office/officeart/2008/layout/HorizontalMultiLevelHierarchy"/>
    <dgm:cxn modelId="{ECBE1085-58E7-4980-A9A1-9082A609C7C4}" type="presParOf" srcId="{4BBC489C-E56E-4A2C-9468-36E3440F14E8}" destId="{AEB6BF45-D6E8-4939-8107-96994CCE5183}" srcOrd="11" destOrd="0" presId="urn:microsoft.com/office/officeart/2008/layout/HorizontalMultiLevelHierarchy"/>
    <dgm:cxn modelId="{D88C3001-0813-4637-8A00-1B20C536F70E}" type="presParOf" srcId="{AEB6BF45-D6E8-4939-8107-96994CCE5183}" destId="{CF5FE329-65B3-4E8D-AF33-E40C2E16B5F1}" srcOrd="0" destOrd="0" presId="urn:microsoft.com/office/officeart/2008/layout/HorizontalMultiLevelHierarchy"/>
    <dgm:cxn modelId="{813CC1FC-8949-4C2F-8D25-AB0087462E61}" type="presParOf" srcId="{AEB6BF45-D6E8-4939-8107-96994CCE5183}" destId="{2E1E7257-462F-43C0-90C7-4EB94308249D}" srcOrd="1" destOrd="0" presId="urn:microsoft.com/office/officeart/2008/layout/HorizontalMultiLevelHierarchy"/>
    <dgm:cxn modelId="{FF6179E3-DB87-4A4E-A6D5-0C5D73EF107E}" type="presParOf" srcId="{4BBC489C-E56E-4A2C-9468-36E3440F14E8}" destId="{7240B731-0850-4275-8BF7-D07FAC24736B}" srcOrd="12" destOrd="0" presId="urn:microsoft.com/office/officeart/2008/layout/HorizontalMultiLevelHierarchy"/>
    <dgm:cxn modelId="{71B90A95-DA13-4743-938A-DB52E3BF18EA}" type="presParOf" srcId="{7240B731-0850-4275-8BF7-D07FAC24736B}" destId="{5BA4C124-12A6-4A9D-905C-AE7895322248}" srcOrd="0" destOrd="0" presId="urn:microsoft.com/office/officeart/2008/layout/HorizontalMultiLevelHierarchy"/>
    <dgm:cxn modelId="{8DF59A59-68D1-415C-BEF8-535ADE1EDCF9}" type="presParOf" srcId="{4BBC489C-E56E-4A2C-9468-36E3440F14E8}" destId="{BC6CD71A-CFF5-418F-95D1-600CE4431A94}" srcOrd="13" destOrd="0" presId="urn:microsoft.com/office/officeart/2008/layout/HorizontalMultiLevelHierarchy"/>
    <dgm:cxn modelId="{7DDF7544-F1C9-4C31-8EFF-1A37393C109D}" type="presParOf" srcId="{BC6CD71A-CFF5-418F-95D1-600CE4431A94}" destId="{08F7440F-1925-439F-85E9-20A1A904A192}" srcOrd="0" destOrd="0" presId="urn:microsoft.com/office/officeart/2008/layout/HorizontalMultiLevelHierarchy"/>
    <dgm:cxn modelId="{E8681F78-D730-4CD8-97C5-4E4D6B49919E}" type="presParOf" srcId="{BC6CD71A-CFF5-418F-95D1-600CE4431A94}" destId="{83D09F13-E584-4B16-AFD3-DCEB9036528D}" srcOrd="1" destOrd="0" presId="urn:microsoft.com/office/officeart/2008/layout/HorizontalMultiLevelHierarchy"/>
    <dgm:cxn modelId="{8BBA9940-9AEB-48CF-BA46-A8CE3027A89F}" type="presParOf" srcId="{4BBC489C-E56E-4A2C-9468-36E3440F14E8}" destId="{9B3F7497-1FFF-4514-AD7D-1072A7876D19}" srcOrd="14" destOrd="0" presId="urn:microsoft.com/office/officeart/2008/layout/HorizontalMultiLevelHierarchy"/>
    <dgm:cxn modelId="{B3E84BF7-FFCA-4469-9A48-C854FA34F42B}" type="presParOf" srcId="{9B3F7497-1FFF-4514-AD7D-1072A7876D19}" destId="{4D4B1CEB-BA24-493B-BA92-C8B53A1EDDB9}" srcOrd="0" destOrd="0" presId="urn:microsoft.com/office/officeart/2008/layout/HorizontalMultiLevelHierarchy"/>
    <dgm:cxn modelId="{EBD6BE33-25D1-41D5-993A-0134E4A86401}" type="presParOf" srcId="{4BBC489C-E56E-4A2C-9468-36E3440F14E8}" destId="{540493A1-6604-4C3A-992D-B24ED33C2B0F}" srcOrd="15" destOrd="0" presId="urn:microsoft.com/office/officeart/2008/layout/HorizontalMultiLevelHierarchy"/>
    <dgm:cxn modelId="{C2B1A140-105A-40D2-88D5-B35D5A107DAE}" type="presParOf" srcId="{540493A1-6604-4C3A-992D-B24ED33C2B0F}" destId="{531CFCA5-6679-4480-99DF-934C817999D8}" srcOrd="0" destOrd="0" presId="urn:microsoft.com/office/officeart/2008/layout/HorizontalMultiLevelHierarchy"/>
    <dgm:cxn modelId="{AF06218C-15C9-4B00-B570-6B164814690B}" type="presParOf" srcId="{540493A1-6604-4C3A-992D-B24ED33C2B0F}" destId="{23AACBBC-F7B9-4887-ADB2-7D408EA1DFAA}" srcOrd="1" destOrd="0" presId="urn:microsoft.com/office/officeart/2008/layout/HorizontalMultiLevelHierarchy"/>
    <dgm:cxn modelId="{D610D428-06F4-4712-9667-4D39253D4D4E}" type="presParOf" srcId="{4BBC489C-E56E-4A2C-9468-36E3440F14E8}" destId="{701E3DEC-8552-4E7E-90A5-0C60AC96FB8A}" srcOrd="16" destOrd="0" presId="urn:microsoft.com/office/officeart/2008/layout/HorizontalMultiLevelHierarchy"/>
    <dgm:cxn modelId="{AE34599D-CAC8-4E27-9DF6-DD638BCFBBCE}" type="presParOf" srcId="{701E3DEC-8552-4E7E-90A5-0C60AC96FB8A}" destId="{B57E5E42-F7F7-4755-9F97-036763C6C921}" srcOrd="0" destOrd="0" presId="urn:microsoft.com/office/officeart/2008/layout/HorizontalMultiLevelHierarchy"/>
    <dgm:cxn modelId="{E17DB491-C76E-41B7-B93F-35FDACA6B6F3}" type="presParOf" srcId="{4BBC489C-E56E-4A2C-9468-36E3440F14E8}" destId="{E101DF7D-20F3-47F8-AFCF-45FFE38F5C4A}" srcOrd="17" destOrd="0" presId="urn:microsoft.com/office/officeart/2008/layout/HorizontalMultiLevelHierarchy"/>
    <dgm:cxn modelId="{6A8A99E7-1B93-4589-9E9E-77BEFE964E87}" type="presParOf" srcId="{E101DF7D-20F3-47F8-AFCF-45FFE38F5C4A}" destId="{739442F8-A9DC-4470-A70B-1358E5EF26FE}" srcOrd="0" destOrd="0" presId="urn:microsoft.com/office/officeart/2008/layout/HorizontalMultiLevelHierarchy"/>
    <dgm:cxn modelId="{20AD629C-074E-4C5A-BB62-1BEF6BD7F643}" type="presParOf" srcId="{E101DF7D-20F3-47F8-AFCF-45FFE38F5C4A}" destId="{A2C6C2E3-AD65-4431-A1C0-DEE4F374AEB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7EC76-3217-4D22-AC22-0269A90CC9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46B21-24DB-470C-9605-EDF1B7B0BDB0}">
      <dgm:prSet phldrT="[文本]"/>
      <dgm:spPr/>
      <dgm:t>
        <a:bodyPr/>
        <a:lstStyle/>
        <a:p>
          <a:r>
            <a:rPr lang="en-US" altLang="zh-CN" dirty="0" smtClean="0"/>
            <a:t>sys</a:t>
          </a:r>
          <a:endParaRPr lang="zh-CN" altLang="en-US" dirty="0"/>
        </a:p>
      </dgm:t>
    </dgm:pt>
    <dgm:pt modelId="{30733FAC-B50D-433B-8812-A740531AC4E1}" type="par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7A5AC296-AFAF-4514-8C8A-6E88B1DBA442}" type="sib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3157DD36-A183-4AD7-8763-1023CA27B0E9}">
      <dgm:prSet phldrT="[文本]"/>
      <dgm:spPr/>
      <dgm:t>
        <a:bodyPr/>
        <a:lstStyle/>
        <a:p>
          <a:r>
            <a:rPr lang="en-US" altLang="zh-CN" dirty="0" smtClean="0"/>
            <a:t>Date</a:t>
          </a:r>
          <a:endParaRPr lang="zh-CN" altLang="en-US" dirty="0"/>
        </a:p>
      </dgm:t>
    </dgm:pt>
    <dgm:pt modelId="{DE16772F-6F73-415C-9DC5-6A13BECB513E}" type="parTrans" cxnId="{9794AB16-6284-4832-9E47-27CE7380505F}">
      <dgm:prSet/>
      <dgm:spPr/>
      <dgm:t>
        <a:bodyPr/>
        <a:lstStyle/>
        <a:p>
          <a:endParaRPr lang="zh-CN" altLang="en-US"/>
        </a:p>
      </dgm:t>
    </dgm:pt>
    <dgm:pt modelId="{884148DF-9C0D-4844-BDD1-0F61A0B02E3E}" type="sibTrans" cxnId="{9794AB16-6284-4832-9E47-27CE7380505F}">
      <dgm:prSet/>
      <dgm:spPr/>
      <dgm:t>
        <a:bodyPr/>
        <a:lstStyle/>
        <a:p>
          <a:endParaRPr lang="zh-CN" altLang="en-US"/>
        </a:p>
      </dgm:t>
    </dgm:pt>
    <dgm:pt modelId="{879EE558-991F-48BD-B5F1-977B6F674E3F}">
      <dgm:prSet phldrT="[文本]"/>
      <dgm:spPr/>
      <dgm:t>
        <a:bodyPr/>
        <a:lstStyle/>
        <a:p>
          <a:r>
            <a:rPr lang="en-US" altLang="zh-CN" dirty="0" smtClean="0"/>
            <a:t>DateFormat</a:t>
          </a:r>
          <a:endParaRPr lang="zh-CN" altLang="en-US" dirty="0"/>
        </a:p>
      </dgm:t>
    </dgm:pt>
    <dgm:pt modelId="{C13B4684-268F-4CDC-83A9-72E7BDCF5CF9}" type="parTrans" cxnId="{64ACAEEF-CFAB-4016-8B7C-F52745115E1B}">
      <dgm:prSet/>
      <dgm:spPr/>
      <dgm:t>
        <a:bodyPr/>
        <a:lstStyle/>
        <a:p>
          <a:endParaRPr lang="zh-CN" altLang="en-US"/>
        </a:p>
      </dgm:t>
    </dgm:pt>
    <dgm:pt modelId="{FB077BD5-87E9-42E5-9566-85398E0E2A1E}" type="sibTrans" cxnId="{64ACAEEF-CFAB-4016-8B7C-F52745115E1B}">
      <dgm:prSet/>
      <dgm:spPr/>
      <dgm:t>
        <a:bodyPr/>
        <a:lstStyle/>
        <a:p>
          <a:endParaRPr lang="zh-CN" altLang="en-US"/>
        </a:p>
      </dgm:t>
    </dgm:pt>
    <dgm:pt modelId="{24EEDD9F-B95D-46FF-BC4F-76861B226138}">
      <dgm:prSet phldrT="[文本]"/>
      <dgm:spPr/>
      <dgm:t>
        <a:bodyPr/>
        <a:lstStyle/>
        <a:p>
          <a:r>
            <a:rPr lang="en-US" altLang="zh-CN" dirty="0" smtClean="0"/>
            <a:t>ErrorProvider</a:t>
          </a:r>
          <a:endParaRPr lang="zh-CN" altLang="en-US" dirty="0"/>
        </a:p>
      </dgm:t>
    </dgm:pt>
    <dgm:pt modelId="{3F8F44D2-A13E-44F9-BFB5-8974119E8743}" type="parTrans" cxnId="{11FC0812-5C97-403E-9715-FDC24A8708FF}">
      <dgm:prSet/>
      <dgm:spPr/>
      <dgm:t>
        <a:bodyPr/>
        <a:lstStyle/>
        <a:p>
          <a:endParaRPr lang="zh-CN" altLang="en-US"/>
        </a:p>
      </dgm:t>
    </dgm:pt>
    <dgm:pt modelId="{C3ED006A-7D04-4ADF-A598-F1CA5816D9EF}" type="sibTrans" cxnId="{11FC0812-5C97-403E-9715-FDC24A8708FF}">
      <dgm:prSet/>
      <dgm:spPr/>
      <dgm:t>
        <a:bodyPr/>
        <a:lstStyle/>
        <a:p>
          <a:endParaRPr lang="zh-CN" altLang="en-US"/>
        </a:p>
      </dgm:t>
    </dgm:pt>
    <dgm:pt modelId="{3C8EA5FD-6FC9-42D7-A2B4-75FEA07FC4F0}">
      <dgm:prSet phldrT="[文本]"/>
      <dgm:spPr/>
      <dgm:t>
        <a:bodyPr/>
        <a:lstStyle/>
        <a:p>
          <a:r>
            <a:rPr lang="en-US" altLang="zh-CN" dirty="0" smtClean="0"/>
            <a:t>Exception</a:t>
          </a:r>
          <a:endParaRPr lang="zh-CN" altLang="en-US" dirty="0"/>
        </a:p>
      </dgm:t>
    </dgm:pt>
    <dgm:pt modelId="{17DE61AA-D123-4F98-9734-CBE4588AECAE}" type="parTrans" cxnId="{F2058DA4-897A-42CE-A6B0-6F04E42FE609}">
      <dgm:prSet/>
      <dgm:spPr/>
      <dgm:t>
        <a:bodyPr/>
        <a:lstStyle/>
        <a:p>
          <a:endParaRPr lang="zh-CN" altLang="en-US"/>
        </a:p>
      </dgm:t>
    </dgm:pt>
    <dgm:pt modelId="{59694F9D-8A50-433E-8BB6-47DAA4DBB367}" type="sibTrans" cxnId="{F2058DA4-897A-42CE-A6B0-6F04E42FE609}">
      <dgm:prSet/>
      <dgm:spPr/>
      <dgm:t>
        <a:bodyPr/>
        <a:lstStyle/>
        <a:p>
          <a:endParaRPr lang="zh-CN" altLang="en-US"/>
        </a:p>
      </dgm:t>
    </dgm:pt>
    <dgm:pt modelId="{52542D4A-9A73-40BD-B7FC-AAC39774F35F}">
      <dgm:prSet phldrT="[文本]"/>
      <dgm:spPr/>
      <dgm:t>
        <a:bodyPr/>
        <a:lstStyle/>
        <a:p>
          <a:r>
            <a:rPr lang="en-US" altLang="zh-CN" dirty="0" smtClean="0"/>
            <a:t>Library</a:t>
          </a:r>
          <a:endParaRPr lang="en-US" altLang="zh-CN" dirty="0" smtClean="0"/>
        </a:p>
      </dgm:t>
    </dgm:pt>
    <dgm:pt modelId="{9AF45B42-16A8-4BB6-93A2-52B3F369C437}" type="parTrans" cxnId="{6D992B7D-E79E-4FEB-A2E0-5CFBE26754FF}">
      <dgm:prSet/>
      <dgm:spPr/>
      <dgm:t>
        <a:bodyPr/>
        <a:lstStyle/>
        <a:p>
          <a:endParaRPr lang="zh-CN" altLang="en-US"/>
        </a:p>
      </dgm:t>
    </dgm:pt>
    <dgm:pt modelId="{C81711E4-A958-442E-BD5C-1D95038CAEF3}" type="sibTrans" cxnId="{6D992B7D-E79E-4FEB-A2E0-5CFBE26754FF}">
      <dgm:prSet/>
      <dgm:spPr/>
      <dgm:t>
        <a:bodyPr/>
        <a:lstStyle/>
        <a:p>
          <a:endParaRPr lang="zh-CN" altLang="en-US"/>
        </a:p>
      </dgm:t>
    </dgm:pt>
    <dgm:pt modelId="{2DA53F9F-7732-4584-9C6A-E18C4C64D11A}">
      <dgm:prSet phldrT="[文本]"/>
      <dgm:spPr/>
      <dgm:t>
        <a:bodyPr/>
        <a:lstStyle/>
        <a:p>
          <a:r>
            <a:rPr lang="en-US" altLang="zh-CN" dirty="0" smtClean="0"/>
            <a:t>Locale</a:t>
          </a:r>
          <a:endParaRPr lang="en-US" altLang="zh-CN" dirty="0" smtClean="0"/>
        </a:p>
      </dgm:t>
    </dgm:pt>
    <dgm:pt modelId="{2C12B95A-D814-4C48-87D6-F8548760D21C}" type="parTrans" cxnId="{653D2B5D-B619-4BDF-AED8-06A56D6C4032}">
      <dgm:prSet/>
      <dgm:spPr/>
      <dgm:t>
        <a:bodyPr/>
        <a:lstStyle/>
        <a:p>
          <a:endParaRPr lang="zh-CN" altLang="en-US"/>
        </a:p>
      </dgm:t>
    </dgm:pt>
    <dgm:pt modelId="{770B6BD1-F6B7-40F2-8A47-34EB4A9C1A74}" type="sibTrans" cxnId="{653D2B5D-B619-4BDF-AED8-06A56D6C4032}">
      <dgm:prSet/>
      <dgm:spPr/>
      <dgm:t>
        <a:bodyPr/>
        <a:lstStyle/>
        <a:p>
          <a:endParaRPr lang="zh-CN" altLang="en-US"/>
        </a:p>
      </dgm:t>
    </dgm:pt>
    <dgm:pt modelId="{8FDDDE24-4586-43E8-92E5-E5F3799AFB78}">
      <dgm:prSet phldrT="[文本]"/>
      <dgm:spPr/>
      <dgm:t>
        <a:bodyPr/>
        <a:lstStyle/>
        <a:p>
          <a:r>
            <a:rPr lang="en-US" altLang="zh-CN" dirty="0" smtClean="0"/>
            <a:t>Lock</a:t>
          </a:r>
          <a:endParaRPr lang="en-US" altLang="zh-CN" dirty="0" smtClean="0"/>
        </a:p>
      </dgm:t>
    </dgm:pt>
    <dgm:pt modelId="{C3F7F7AA-7FAD-4B51-A51B-99AC1908F6FD}" type="parTrans" cxnId="{A24D40C2-2275-4C57-819B-21AB22A834CD}">
      <dgm:prSet/>
      <dgm:spPr/>
      <dgm:t>
        <a:bodyPr/>
        <a:lstStyle/>
        <a:p>
          <a:endParaRPr lang="zh-CN" altLang="en-US"/>
        </a:p>
      </dgm:t>
    </dgm:pt>
    <dgm:pt modelId="{34FDA2E8-9040-40ED-8FE9-C17F66C1C6CF}" type="sibTrans" cxnId="{A24D40C2-2275-4C57-819B-21AB22A834CD}">
      <dgm:prSet/>
      <dgm:spPr/>
      <dgm:t>
        <a:bodyPr/>
        <a:lstStyle/>
        <a:p>
          <a:endParaRPr lang="zh-CN" altLang="en-US"/>
        </a:p>
      </dgm:t>
    </dgm:pt>
    <dgm:pt modelId="{441AFE1F-06B2-4E33-A4C0-2CBA94C8D260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en-US" altLang="zh-CN" dirty="0" smtClean="0"/>
        </a:p>
      </dgm:t>
    </dgm:pt>
    <dgm:pt modelId="{DBD3E9C7-F7AA-4EC4-A0E5-0167A6DEF846}" type="parTrans" cxnId="{ECE894C0-59DB-4E76-857B-41C3A3D35AB6}">
      <dgm:prSet/>
      <dgm:spPr/>
      <dgm:t>
        <a:bodyPr/>
        <a:lstStyle/>
        <a:p>
          <a:endParaRPr lang="zh-CN" altLang="en-US"/>
        </a:p>
      </dgm:t>
    </dgm:pt>
    <dgm:pt modelId="{F0984E82-2EB5-4FAC-9A38-0A51069CF912}" type="sibTrans" cxnId="{ECE894C0-59DB-4E76-857B-41C3A3D35AB6}">
      <dgm:prSet/>
      <dgm:spPr/>
      <dgm:t>
        <a:bodyPr/>
        <a:lstStyle/>
        <a:p>
          <a:endParaRPr lang="zh-CN" altLang="en-US"/>
        </a:p>
      </dgm:t>
    </dgm:pt>
    <dgm:pt modelId="{A950D8E3-57FC-46EF-B4E1-6E117D851486}">
      <dgm:prSet phldrT="[文本]"/>
      <dgm:spPr/>
      <dgm:t>
        <a:bodyPr/>
        <a:lstStyle/>
        <a:p>
          <a:r>
            <a:rPr lang="en-US" altLang="zh-CN" dirty="0" smtClean="0"/>
            <a:t>Thread</a:t>
          </a:r>
          <a:endParaRPr lang="en-US" altLang="zh-CN" dirty="0" smtClean="0"/>
        </a:p>
      </dgm:t>
    </dgm:pt>
    <dgm:pt modelId="{956B934D-EC6A-4160-89C4-6BBC5D31C14F}" type="parTrans" cxnId="{0DB07344-CACC-4E43-B1A7-BAFDCFDC4D9C}">
      <dgm:prSet/>
      <dgm:spPr/>
      <dgm:t>
        <a:bodyPr/>
        <a:lstStyle/>
        <a:p>
          <a:endParaRPr lang="zh-CN" altLang="en-US"/>
        </a:p>
      </dgm:t>
    </dgm:pt>
    <dgm:pt modelId="{DCC86E7B-DEE5-42F8-9D0F-3297D858D245}" type="sibTrans" cxnId="{0DB07344-CACC-4E43-B1A7-BAFDCFDC4D9C}">
      <dgm:prSet/>
      <dgm:spPr/>
      <dgm:t>
        <a:bodyPr/>
        <a:lstStyle/>
        <a:p>
          <a:endParaRPr lang="zh-CN" altLang="en-US"/>
        </a:p>
      </dgm:t>
    </dgm:pt>
    <dgm:pt modelId="{90BF475E-2C6B-492B-9D8F-7D5D1BD2A28D}">
      <dgm:prSet phldrT="[文本]"/>
      <dgm:spPr/>
      <dgm:t>
        <a:bodyPr/>
        <a:lstStyle/>
        <a:p>
          <a:r>
            <a:rPr lang="en-US" altLang="zh-CN" dirty="0" smtClean="0"/>
            <a:t>TimeDiff</a:t>
          </a:r>
        </a:p>
      </dgm:t>
    </dgm:pt>
    <dgm:pt modelId="{2CD330FE-05B1-481C-BA3D-3127B7A94D80}" type="parTrans" cxnId="{71BC82B5-ED45-45C3-A135-937C8D54E36B}">
      <dgm:prSet/>
      <dgm:spPr/>
      <dgm:t>
        <a:bodyPr/>
        <a:lstStyle/>
        <a:p>
          <a:endParaRPr lang="zh-CN" altLang="en-US"/>
        </a:p>
      </dgm:t>
    </dgm:pt>
    <dgm:pt modelId="{A635EC7C-4FE9-4248-91AF-004E2F921201}" type="sibTrans" cxnId="{71BC82B5-ED45-45C3-A135-937C8D54E36B}">
      <dgm:prSet/>
      <dgm:spPr/>
      <dgm:t>
        <a:bodyPr/>
        <a:lstStyle/>
        <a:p>
          <a:endParaRPr lang="zh-CN" altLang="en-US"/>
        </a:p>
      </dgm:t>
    </dgm:pt>
    <dgm:pt modelId="{046B9674-1037-4485-8E37-E7A930F2745B}">
      <dgm:prSet phldrT="[文本]"/>
      <dgm:spPr/>
      <dgm:t>
        <a:bodyPr/>
        <a:lstStyle/>
        <a:p>
          <a:r>
            <a:rPr lang="en-US" altLang="zh-CN" dirty="0" smtClean="0"/>
            <a:t>Timer</a:t>
          </a:r>
        </a:p>
      </dgm:t>
    </dgm:pt>
    <dgm:pt modelId="{6D68E767-0681-40F6-9DCF-5B928FF9FC70}" type="parTrans" cxnId="{FB709D48-B0FA-4FF8-8455-01D5C12E24C7}">
      <dgm:prSet/>
      <dgm:spPr/>
      <dgm:t>
        <a:bodyPr/>
        <a:lstStyle/>
        <a:p>
          <a:endParaRPr lang="zh-CN" altLang="en-US"/>
        </a:p>
      </dgm:t>
    </dgm:pt>
    <dgm:pt modelId="{39B7F938-317B-4A44-99BD-489948266004}" type="sibTrans" cxnId="{FB709D48-B0FA-4FF8-8455-01D5C12E24C7}">
      <dgm:prSet/>
      <dgm:spPr/>
      <dgm:t>
        <a:bodyPr/>
        <a:lstStyle/>
        <a:p>
          <a:endParaRPr lang="zh-CN" altLang="en-US"/>
        </a:p>
      </dgm:t>
    </dgm:pt>
    <dgm:pt modelId="{18E54C45-5FC9-4A4E-87B3-C8DF51F7F92B}">
      <dgm:prSet phldrT="[文本]"/>
      <dgm:spPr/>
      <dgm:t>
        <a:bodyPr/>
        <a:lstStyle/>
        <a:p>
          <a:r>
            <a:rPr lang="en-US" altLang="zh-CN" dirty="0" smtClean="0"/>
            <a:t>TimeZone</a:t>
          </a:r>
        </a:p>
      </dgm:t>
    </dgm:pt>
    <dgm:pt modelId="{C739D7B5-17AB-401A-9D4B-4FA5D19F920B}" type="parTrans" cxnId="{92D8D1F4-46CF-44BF-AB6A-01E780D74574}">
      <dgm:prSet/>
      <dgm:spPr/>
      <dgm:t>
        <a:bodyPr/>
        <a:lstStyle/>
        <a:p>
          <a:endParaRPr lang="zh-CN" altLang="en-US"/>
        </a:p>
      </dgm:t>
    </dgm:pt>
    <dgm:pt modelId="{F584782E-B397-4BAB-9FEA-6A728E47F313}" type="sibTrans" cxnId="{92D8D1F4-46CF-44BF-AB6A-01E780D74574}">
      <dgm:prSet/>
      <dgm:spPr/>
      <dgm:t>
        <a:bodyPr/>
        <a:lstStyle/>
        <a:p>
          <a:endParaRPr lang="zh-CN" altLang="en-US"/>
        </a:p>
      </dgm:t>
    </dgm:pt>
    <dgm:pt modelId="{A74E3811-7C0D-4881-84DA-F79BCCB4C637}" type="pres">
      <dgm:prSet presAssocID="{1A37EC76-3217-4D22-AC22-0269A90CC9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8C44C-D412-4FF4-8EA9-4889741457ED}" type="pres">
      <dgm:prSet presAssocID="{96446B21-24DB-470C-9605-EDF1B7B0BDB0}" presName="root1" presStyleCnt="0"/>
      <dgm:spPr/>
    </dgm:pt>
    <dgm:pt modelId="{14E0CE8A-52A1-421B-A16C-E5A58AE9E659}" type="pres">
      <dgm:prSet presAssocID="{96446B21-24DB-470C-9605-EDF1B7B0BDB0}" presName="LevelOneTextNode" presStyleLbl="node0" presStyleIdx="0" presStyleCnt="1" custAng="5400000" custScaleX="69436" custScaleY="30368" custLinFactX="-100000" custLinFactNeighborX="-124627" custLinFactNeighborY="-1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C489C-E56E-4A2C-9468-36E3440F14E8}" type="pres">
      <dgm:prSet presAssocID="{96446B21-24DB-470C-9605-EDF1B7B0BDB0}" presName="level2hierChild" presStyleCnt="0"/>
      <dgm:spPr/>
    </dgm:pt>
    <dgm:pt modelId="{004467E0-B0DA-4C22-B03A-09A7118C0BFD}" type="pres">
      <dgm:prSet presAssocID="{DE16772F-6F73-415C-9DC5-6A13BECB513E}" presName="conn2-1" presStyleLbl="parChTrans1D2" presStyleIdx="0" presStyleCnt="12"/>
      <dgm:spPr/>
      <dgm:t>
        <a:bodyPr/>
        <a:lstStyle/>
        <a:p>
          <a:endParaRPr lang="zh-CN" altLang="en-US"/>
        </a:p>
      </dgm:t>
    </dgm:pt>
    <dgm:pt modelId="{EAC0D039-4C6A-4489-9C66-EA61374A8765}" type="pres">
      <dgm:prSet presAssocID="{DE16772F-6F73-415C-9DC5-6A13BECB513E}" presName="connTx" presStyleLbl="parChTrans1D2" presStyleIdx="0" presStyleCnt="12"/>
      <dgm:spPr/>
      <dgm:t>
        <a:bodyPr/>
        <a:lstStyle/>
        <a:p>
          <a:endParaRPr lang="zh-CN" altLang="en-US"/>
        </a:p>
      </dgm:t>
    </dgm:pt>
    <dgm:pt modelId="{E7C32251-B457-499F-B747-F79EE814D6DD}" type="pres">
      <dgm:prSet presAssocID="{3157DD36-A183-4AD7-8763-1023CA27B0E9}" presName="root2" presStyleCnt="0"/>
      <dgm:spPr/>
    </dgm:pt>
    <dgm:pt modelId="{3C61846B-10B8-4126-B036-2A91D02447FB}" type="pres">
      <dgm:prSet presAssocID="{3157DD36-A183-4AD7-8763-1023CA27B0E9}" presName="LevelTwoTextNode" presStyleLbl="node2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75D02D-3271-4E0E-B3B4-28A6999F6F91}" type="pres">
      <dgm:prSet presAssocID="{3157DD36-A183-4AD7-8763-1023CA27B0E9}" presName="level3hierChild" presStyleCnt="0"/>
      <dgm:spPr/>
    </dgm:pt>
    <dgm:pt modelId="{1F28FDDD-6B24-431B-B4F6-B0233FBABAF0}" type="pres">
      <dgm:prSet presAssocID="{C13B4684-268F-4CDC-83A9-72E7BDCF5CF9}" presName="conn2-1" presStyleLbl="parChTrans1D2" presStyleIdx="1" presStyleCnt="12"/>
      <dgm:spPr/>
      <dgm:t>
        <a:bodyPr/>
        <a:lstStyle/>
        <a:p>
          <a:endParaRPr lang="zh-CN" altLang="en-US"/>
        </a:p>
      </dgm:t>
    </dgm:pt>
    <dgm:pt modelId="{65B2316E-9C04-452C-BA37-F16461A34101}" type="pres">
      <dgm:prSet presAssocID="{C13B4684-268F-4CDC-83A9-72E7BDCF5CF9}" presName="connTx" presStyleLbl="parChTrans1D2" presStyleIdx="1" presStyleCnt="12"/>
      <dgm:spPr/>
      <dgm:t>
        <a:bodyPr/>
        <a:lstStyle/>
        <a:p>
          <a:endParaRPr lang="zh-CN" altLang="en-US"/>
        </a:p>
      </dgm:t>
    </dgm:pt>
    <dgm:pt modelId="{D0F91780-3063-48C8-95D9-95B2285A4279}" type="pres">
      <dgm:prSet presAssocID="{879EE558-991F-48BD-B5F1-977B6F674E3F}" presName="root2" presStyleCnt="0"/>
      <dgm:spPr/>
    </dgm:pt>
    <dgm:pt modelId="{70648F29-2513-4AE5-A8DB-46561679A438}" type="pres">
      <dgm:prSet presAssocID="{879EE558-991F-48BD-B5F1-977B6F674E3F}" presName="LevelTwoTextNode" presStyleLbl="node2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A29418-91D5-4D4A-862E-73A955DE747F}" type="pres">
      <dgm:prSet presAssocID="{879EE558-991F-48BD-B5F1-977B6F674E3F}" presName="level3hierChild" presStyleCnt="0"/>
      <dgm:spPr/>
    </dgm:pt>
    <dgm:pt modelId="{5C4A3BE7-1502-43FE-96A9-AB4DCF7E15BF}" type="pres">
      <dgm:prSet presAssocID="{3F8F44D2-A13E-44F9-BFB5-8974119E8743}" presName="conn2-1" presStyleLbl="parChTrans1D2" presStyleIdx="2" presStyleCnt="12"/>
      <dgm:spPr/>
      <dgm:t>
        <a:bodyPr/>
        <a:lstStyle/>
        <a:p>
          <a:endParaRPr lang="zh-CN" altLang="en-US"/>
        </a:p>
      </dgm:t>
    </dgm:pt>
    <dgm:pt modelId="{D2D9C551-08D5-4AC6-8F5F-531C7CDE958E}" type="pres">
      <dgm:prSet presAssocID="{3F8F44D2-A13E-44F9-BFB5-8974119E8743}" presName="connTx" presStyleLbl="parChTrans1D2" presStyleIdx="2" presStyleCnt="12"/>
      <dgm:spPr/>
      <dgm:t>
        <a:bodyPr/>
        <a:lstStyle/>
        <a:p>
          <a:endParaRPr lang="zh-CN" altLang="en-US"/>
        </a:p>
      </dgm:t>
    </dgm:pt>
    <dgm:pt modelId="{5B0AEF94-7507-43AD-9DD0-80E1DFC74E88}" type="pres">
      <dgm:prSet presAssocID="{24EEDD9F-B95D-46FF-BC4F-76861B226138}" presName="root2" presStyleCnt="0"/>
      <dgm:spPr/>
    </dgm:pt>
    <dgm:pt modelId="{AAD8FD56-BECA-4B3D-A1BD-B94C67A89670}" type="pres">
      <dgm:prSet presAssocID="{24EEDD9F-B95D-46FF-BC4F-76861B226138}" presName="LevelTwoTextNode" presStyleLbl="node2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D98286-46F6-45F9-A4C3-3167D3A2F3F8}" type="pres">
      <dgm:prSet presAssocID="{24EEDD9F-B95D-46FF-BC4F-76861B226138}" presName="level3hierChild" presStyleCnt="0"/>
      <dgm:spPr/>
    </dgm:pt>
    <dgm:pt modelId="{659AE189-4DC7-4AE3-AC56-646A9E53DB67}" type="pres">
      <dgm:prSet presAssocID="{17DE61AA-D123-4F98-9734-CBE4588AECAE}" presName="conn2-1" presStyleLbl="parChTrans1D2" presStyleIdx="3" presStyleCnt="12"/>
      <dgm:spPr/>
      <dgm:t>
        <a:bodyPr/>
        <a:lstStyle/>
        <a:p>
          <a:endParaRPr lang="zh-CN" altLang="en-US"/>
        </a:p>
      </dgm:t>
    </dgm:pt>
    <dgm:pt modelId="{F7785CF9-8DED-44E6-B8F3-B7FC7C9537E2}" type="pres">
      <dgm:prSet presAssocID="{17DE61AA-D123-4F98-9734-CBE4588AECAE}" presName="connTx" presStyleLbl="parChTrans1D2" presStyleIdx="3" presStyleCnt="12"/>
      <dgm:spPr/>
      <dgm:t>
        <a:bodyPr/>
        <a:lstStyle/>
        <a:p>
          <a:endParaRPr lang="zh-CN" altLang="en-US"/>
        </a:p>
      </dgm:t>
    </dgm:pt>
    <dgm:pt modelId="{A5256529-EF5C-481B-87D5-5EA6CE3ED183}" type="pres">
      <dgm:prSet presAssocID="{3C8EA5FD-6FC9-42D7-A2B4-75FEA07FC4F0}" presName="root2" presStyleCnt="0"/>
      <dgm:spPr/>
    </dgm:pt>
    <dgm:pt modelId="{8D5E397E-005F-4964-8B08-67016F821CF3}" type="pres">
      <dgm:prSet presAssocID="{3C8EA5FD-6FC9-42D7-A2B4-75FEA07FC4F0}" presName="LevelTwoTextNode" presStyleLbl="node2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C18D40-5749-424B-BA52-6F867926F139}" type="pres">
      <dgm:prSet presAssocID="{3C8EA5FD-6FC9-42D7-A2B4-75FEA07FC4F0}" presName="level3hierChild" presStyleCnt="0"/>
      <dgm:spPr/>
    </dgm:pt>
    <dgm:pt modelId="{0C64C407-2D78-4488-8993-F249784F3FBE}" type="pres">
      <dgm:prSet presAssocID="{9AF45B42-16A8-4BB6-93A2-52B3F369C437}" presName="conn2-1" presStyleLbl="parChTrans1D2" presStyleIdx="4" presStyleCnt="12"/>
      <dgm:spPr/>
      <dgm:t>
        <a:bodyPr/>
        <a:lstStyle/>
        <a:p>
          <a:endParaRPr lang="zh-CN" altLang="en-US"/>
        </a:p>
      </dgm:t>
    </dgm:pt>
    <dgm:pt modelId="{A5467DD3-EC76-4B95-838D-92D6D6C61F2A}" type="pres">
      <dgm:prSet presAssocID="{9AF45B42-16A8-4BB6-93A2-52B3F369C437}" presName="connTx" presStyleLbl="parChTrans1D2" presStyleIdx="4" presStyleCnt="12"/>
      <dgm:spPr/>
      <dgm:t>
        <a:bodyPr/>
        <a:lstStyle/>
        <a:p>
          <a:endParaRPr lang="zh-CN" altLang="en-US"/>
        </a:p>
      </dgm:t>
    </dgm:pt>
    <dgm:pt modelId="{A4191C3B-122A-4896-897A-B3BD729693ED}" type="pres">
      <dgm:prSet presAssocID="{52542D4A-9A73-40BD-B7FC-AAC39774F35F}" presName="root2" presStyleCnt="0"/>
      <dgm:spPr/>
    </dgm:pt>
    <dgm:pt modelId="{A1931C42-039B-475D-98D5-D1B861C72C33}" type="pres">
      <dgm:prSet presAssocID="{52542D4A-9A73-40BD-B7FC-AAC39774F35F}" presName="LevelTwoTextNode" presStyleLbl="node2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4D6BAB-E375-4F01-95F0-0E60E799B935}" type="pres">
      <dgm:prSet presAssocID="{52542D4A-9A73-40BD-B7FC-AAC39774F35F}" presName="level3hierChild" presStyleCnt="0"/>
      <dgm:spPr/>
    </dgm:pt>
    <dgm:pt modelId="{B6640C34-E3E3-4333-A2C4-C557C9ACC672}" type="pres">
      <dgm:prSet presAssocID="{2C12B95A-D814-4C48-87D6-F8548760D21C}" presName="conn2-1" presStyleLbl="parChTrans1D2" presStyleIdx="5" presStyleCnt="12"/>
      <dgm:spPr/>
      <dgm:t>
        <a:bodyPr/>
        <a:lstStyle/>
        <a:p>
          <a:endParaRPr lang="zh-CN" altLang="en-US"/>
        </a:p>
      </dgm:t>
    </dgm:pt>
    <dgm:pt modelId="{FCF98B12-C50C-4CC8-99FD-B5DC57A856E7}" type="pres">
      <dgm:prSet presAssocID="{2C12B95A-D814-4C48-87D6-F8548760D21C}" presName="connTx" presStyleLbl="parChTrans1D2" presStyleIdx="5" presStyleCnt="12"/>
      <dgm:spPr/>
      <dgm:t>
        <a:bodyPr/>
        <a:lstStyle/>
        <a:p>
          <a:endParaRPr lang="zh-CN" altLang="en-US"/>
        </a:p>
      </dgm:t>
    </dgm:pt>
    <dgm:pt modelId="{AEB6BF45-D6E8-4939-8107-96994CCE5183}" type="pres">
      <dgm:prSet presAssocID="{2DA53F9F-7732-4584-9C6A-E18C4C64D11A}" presName="root2" presStyleCnt="0"/>
      <dgm:spPr/>
    </dgm:pt>
    <dgm:pt modelId="{CF5FE329-65B3-4E8D-AF33-E40C2E16B5F1}" type="pres">
      <dgm:prSet presAssocID="{2DA53F9F-7732-4584-9C6A-E18C4C64D11A}" presName="LevelTwoTextNode" presStyleLbl="node2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1E7257-462F-43C0-90C7-4EB94308249D}" type="pres">
      <dgm:prSet presAssocID="{2DA53F9F-7732-4584-9C6A-E18C4C64D11A}" presName="level3hierChild" presStyleCnt="0"/>
      <dgm:spPr/>
    </dgm:pt>
    <dgm:pt modelId="{7240B731-0850-4275-8BF7-D07FAC24736B}" type="pres">
      <dgm:prSet presAssocID="{C3F7F7AA-7FAD-4B51-A51B-99AC1908F6FD}" presName="conn2-1" presStyleLbl="parChTrans1D2" presStyleIdx="6" presStyleCnt="12"/>
      <dgm:spPr/>
      <dgm:t>
        <a:bodyPr/>
        <a:lstStyle/>
        <a:p>
          <a:endParaRPr lang="zh-CN" altLang="en-US"/>
        </a:p>
      </dgm:t>
    </dgm:pt>
    <dgm:pt modelId="{5BA4C124-12A6-4A9D-905C-AE7895322248}" type="pres">
      <dgm:prSet presAssocID="{C3F7F7AA-7FAD-4B51-A51B-99AC1908F6FD}" presName="connTx" presStyleLbl="parChTrans1D2" presStyleIdx="6" presStyleCnt="12"/>
      <dgm:spPr/>
      <dgm:t>
        <a:bodyPr/>
        <a:lstStyle/>
        <a:p>
          <a:endParaRPr lang="zh-CN" altLang="en-US"/>
        </a:p>
      </dgm:t>
    </dgm:pt>
    <dgm:pt modelId="{BC6CD71A-CFF5-418F-95D1-600CE4431A94}" type="pres">
      <dgm:prSet presAssocID="{8FDDDE24-4586-43E8-92E5-E5F3799AFB78}" presName="root2" presStyleCnt="0"/>
      <dgm:spPr/>
    </dgm:pt>
    <dgm:pt modelId="{08F7440F-1925-439F-85E9-20A1A904A192}" type="pres">
      <dgm:prSet presAssocID="{8FDDDE24-4586-43E8-92E5-E5F3799AFB78}" presName="LevelTwoTextNode" presStyleLbl="node2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09F13-E584-4B16-AFD3-DCEB9036528D}" type="pres">
      <dgm:prSet presAssocID="{8FDDDE24-4586-43E8-92E5-E5F3799AFB78}" presName="level3hierChild" presStyleCnt="0"/>
      <dgm:spPr/>
    </dgm:pt>
    <dgm:pt modelId="{9B3F7497-1FFF-4514-AD7D-1072A7876D19}" type="pres">
      <dgm:prSet presAssocID="{DBD3E9C7-F7AA-4EC4-A0E5-0167A6DEF846}" presName="conn2-1" presStyleLbl="parChTrans1D2" presStyleIdx="7" presStyleCnt="12"/>
      <dgm:spPr/>
      <dgm:t>
        <a:bodyPr/>
        <a:lstStyle/>
        <a:p>
          <a:endParaRPr lang="zh-CN" altLang="en-US"/>
        </a:p>
      </dgm:t>
    </dgm:pt>
    <dgm:pt modelId="{4D4B1CEB-BA24-493B-BA92-C8B53A1EDDB9}" type="pres">
      <dgm:prSet presAssocID="{DBD3E9C7-F7AA-4EC4-A0E5-0167A6DEF846}" presName="connTx" presStyleLbl="parChTrans1D2" presStyleIdx="7" presStyleCnt="12"/>
      <dgm:spPr/>
      <dgm:t>
        <a:bodyPr/>
        <a:lstStyle/>
        <a:p>
          <a:endParaRPr lang="zh-CN" altLang="en-US"/>
        </a:p>
      </dgm:t>
    </dgm:pt>
    <dgm:pt modelId="{540493A1-6604-4C3A-992D-B24ED33C2B0F}" type="pres">
      <dgm:prSet presAssocID="{441AFE1F-06B2-4E33-A4C0-2CBA94C8D260}" presName="root2" presStyleCnt="0"/>
      <dgm:spPr/>
    </dgm:pt>
    <dgm:pt modelId="{531CFCA5-6679-4480-99DF-934C817999D8}" type="pres">
      <dgm:prSet presAssocID="{441AFE1F-06B2-4E33-A4C0-2CBA94C8D260}" presName="LevelTwoTextNode" presStyleLbl="node2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ACBBC-F7B9-4887-ADB2-7D408EA1DFAA}" type="pres">
      <dgm:prSet presAssocID="{441AFE1F-06B2-4E33-A4C0-2CBA94C8D260}" presName="level3hierChild" presStyleCnt="0"/>
      <dgm:spPr/>
    </dgm:pt>
    <dgm:pt modelId="{701E3DEC-8552-4E7E-90A5-0C60AC96FB8A}" type="pres">
      <dgm:prSet presAssocID="{956B934D-EC6A-4160-89C4-6BBC5D31C14F}" presName="conn2-1" presStyleLbl="parChTrans1D2" presStyleIdx="8" presStyleCnt="12"/>
      <dgm:spPr/>
      <dgm:t>
        <a:bodyPr/>
        <a:lstStyle/>
        <a:p>
          <a:endParaRPr lang="zh-CN" altLang="en-US"/>
        </a:p>
      </dgm:t>
    </dgm:pt>
    <dgm:pt modelId="{B57E5E42-F7F7-4755-9F97-036763C6C921}" type="pres">
      <dgm:prSet presAssocID="{956B934D-EC6A-4160-89C4-6BBC5D31C14F}" presName="connTx" presStyleLbl="parChTrans1D2" presStyleIdx="8" presStyleCnt="12"/>
      <dgm:spPr/>
      <dgm:t>
        <a:bodyPr/>
        <a:lstStyle/>
        <a:p>
          <a:endParaRPr lang="zh-CN" altLang="en-US"/>
        </a:p>
      </dgm:t>
    </dgm:pt>
    <dgm:pt modelId="{E101DF7D-20F3-47F8-AFCF-45FFE38F5C4A}" type="pres">
      <dgm:prSet presAssocID="{A950D8E3-57FC-46EF-B4E1-6E117D851486}" presName="root2" presStyleCnt="0"/>
      <dgm:spPr/>
    </dgm:pt>
    <dgm:pt modelId="{739442F8-A9DC-4470-A70B-1358E5EF26FE}" type="pres">
      <dgm:prSet presAssocID="{A950D8E3-57FC-46EF-B4E1-6E117D851486}" presName="LevelTwoTextNode" presStyleLbl="node2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C6C2E3-AD65-4431-A1C0-DEE4F374AEBA}" type="pres">
      <dgm:prSet presAssocID="{A950D8E3-57FC-46EF-B4E1-6E117D851486}" presName="level3hierChild" presStyleCnt="0"/>
      <dgm:spPr/>
    </dgm:pt>
    <dgm:pt modelId="{24ED7823-44C9-4EAB-973E-2ACFAA58785A}" type="pres">
      <dgm:prSet presAssocID="{2CD330FE-05B1-481C-BA3D-3127B7A94D80}" presName="conn2-1" presStyleLbl="parChTrans1D2" presStyleIdx="9" presStyleCnt="12"/>
      <dgm:spPr/>
    </dgm:pt>
    <dgm:pt modelId="{EDEC574A-1605-400A-8679-D6AEAC6121FD}" type="pres">
      <dgm:prSet presAssocID="{2CD330FE-05B1-481C-BA3D-3127B7A94D80}" presName="connTx" presStyleLbl="parChTrans1D2" presStyleIdx="9" presStyleCnt="12"/>
      <dgm:spPr/>
    </dgm:pt>
    <dgm:pt modelId="{EA51005C-9DCE-4625-BC41-E44BB3019C06}" type="pres">
      <dgm:prSet presAssocID="{90BF475E-2C6B-492B-9D8F-7D5D1BD2A28D}" presName="root2" presStyleCnt="0"/>
      <dgm:spPr/>
    </dgm:pt>
    <dgm:pt modelId="{3B2B4816-E293-43F9-B314-5343FD8E083D}" type="pres">
      <dgm:prSet presAssocID="{90BF475E-2C6B-492B-9D8F-7D5D1BD2A28D}" presName="LevelTwoTextNode" presStyleLbl="node2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38FE29-B35E-4392-9645-20CB2A30BF86}" type="pres">
      <dgm:prSet presAssocID="{90BF475E-2C6B-492B-9D8F-7D5D1BD2A28D}" presName="level3hierChild" presStyleCnt="0"/>
      <dgm:spPr/>
    </dgm:pt>
    <dgm:pt modelId="{30A858AC-E321-41FE-B4E8-58A4C0A5BDF6}" type="pres">
      <dgm:prSet presAssocID="{6D68E767-0681-40F6-9DCF-5B928FF9FC70}" presName="conn2-1" presStyleLbl="parChTrans1D2" presStyleIdx="10" presStyleCnt="12"/>
      <dgm:spPr/>
    </dgm:pt>
    <dgm:pt modelId="{6150EC27-D10E-4512-8178-B2FCF2FF1566}" type="pres">
      <dgm:prSet presAssocID="{6D68E767-0681-40F6-9DCF-5B928FF9FC70}" presName="connTx" presStyleLbl="parChTrans1D2" presStyleIdx="10" presStyleCnt="12"/>
      <dgm:spPr/>
    </dgm:pt>
    <dgm:pt modelId="{25945A95-A11B-4450-B970-43169E8A7A44}" type="pres">
      <dgm:prSet presAssocID="{046B9674-1037-4485-8E37-E7A930F2745B}" presName="root2" presStyleCnt="0"/>
      <dgm:spPr/>
    </dgm:pt>
    <dgm:pt modelId="{8D846189-4333-4756-AD56-050AC03DDD57}" type="pres">
      <dgm:prSet presAssocID="{046B9674-1037-4485-8E37-E7A930F2745B}" presName="LevelTwoTextNode" presStyleLbl="node2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BA9BFF-6401-4C75-AAD7-96E6C701C621}" type="pres">
      <dgm:prSet presAssocID="{046B9674-1037-4485-8E37-E7A930F2745B}" presName="level3hierChild" presStyleCnt="0"/>
      <dgm:spPr/>
    </dgm:pt>
    <dgm:pt modelId="{6F9183A9-63D6-46D3-A09C-0DFFC2060036}" type="pres">
      <dgm:prSet presAssocID="{C739D7B5-17AB-401A-9D4B-4FA5D19F920B}" presName="conn2-1" presStyleLbl="parChTrans1D2" presStyleIdx="11" presStyleCnt="12"/>
      <dgm:spPr/>
    </dgm:pt>
    <dgm:pt modelId="{82B1EEEE-5771-4E02-9510-B911A8C3E95B}" type="pres">
      <dgm:prSet presAssocID="{C739D7B5-17AB-401A-9D4B-4FA5D19F920B}" presName="connTx" presStyleLbl="parChTrans1D2" presStyleIdx="11" presStyleCnt="12"/>
      <dgm:spPr/>
    </dgm:pt>
    <dgm:pt modelId="{686D8F3E-5FAA-4E2D-BF48-C9E20D9E2CCD}" type="pres">
      <dgm:prSet presAssocID="{18E54C45-5FC9-4A4E-87B3-C8DF51F7F92B}" presName="root2" presStyleCnt="0"/>
      <dgm:spPr/>
    </dgm:pt>
    <dgm:pt modelId="{ACA4F054-6E86-48CB-85E8-C5C8865FFDD1}" type="pres">
      <dgm:prSet presAssocID="{18E54C45-5FC9-4A4E-87B3-C8DF51F7F92B}" presName="LevelTwoTextNode" presStyleLbl="node2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C043CF-A21E-4986-B69B-4AECE2FE25D4}" type="pres">
      <dgm:prSet presAssocID="{18E54C45-5FC9-4A4E-87B3-C8DF51F7F92B}" presName="level3hierChild" presStyleCnt="0"/>
      <dgm:spPr/>
    </dgm:pt>
  </dgm:ptLst>
  <dgm:cxnLst>
    <dgm:cxn modelId="{85B16125-4BA3-4FEC-9557-17C6944947CC}" type="presOf" srcId="{441AFE1F-06B2-4E33-A4C0-2CBA94C8D260}" destId="{531CFCA5-6679-4480-99DF-934C817999D8}" srcOrd="0" destOrd="0" presId="urn:microsoft.com/office/officeart/2008/layout/HorizontalMultiLevelHierarchy"/>
    <dgm:cxn modelId="{9794AB16-6284-4832-9E47-27CE7380505F}" srcId="{96446B21-24DB-470C-9605-EDF1B7B0BDB0}" destId="{3157DD36-A183-4AD7-8763-1023CA27B0E9}" srcOrd="0" destOrd="0" parTransId="{DE16772F-6F73-415C-9DC5-6A13BECB513E}" sibTransId="{884148DF-9C0D-4844-BDD1-0F61A0B02E3E}"/>
    <dgm:cxn modelId="{F10CAAE2-A581-4DE9-83A2-3861599BE9BB}" type="presOf" srcId="{DE16772F-6F73-415C-9DC5-6A13BECB513E}" destId="{004467E0-B0DA-4C22-B03A-09A7118C0BFD}" srcOrd="0" destOrd="0" presId="urn:microsoft.com/office/officeart/2008/layout/HorizontalMultiLevelHierarchy"/>
    <dgm:cxn modelId="{BABDC0CD-12EA-4E47-BA02-5DF1A8AFDB54}" srcId="{1A37EC76-3217-4D22-AC22-0269A90CC929}" destId="{96446B21-24DB-470C-9605-EDF1B7B0BDB0}" srcOrd="0" destOrd="0" parTransId="{30733FAC-B50D-433B-8812-A740531AC4E1}" sibTransId="{7A5AC296-AFAF-4514-8C8A-6E88B1DBA442}"/>
    <dgm:cxn modelId="{912E2637-7138-4734-BA09-63A7435BA60E}" type="presOf" srcId="{879EE558-991F-48BD-B5F1-977B6F674E3F}" destId="{70648F29-2513-4AE5-A8DB-46561679A438}" srcOrd="0" destOrd="0" presId="urn:microsoft.com/office/officeart/2008/layout/HorizontalMultiLevelHierarchy"/>
    <dgm:cxn modelId="{8F70B7DB-6196-49DE-9F36-0D451216B91A}" type="presOf" srcId="{956B934D-EC6A-4160-89C4-6BBC5D31C14F}" destId="{701E3DEC-8552-4E7E-90A5-0C60AC96FB8A}" srcOrd="0" destOrd="0" presId="urn:microsoft.com/office/officeart/2008/layout/HorizontalMultiLevelHierarchy"/>
    <dgm:cxn modelId="{B49EADCB-171D-4461-82BB-1C115A14BE3E}" type="presOf" srcId="{DE16772F-6F73-415C-9DC5-6A13BECB513E}" destId="{EAC0D039-4C6A-4489-9C66-EA61374A8765}" srcOrd="1" destOrd="0" presId="urn:microsoft.com/office/officeart/2008/layout/HorizontalMultiLevelHierarchy"/>
    <dgm:cxn modelId="{25A047AF-6E17-44F4-8552-5453252CDADA}" type="presOf" srcId="{C739D7B5-17AB-401A-9D4B-4FA5D19F920B}" destId="{6F9183A9-63D6-46D3-A09C-0DFFC2060036}" srcOrd="0" destOrd="0" presId="urn:microsoft.com/office/officeart/2008/layout/HorizontalMultiLevelHierarchy"/>
    <dgm:cxn modelId="{A24D40C2-2275-4C57-819B-21AB22A834CD}" srcId="{96446B21-24DB-470C-9605-EDF1B7B0BDB0}" destId="{8FDDDE24-4586-43E8-92E5-E5F3799AFB78}" srcOrd="6" destOrd="0" parTransId="{C3F7F7AA-7FAD-4B51-A51B-99AC1908F6FD}" sibTransId="{34FDA2E8-9040-40ED-8FE9-C17F66C1C6CF}"/>
    <dgm:cxn modelId="{7CD7E429-8E35-4BAC-84AA-C67CE0859E65}" type="presOf" srcId="{C3F7F7AA-7FAD-4B51-A51B-99AC1908F6FD}" destId="{5BA4C124-12A6-4A9D-905C-AE7895322248}" srcOrd="1" destOrd="0" presId="urn:microsoft.com/office/officeart/2008/layout/HorizontalMultiLevelHierarchy"/>
    <dgm:cxn modelId="{652DEA36-AE8A-4D11-8938-0D30BDF97E24}" type="presOf" srcId="{2CD330FE-05B1-481C-BA3D-3127B7A94D80}" destId="{24ED7823-44C9-4EAB-973E-2ACFAA58785A}" srcOrd="0" destOrd="0" presId="urn:microsoft.com/office/officeart/2008/layout/HorizontalMultiLevelHierarchy"/>
    <dgm:cxn modelId="{DFB1D004-B347-48CC-9A12-5A3AE1A4CE64}" type="presOf" srcId="{8FDDDE24-4586-43E8-92E5-E5F3799AFB78}" destId="{08F7440F-1925-439F-85E9-20A1A904A192}" srcOrd="0" destOrd="0" presId="urn:microsoft.com/office/officeart/2008/layout/HorizontalMultiLevelHierarchy"/>
    <dgm:cxn modelId="{79924756-02C6-46AB-B971-7188C22FED0A}" type="presOf" srcId="{956B934D-EC6A-4160-89C4-6BBC5D31C14F}" destId="{B57E5E42-F7F7-4755-9F97-036763C6C921}" srcOrd="1" destOrd="0" presId="urn:microsoft.com/office/officeart/2008/layout/HorizontalMultiLevelHierarchy"/>
    <dgm:cxn modelId="{6E4F32CF-17D6-41B7-BD49-45FD493D8BBA}" type="presOf" srcId="{DBD3E9C7-F7AA-4EC4-A0E5-0167A6DEF846}" destId="{4D4B1CEB-BA24-493B-BA92-C8B53A1EDDB9}" srcOrd="1" destOrd="0" presId="urn:microsoft.com/office/officeart/2008/layout/HorizontalMultiLevelHierarchy"/>
    <dgm:cxn modelId="{56DAB288-98B3-47C7-9536-A6324F2FF15F}" type="presOf" srcId="{52542D4A-9A73-40BD-B7FC-AAC39774F35F}" destId="{A1931C42-039B-475D-98D5-D1B861C72C33}" srcOrd="0" destOrd="0" presId="urn:microsoft.com/office/officeart/2008/layout/HorizontalMultiLevelHierarchy"/>
    <dgm:cxn modelId="{EB3D1625-07E4-4EC1-8096-9B88B8D39A89}" type="presOf" srcId="{2CD330FE-05B1-481C-BA3D-3127B7A94D80}" destId="{EDEC574A-1605-400A-8679-D6AEAC6121FD}" srcOrd="1" destOrd="0" presId="urn:microsoft.com/office/officeart/2008/layout/HorizontalMultiLevelHierarchy"/>
    <dgm:cxn modelId="{29FB44E9-6038-45F7-9762-37DA7B3E3D94}" type="presOf" srcId="{2DA53F9F-7732-4584-9C6A-E18C4C64D11A}" destId="{CF5FE329-65B3-4E8D-AF33-E40C2E16B5F1}" srcOrd="0" destOrd="0" presId="urn:microsoft.com/office/officeart/2008/layout/HorizontalMultiLevelHierarchy"/>
    <dgm:cxn modelId="{FB709D48-B0FA-4FF8-8455-01D5C12E24C7}" srcId="{96446B21-24DB-470C-9605-EDF1B7B0BDB0}" destId="{046B9674-1037-4485-8E37-E7A930F2745B}" srcOrd="10" destOrd="0" parTransId="{6D68E767-0681-40F6-9DCF-5B928FF9FC70}" sibTransId="{39B7F938-317B-4A44-99BD-489948266004}"/>
    <dgm:cxn modelId="{3E375519-C102-4ADE-A75B-6B4218787CA9}" type="presOf" srcId="{96446B21-24DB-470C-9605-EDF1B7B0BDB0}" destId="{14E0CE8A-52A1-421B-A16C-E5A58AE9E659}" srcOrd="0" destOrd="0" presId="urn:microsoft.com/office/officeart/2008/layout/HorizontalMultiLevelHierarchy"/>
    <dgm:cxn modelId="{71BC82B5-ED45-45C3-A135-937C8D54E36B}" srcId="{96446B21-24DB-470C-9605-EDF1B7B0BDB0}" destId="{90BF475E-2C6B-492B-9D8F-7D5D1BD2A28D}" srcOrd="9" destOrd="0" parTransId="{2CD330FE-05B1-481C-BA3D-3127B7A94D80}" sibTransId="{A635EC7C-4FE9-4248-91AF-004E2F921201}"/>
    <dgm:cxn modelId="{7F334D3E-9B59-4E12-9A8F-C5D3610CF4EF}" type="presOf" srcId="{3C8EA5FD-6FC9-42D7-A2B4-75FEA07FC4F0}" destId="{8D5E397E-005F-4964-8B08-67016F821CF3}" srcOrd="0" destOrd="0" presId="urn:microsoft.com/office/officeart/2008/layout/HorizontalMultiLevelHierarchy"/>
    <dgm:cxn modelId="{DE5C943C-D747-4BD4-9E57-541B08D50D30}" type="presOf" srcId="{C13B4684-268F-4CDC-83A9-72E7BDCF5CF9}" destId="{1F28FDDD-6B24-431B-B4F6-B0233FBABAF0}" srcOrd="0" destOrd="0" presId="urn:microsoft.com/office/officeart/2008/layout/HorizontalMultiLevelHierarchy"/>
    <dgm:cxn modelId="{7708CEDE-FA2F-4DC0-AEF4-EB64927344F7}" type="presOf" srcId="{6D68E767-0681-40F6-9DCF-5B928FF9FC70}" destId="{30A858AC-E321-41FE-B4E8-58A4C0A5BDF6}" srcOrd="0" destOrd="0" presId="urn:microsoft.com/office/officeart/2008/layout/HorizontalMultiLevelHierarchy"/>
    <dgm:cxn modelId="{6D992B7D-E79E-4FEB-A2E0-5CFBE26754FF}" srcId="{96446B21-24DB-470C-9605-EDF1B7B0BDB0}" destId="{52542D4A-9A73-40BD-B7FC-AAC39774F35F}" srcOrd="4" destOrd="0" parTransId="{9AF45B42-16A8-4BB6-93A2-52B3F369C437}" sibTransId="{C81711E4-A958-442E-BD5C-1D95038CAEF3}"/>
    <dgm:cxn modelId="{99A14E25-BEB2-4618-8905-491B0BACDFCA}" type="presOf" srcId="{046B9674-1037-4485-8E37-E7A930F2745B}" destId="{8D846189-4333-4756-AD56-050AC03DDD57}" srcOrd="0" destOrd="0" presId="urn:microsoft.com/office/officeart/2008/layout/HorizontalMultiLevelHierarchy"/>
    <dgm:cxn modelId="{9C5CF4F0-01CC-4D7F-804C-47B4B09A856F}" type="presOf" srcId="{2C12B95A-D814-4C48-87D6-F8548760D21C}" destId="{FCF98B12-C50C-4CC8-99FD-B5DC57A856E7}" srcOrd="1" destOrd="0" presId="urn:microsoft.com/office/officeart/2008/layout/HorizontalMultiLevelHierarchy"/>
    <dgm:cxn modelId="{8F75B775-B4E9-4A0D-BF35-0B1EEAA7F5E4}" type="presOf" srcId="{18E54C45-5FC9-4A4E-87B3-C8DF51F7F92B}" destId="{ACA4F054-6E86-48CB-85E8-C5C8865FFDD1}" srcOrd="0" destOrd="0" presId="urn:microsoft.com/office/officeart/2008/layout/HorizontalMultiLevelHierarchy"/>
    <dgm:cxn modelId="{ECE894C0-59DB-4E76-857B-41C3A3D35AB6}" srcId="{96446B21-24DB-470C-9605-EDF1B7B0BDB0}" destId="{441AFE1F-06B2-4E33-A4C0-2CBA94C8D260}" srcOrd="7" destOrd="0" parTransId="{DBD3E9C7-F7AA-4EC4-A0E5-0167A6DEF846}" sibTransId="{F0984E82-2EB5-4FAC-9A38-0A51069CF912}"/>
    <dgm:cxn modelId="{0CE42472-0ACB-42D2-895C-DF857A953793}" type="presOf" srcId="{A950D8E3-57FC-46EF-B4E1-6E117D851486}" destId="{739442F8-A9DC-4470-A70B-1358E5EF26FE}" srcOrd="0" destOrd="0" presId="urn:microsoft.com/office/officeart/2008/layout/HorizontalMultiLevelHierarchy"/>
    <dgm:cxn modelId="{431DC339-0219-4845-B385-EE7D247D685D}" type="presOf" srcId="{C13B4684-268F-4CDC-83A9-72E7BDCF5CF9}" destId="{65B2316E-9C04-452C-BA37-F16461A34101}" srcOrd="1" destOrd="0" presId="urn:microsoft.com/office/officeart/2008/layout/HorizontalMultiLevelHierarchy"/>
    <dgm:cxn modelId="{19480829-C62C-4048-9B5C-969EFEB0CEBB}" type="presOf" srcId="{24EEDD9F-B95D-46FF-BC4F-76861B226138}" destId="{AAD8FD56-BECA-4B3D-A1BD-B94C67A89670}" srcOrd="0" destOrd="0" presId="urn:microsoft.com/office/officeart/2008/layout/HorizontalMultiLevelHierarchy"/>
    <dgm:cxn modelId="{52E2FC2D-34A8-41BA-9DE9-7BF0280EC3B4}" type="presOf" srcId="{1A37EC76-3217-4D22-AC22-0269A90CC929}" destId="{A74E3811-7C0D-4881-84DA-F79BCCB4C637}" srcOrd="0" destOrd="0" presId="urn:microsoft.com/office/officeart/2008/layout/HorizontalMultiLevelHierarchy"/>
    <dgm:cxn modelId="{780FD8C8-82DE-47F4-A3BD-E199E6E0EBFB}" type="presOf" srcId="{3F8F44D2-A13E-44F9-BFB5-8974119E8743}" destId="{5C4A3BE7-1502-43FE-96A9-AB4DCF7E15BF}" srcOrd="0" destOrd="0" presId="urn:microsoft.com/office/officeart/2008/layout/HorizontalMultiLevelHierarchy"/>
    <dgm:cxn modelId="{C72F84DB-2E7E-4048-8EAF-E9D6C665EDFE}" type="presOf" srcId="{C739D7B5-17AB-401A-9D4B-4FA5D19F920B}" destId="{82B1EEEE-5771-4E02-9510-B911A8C3E95B}" srcOrd="1" destOrd="0" presId="urn:microsoft.com/office/officeart/2008/layout/HorizontalMultiLevelHierarchy"/>
    <dgm:cxn modelId="{11FC0812-5C97-403E-9715-FDC24A8708FF}" srcId="{96446B21-24DB-470C-9605-EDF1B7B0BDB0}" destId="{24EEDD9F-B95D-46FF-BC4F-76861B226138}" srcOrd="2" destOrd="0" parTransId="{3F8F44D2-A13E-44F9-BFB5-8974119E8743}" sibTransId="{C3ED006A-7D04-4ADF-A598-F1CA5816D9EF}"/>
    <dgm:cxn modelId="{A2A6CCC8-CD79-407E-9FD8-937A582D9AD6}" type="presOf" srcId="{C3F7F7AA-7FAD-4B51-A51B-99AC1908F6FD}" destId="{7240B731-0850-4275-8BF7-D07FAC24736B}" srcOrd="0" destOrd="0" presId="urn:microsoft.com/office/officeart/2008/layout/HorizontalMultiLevelHierarchy"/>
    <dgm:cxn modelId="{5DA2662D-B91F-4E25-890B-0955B6033B18}" type="presOf" srcId="{3157DD36-A183-4AD7-8763-1023CA27B0E9}" destId="{3C61846B-10B8-4126-B036-2A91D02447FB}" srcOrd="0" destOrd="0" presId="urn:microsoft.com/office/officeart/2008/layout/HorizontalMultiLevelHierarchy"/>
    <dgm:cxn modelId="{12C040F8-D5AA-43E2-A6C1-8E3EE3D9070A}" type="presOf" srcId="{DBD3E9C7-F7AA-4EC4-A0E5-0167A6DEF846}" destId="{9B3F7497-1FFF-4514-AD7D-1072A7876D19}" srcOrd="0" destOrd="0" presId="urn:microsoft.com/office/officeart/2008/layout/HorizontalMultiLevelHierarchy"/>
    <dgm:cxn modelId="{84ABCA43-C4D3-48DF-957E-7C36F5BE8AE6}" type="presOf" srcId="{3F8F44D2-A13E-44F9-BFB5-8974119E8743}" destId="{D2D9C551-08D5-4AC6-8F5F-531C7CDE958E}" srcOrd="1" destOrd="0" presId="urn:microsoft.com/office/officeart/2008/layout/HorizontalMultiLevelHierarchy"/>
    <dgm:cxn modelId="{F2058DA4-897A-42CE-A6B0-6F04E42FE609}" srcId="{96446B21-24DB-470C-9605-EDF1B7B0BDB0}" destId="{3C8EA5FD-6FC9-42D7-A2B4-75FEA07FC4F0}" srcOrd="3" destOrd="0" parTransId="{17DE61AA-D123-4F98-9734-CBE4588AECAE}" sibTransId="{59694F9D-8A50-433E-8BB6-47DAA4DBB367}"/>
    <dgm:cxn modelId="{653D2B5D-B619-4BDF-AED8-06A56D6C4032}" srcId="{96446B21-24DB-470C-9605-EDF1B7B0BDB0}" destId="{2DA53F9F-7732-4584-9C6A-E18C4C64D11A}" srcOrd="5" destOrd="0" parTransId="{2C12B95A-D814-4C48-87D6-F8548760D21C}" sibTransId="{770B6BD1-F6B7-40F2-8A47-34EB4A9C1A74}"/>
    <dgm:cxn modelId="{0DB07344-CACC-4E43-B1A7-BAFDCFDC4D9C}" srcId="{96446B21-24DB-470C-9605-EDF1B7B0BDB0}" destId="{A950D8E3-57FC-46EF-B4E1-6E117D851486}" srcOrd="8" destOrd="0" parTransId="{956B934D-EC6A-4160-89C4-6BBC5D31C14F}" sibTransId="{DCC86E7B-DEE5-42F8-9D0F-3297D858D245}"/>
    <dgm:cxn modelId="{92D8D1F4-46CF-44BF-AB6A-01E780D74574}" srcId="{96446B21-24DB-470C-9605-EDF1B7B0BDB0}" destId="{18E54C45-5FC9-4A4E-87B3-C8DF51F7F92B}" srcOrd="11" destOrd="0" parTransId="{C739D7B5-17AB-401A-9D4B-4FA5D19F920B}" sibTransId="{F584782E-B397-4BAB-9FEA-6A728E47F313}"/>
    <dgm:cxn modelId="{19CD6480-473C-40DC-90F8-D916FCB1F056}" type="presOf" srcId="{17DE61AA-D123-4F98-9734-CBE4588AECAE}" destId="{F7785CF9-8DED-44E6-B8F3-B7FC7C9537E2}" srcOrd="1" destOrd="0" presId="urn:microsoft.com/office/officeart/2008/layout/HorizontalMultiLevelHierarchy"/>
    <dgm:cxn modelId="{47F86ECF-63E5-48E9-856E-71A26491A742}" type="presOf" srcId="{6D68E767-0681-40F6-9DCF-5B928FF9FC70}" destId="{6150EC27-D10E-4512-8178-B2FCF2FF1566}" srcOrd="1" destOrd="0" presId="urn:microsoft.com/office/officeart/2008/layout/HorizontalMultiLevelHierarchy"/>
    <dgm:cxn modelId="{64ACAEEF-CFAB-4016-8B7C-F52745115E1B}" srcId="{96446B21-24DB-470C-9605-EDF1B7B0BDB0}" destId="{879EE558-991F-48BD-B5F1-977B6F674E3F}" srcOrd="1" destOrd="0" parTransId="{C13B4684-268F-4CDC-83A9-72E7BDCF5CF9}" sibTransId="{FB077BD5-87E9-42E5-9566-85398E0E2A1E}"/>
    <dgm:cxn modelId="{8558444D-B350-47F1-96A9-686F408B729C}" type="presOf" srcId="{17DE61AA-D123-4F98-9734-CBE4588AECAE}" destId="{659AE189-4DC7-4AE3-AC56-646A9E53DB67}" srcOrd="0" destOrd="0" presId="urn:microsoft.com/office/officeart/2008/layout/HorizontalMultiLevelHierarchy"/>
    <dgm:cxn modelId="{84747BC2-BA67-4E1E-9A31-CFE895983E2C}" type="presOf" srcId="{9AF45B42-16A8-4BB6-93A2-52B3F369C437}" destId="{A5467DD3-EC76-4B95-838D-92D6D6C61F2A}" srcOrd="1" destOrd="0" presId="urn:microsoft.com/office/officeart/2008/layout/HorizontalMultiLevelHierarchy"/>
    <dgm:cxn modelId="{4812DA9A-6D4F-48E1-B9D1-B211CB4816D2}" type="presOf" srcId="{90BF475E-2C6B-492B-9D8F-7D5D1BD2A28D}" destId="{3B2B4816-E293-43F9-B314-5343FD8E083D}" srcOrd="0" destOrd="0" presId="urn:microsoft.com/office/officeart/2008/layout/HorizontalMultiLevelHierarchy"/>
    <dgm:cxn modelId="{A6E40431-B93B-4EAF-9DBC-CD2E3DC60DCA}" type="presOf" srcId="{9AF45B42-16A8-4BB6-93A2-52B3F369C437}" destId="{0C64C407-2D78-4488-8993-F249784F3FBE}" srcOrd="0" destOrd="0" presId="urn:microsoft.com/office/officeart/2008/layout/HorizontalMultiLevelHierarchy"/>
    <dgm:cxn modelId="{72B5F274-9A42-4D78-B794-57E54F9062AD}" type="presOf" srcId="{2C12B95A-D814-4C48-87D6-F8548760D21C}" destId="{B6640C34-E3E3-4333-A2C4-C557C9ACC672}" srcOrd="0" destOrd="0" presId="urn:microsoft.com/office/officeart/2008/layout/HorizontalMultiLevelHierarchy"/>
    <dgm:cxn modelId="{D60DED6B-CC89-4776-BA88-835A1CF34980}" type="presParOf" srcId="{A74E3811-7C0D-4881-84DA-F79BCCB4C637}" destId="{CB68C44C-D412-4FF4-8EA9-4889741457ED}" srcOrd="0" destOrd="0" presId="urn:microsoft.com/office/officeart/2008/layout/HorizontalMultiLevelHierarchy"/>
    <dgm:cxn modelId="{61E4DFEB-BCE2-4BDC-A51A-1366A560756B}" type="presParOf" srcId="{CB68C44C-D412-4FF4-8EA9-4889741457ED}" destId="{14E0CE8A-52A1-421B-A16C-E5A58AE9E659}" srcOrd="0" destOrd="0" presId="urn:microsoft.com/office/officeart/2008/layout/HorizontalMultiLevelHierarchy"/>
    <dgm:cxn modelId="{73493068-2E85-4E56-9756-0932819754BA}" type="presParOf" srcId="{CB68C44C-D412-4FF4-8EA9-4889741457ED}" destId="{4BBC489C-E56E-4A2C-9468-36E3440F14E8}" srcOrd="1" destOrd="0" presId="urn:microsoft.com/office/officeart/2008/layout/HorizontalMultiLevelHierarchy"/>
    <dgm:cxn modelId="{75B7EE50-554F-407A-A797-FF40F1BFE6CD}" type="presParOf" srcId="{4BBC489C-E56E-4A2C-9468-36E3440F14E8}" destId="{004467E0-B0DA-4C22-B03A-09A7118C0BFD}" srcOrd="0" destOrd="0" presId="urn:microsoft.com/office/officeart/2008/layout/HorizontalMultiLevelHierarchy"/>
    <dgm:cxn modelId="{320B46B3-B6A2-4862-9237-BB4CC2BF3529}" type="presParOf" srcId="{004467E0-B0DA-4C22-B03A-09A7118C0BFD}" destId="{EAC0D039-4C6A-4489-9C66-EA61374A8765}" srcOrd="0" destOrd="0" presId="urn:microsoft.com/office/officeart/2008/layout/HorizontalMultiLevelHierarchy"/>
    <dgm:cxn modelId="{718E50AB-B41E-4672-9D47-4F0F3F7F0FBF}" type="presParOf" srcId="{4BBC489C-E56E-4A2C-9468-36E3440F14E8}" destId="{E7C32251-B457-499F-B747-F79EE814D6DD}" srcOrd="1" destOrd="0" presId="urn:microsoft.com/office/officeart/2008/layout/HorizontalMultiLevelHierarchy"/>
    <dgm:cxn modelId="{B4D2B3B5-C2C6-49E3-B4A7-461172A99B2D}" type="presParOf" srcId="{E7C32251-B457-499F-B747-F79EE814D6DD}" destId="{3C61846B-10B8-4126-B036-2A91D02447FB}" srcOrd="0" destOrd="0" presId="urn:microsoft.com/office/officeart/2008/layout/HorizontalMultiLevelHierarchy"/>
    <dgm:cxn modelId="{DE86224F-26F0-4A0E-A9BC-B91CB7C3380A}" type="presParOf" srcId="{E7C32251-B457-499F-B747-F79EE814D6DD}" destId="{2775D02D-3271-4E0E-B3B4-28A6999F6F91}" srcOrd="1" destOrd="0" presId="urn:microsoft.com/office/officeart/2008/layout/HorizontalMultiLevelHierarchy"/>
    <dgm:cxn modelId="{924F50BB-DD81-490D-8316-AE645D571987}" type="presParOf" srcId="{4BBC489C-E56E-4A2C-9468-36E3440F14E8}" destId="{1F28FDDD-6B24-431B-B4F6-B0233FBABAF0}" srcOrd="2" destOrd="0" presId="urn:microsoft.com/office/officeart/2008/layout/HorizontalMultiLevelHierarchy"/>
    <dgm:cxn modelId="{24AD0D40-2EEA-490C-8165-0210F2B6A269}" type="presParOf" srcId="{1F28FDDD-6B24-431B-B4F6-B0233FBABAF0}" destId="{65B2316E-9C04-452C-BA37-F16461A34101}" srcOrd="0" destOrd="0" presId="urn:microsoft.com/office/officeart/2008/layout/HorizontalMultiLevelHierarchy"/>
    <dgm:cxn modelId="{D7AEFFD2-EF2A-46B2-80B5-68F75F4DC982}" type="presParOf" srcId="{4BBC489C-E56E-4A2C-9468-36E3440F14E8}" destId="{D0F91780-3063-48C8-95D9-95B2285A4279}" srcOrd="3" destOrd="0" presId="urn:microsoft.com/office/officeart/2008/layout/HorizontalMultiLevelHierarchy"/>
    <dgm:cxn modelId="{C9077C82-2C1A-426F-93C9-89E61E4852A1}" type="presParOf" srcId="{D0F91780-3063-48C8-95D9-95B2285A4279}" destId="{70648F29-2513-4AE5-A8DB-46561679A438}" srcOrd="0" destOrd="0" presId="urn:microsoft.com/office/officeart/2008/layout/HorizontalMultiLevelHierarchy"/>
    <dgm:cxn modelId="{3BB9CF9E-B6A1-441F-BA7F-F07968041A75}" type="presParOf" srcId="{D0F91780-3063-48C8-95D9-95B2285A4279}" destId="{6EA29418-91D5-4D4A-862E-73A955DE747F}" srcOrd="1" destOrd="0" presId="urn:microsoft.com/office/officeart/2008/layout/HorizontalMultiLevelHierarchy"/>
    <dgm:cxn modelId="{23E84AF9-E24E-458B-B4BE-A816F7FCC3C0}" type="presParOf" srcId="{4BBC489C-E56E-4A2C-9468-36E3440F14E8}" destId="{5C4A3BE7-1502-43FE-96A9-AB4DCF7E15BF}" srcOrd="4" destOrd="0" presId="urn:microsoft.com/office/officeart/2008/layout/HorizontalMultiLevelHierarchy"/>
    <dgm:cxn modelId="{277C7862-A21C-4B9E-9463-05F288727B6D}" type="presParOf" srcId="{5C4A3BE7-1502-43FE-96A9-AB4DCF7E15BF}" destId="{D2D9C551-08D5-4AC6-8F5F-531C7CDE958E}" srcOrd="0" destOrd="0" presId="urn:microsoft.com/office/officeart/2008/layout/HorizontalMultiLevelHierarchy"/>
    <dgm:cxn modelId="{8183C320-9683-40CC-9F31-125BEE3974C7}" type="presParOf" srcId="{4BBC489C-E56E-4A2C-9468-36E3440F14E8}" destId="{5B0AEF94-7507-43AD-9DD0-80E1DFC74E88}" srcOrd="5" destOrd="0" presId="urn:microsoft.com/office/officeart/2008/layout/HorizontalMultiLevelHierarchy"/>
    <dgm:cxn modelId="{AB27591C-60DD-46A8-8735-8D0FF1F0DF71}" type="presParOf" srcId="{5B0AEF94-7507-43AD-9DD0-80E1DFC74E88}" destId="{AAD8FD56-BECA-4B3D-A1BD-B94C67A89670}" srcOrd="0" destOrd="0" presId="urn:microsoft.com/office/officeart/2008/layout/HorizontalMultiLevelHierarchy"/>
    <dgm:cxn modelId="{EC523C20-B262-4D27-AC58-1E576389BA36}" type="presParOf" srcId="{5B0AEF94-7507-43AD-9DD0-80E1DFC74E88}" destId="{D1D98286-46F6-45F9-A4C3-3167D3A2F3F8}" srcOrd="1" destOrd="0" presId="urn:microsoft.com/office/officeart/2008/layout/HorizontalMultiLevelHierarchy"/>
    <dgm:cxn modelId="{5780DB5B-B12E-40E3-A943-6EDEBEF20CE1}" type="presParOf" srcId="{4BBC489C-E56E-4A2C-9468-36E3440F14E8}" destId="{659AE189-4DC7-4AE3-AC56-646A9E53DB67}" srcOrd="6" destOrd="0" presId="urn:microsoft.com/office/officeart/2008/layout/HorizontalMultiLevelHierarchy"/>
    <dgm:cxn modelId="{E1038E3E-A444-40EF-BE23-6338E5AFADCD}" type="presParOf" srcId="{659AE189-4DC7-4AE3-AC56-646A9E53DB67}" destId="{F7785CF9-8DED-44E6-B8F3-B7FC7C9537E2}" srcOrd="0" destOrd="0" presId="urn:microsoft.com/office/officeart/2008/layout/HorizontalMultiLevelHierarchy"/>
    <dgm:cxn modelId="{6E868C7B-21F9-4D7C-8990-E1F15CFB478B}" type="presParOf" srcId="{4BBC489C-E56E-4A2C-9468-36E3440F14E8}" destId="{A5256529-EF5C-481B-87D5-5EA6CE3ED183}" srcOrd="7" destOrd="0" presId="urn:microsoft.com/office/officeart/2008/layout/HorizontalMultiLevelHierarchy"/>
    <dgm:cxn modelId="{8A815B8A-FA09-4913-BB9A-BDCF07BCF79F}" type="presParOf" srcId="{A5256529-EF5C-481B-87D5-5EA6CE3ED183}" destId="{8D5E397E-005F-4964-8B08-67016F821CF3}" srcOrd="0" destOrd="0" presId="urn:microsoft.com/office/officeart/2008/layout/HorizontalMultiLevelHierarchy"/>
    <dgm:cxn modelId="{F3578228-7EBF-4451-BFD7-4366C3A4DF0D}" type="presParOf" srcId="{A5256529-EF5C-481B-87D5-5EA6CE3ED183}" destId="{B1C18D40-5749-424B-BA52-6F867926F139}" srcOrd="1" destOrd="0" presId="urn:microsoft.com/office/officeart/2008/layout/HorizontalMultiLevelHierarchy"/>
    <dgm:cxn modelId="{99EA8660-B1EC-4FB0-BE1D-C01C9F6BE6FF}" type="presParOf" srcId="{4BBC489C-E56E-4A2C-9468-36E3440F14E8}" destId="{0C64C407-2D78-4488-8993-F249784F3FBE}" srcOrd="8" destOrd="0" presId="urn:microsoft.com/office/officeart/2008/layout/HorizontalMultiLevelHierarchy"/>
    <dgm:cxn modelId="{F4D8F850-2AAB-47BB-8F9A-B4B1A6EB30E6}" type="presParOf" srcId="{0C64C407-2D78-4488-8993-F249784F3FBE}" destId="{A5467DD3-EC76-4B95-838D-92D6D6C61F2A}" srcOrd="0" destOrd="0" presId="urn:microsoft.com/office/officeart/2008/layout/HorizontalMultiLevelHierarchy"/>
    <dgm:cxn modelId="{7DD70CF4-63AB-4FFB-A5C5-82D29915EF48}" type="presParOf" srcId="{4BBC489C-E56E-4A2C-9468-36E3440F14E8}" destId="{A4191C3B-122A-4896-897A-B3BD729693ED}" srcOrd="9" destOrd="0" presId="urn:microsoft.com/office/officeart/2008/layout/HorizontalMultiLevelHierarchy"/>
    <dgm:cxn modelId="{6A3164CE-2215-45A2-82F4-0CBA10532B2A}" type="presParOf" srcId="{A4191C3B-122A-4896-897A-B3BD729693ED}" destId="{A1931C42-039B-475D-98D5-D1B861C72C33}" srcOrd="0" destOrd="0" presId="urn:microsoft.com/office/officeart/2008/layout/HorizontalMultiLevelHierarchy"/>
    <dgm:cxn modelId="{A6A2EF28-8158-4F73-810E-20F749686C03}" type="presParOf" srcId="{A4191C3B-122A-4896-897A-B3BD729693ED}" destId="{E34D6BAB-E375-4F01-95F0-0E60E799B935}" srcOrd="1" destOrd="0" presId="urn:microsoft.com/office/officeart/2008/layout/HorizontalMultiLevelHierarchy"/>
    <dgm:cxn modelId="{6C528CAF-1DBB-4BB3-926D-61ED42585BBB}" type="presParOf" srcId="{4BBC489C-E56E-4A2C-9468-36E3440F14E8}" destId="{B6640C34-E3E3-4333-A2C4-C557C9ACC672}" srcOrd="10" destOrd="0" presId="urn:microsoft.com/office/officeart/2008/layout/HorizontalMultiLevelHierarchy"/>
    <dgm:cxn modelId="{FF9CC5B7-C889-4D8E-BF74-07ECDEA7F4A5}" type="presParOf" srcId="{B6640C34-E3E3-4333-A2C4-C557C9ACC672}" destId="{FCF98B12-C50C-4CC8-99FD-B5DC57A856E7}" srcOrd="0" destOrd="0" presId="urn:microsoft.com/office/officeart/2008/layout/HorizontalMultiLevelHierarchy"/>
    <dgm:cxn modelId="{A3DBBE04-8B58-4A35-8E49-521EF9CFAE82}" type="presParOf" srcId="{4BBC489C-E56E-4A2C-9468-36E3440F14E8}" destId="{AEB6BF45-D6E8-4939-8107-96994CCE5183}" srcOrd="11" destOrd="0" presId="urn:microsoft.com/office/officeart/2008/layout/HorizontalMultiLevelHierarchy"/>
    <dgm:cxn modelId="{497C982D-E492-45B2-A741-4F437AAA3DB4}" type="presParOf" srcId="{AEB6BF45-D6E8-4939-8107-96994CCE5183}" destId="{CF5FE329-65B3-4E8D-AF33-E40C2E16B5F1}" srcOrd="0" destOrd="0" presId="urn:microsoft.com/office/officeart/2008/layout/HorizontalMultiLevelHierarchy"/>
    <dgm:cxn modelId="{07FBE54C-5094-4E52-8D11-EC5C26BCFD74}" type="presParOf" srcId="{AEB6BF45-D6E8-4939-8107-96994CCE5183}" destId="{2E1E7257-462F-43C0-90C7-4EB94308249D}" srcOrd="1" destOrd="0" presId="urn:microsoft.com/office/officeart/2008/layout/HorizontalMultiLevelHierarchy"/>
    <dgm:cxn modelId="{03404BA3-097D-4D32-8313-3F82E6300263}" type="presParOf" srcId="{4BBC489C-E56E-4A2C-9468-36E3440F14E8}" destId="{7240B731-0850-4275-8BF7-D07FAC24736B}" srcOrd="12" destOrd="0" presId="urn:microsoft.com/office/officeart/2008/layout/HorizontalMultiLevelHierarchy"/>
    <dgm:cxn modelId="{ECE58A75-DBBA-4218-A4E4-89FA7AF36F41}" type="presParOf" srcId="{7240B731-0850-4275-8BF7-D07FAC24736B}" destId="{5BA4C124-12A6-4A9D-905C-AE7895322248}" srcOrd="0" destOrd="0" presId="urn:microsoft.com/office/officeart/2008/layout/HorizontalMultiLevelHierarchy"/>
    <dgm:cxn modelId="{3B481B56-D65E-4406-823A-CAFFA6C61C1C}" type="presParOf" srcId="{4BBC489C-E56E-4A2C-9468-36E3440F14E8}" destId="{BC6CD71A-CFF5-418F-95D1-600CE4431A94}" srcOrd="13" destOrd="0" presId="urn:microsoft.com/office/officeart/2008/layout/HorizontalMultiLevelHierarchy"/>
    <dgm:cxn modelId="{63665414-C4AC-4D78-9610-60074F8E0D2D}" type="presParOf" srcId="{BC6CD71A-CFF5-418F-95D1-600CE4431A94}" destId="{08F7440F-1925-439F-85E9-20A1A904A192}" srcOrd="0" destOrd="0" presId="urn:microsoft.com/office/officeart/2008/layout/HorizontalMultiLevelHierarchy"/>
    <dgm:cxn modelId="{DD0A5E3F-ED4D-40D0-9A24-29B22F527633}" type="presParOf" srcId="{BC6CD71A-CFF5-418F-95D1-600CE4431A94}" destId="{83D09F13-E584-4B16-AFD3-DCEB9036528D}" srcOrd="1" destOrd="0" presId="urn:microsoft.com/office/officeart/2008/layout/HorizontalMultiLevelHierarchy"/>
    <dgm:cxn modelId="{A088A6A9-C1C6-41B7-BC34-D4E1806332B9}" type="presParOf" srcId="{4BBC489C-E56E-4A2C-9468-36E3440F14E8}" destId="{9B3F7497-1FFF-4514-AD7D-1072A7876D19}" srcOrd="14" destOrd="0" presId="urn:microsoft.com/office/officeart/2008/layout/HorizontalMultiLevelHierarchy"/>
    <dgm:cxn modelId="{8C1A2A99-6407-4F35-9325-EB840B05098C}" type="presParOf" srcId="{9B3F7497-1FFF-4514-AD7D-1072A7876D19}" destId="{4D4B1CEB-BA24-493B-BA92-C8B53A1EDDB9}" srcOrd="0" destOrd="0" presId="urn:microsoft.com/office/officeart/2008/layout/HorizontalMultiLevelHierarchy"/>
    <dgm:cxn modelId="{14A43F32-4617-4159-8289-C6AD0502BFA7}" type="presParOf" srcId="{4BBC489C-E56E-4A2C-9468-36E3440F14E8}" destId="{540493A1-6604-4C3A-992D-B24ED33C2B0F}" srcOrd="15" destOrd="0" presId="urn:microsoft.com/office/officeart/2008/layout/HorizontalMultiLevelHierarchy"/>
    <dgm:cxn modelId="{BDECF3DD-AC40-4920-ADF3-DE5B7EC88E51}" type="presParOf" srcId="{540493A1-6604-4C3A-992D-B24ED33C2B0F}" destId="{531CFCA5-6679-4480-99DF-934C817999D8}" srcOrd="0" destOrd="0" presId="urn:microsoft.com/office/officeart/2008/layout/HorizontalMultiLevelHierarchy"/>
    <dgm:cxn modelId="{776595E1-7D18-4B3F-B150-C6F63C4A71AE}" type="presParOf" srcId="{540493A1-6604-4C3A-992D-B24ED33C2B0F}" destId="{23AACBBC-F7B9-4887-ADB2-7D408EA1DFAA}" srcOrd="1" destOrd="0" presId="urn:microsoft.com/office/officeart/2008/layout/HorizontalMultiLevelHierarchy"/>
    <dgm:cxn modelId="{5DCF7361-BA50-467A-80DF-92894F0C3E36}" type="presParOf" srcId="{4BBC489C-E56E-4A2C-9468-36E3440F14E8}" destId="{701E3DEC-8552-4E7E-90A5-0C60AC96FB8A}" srcOrd="16" destOrd="0" presId="urn:microsoft.com/office/officeart/2008/layout/HorizontalMultiLevelHierarchy"/>
    <dgm:cxn modelId="{AA32D817-17E4-4EB4-AD26-56204EC39D80}" type="presParOf" srcId="{701E3DEC-8552-4E7E-90A5-0C60AC96FB8A}" destId="{B57E5E42-F7F7-4755-9F97-036763C6C921}" srcOrd="0" destOrd="0" presId="urn:microsoft.com/office/officeart/2008/layout/HorizontalMultiLevelHierarchy"/>
    <dgm:cxn modelId="{B9BA7F8B-66C8-411D-A96E-DC6899704ADB}" type="presParOf" srcId="{4BBC489C-E56E-4A2C-9468-36E3440F14E8}" destId="{E101DF7D-20F3-47F8-AFCF-45FFE38F5C4A}" srcOrd="17" destOrd="0" presId="urn:microsoft.com/office/officeart/2008/layout/HorizontalMultiLevelHierarchy"/>
    <dgm:cxn modelId="{3E2B1711-BD6E-4637-A743-6E7E90A14145}" type="presParOf" srcId="{E101DF7D-20F3-47F8-AFCF-45FFE38F5C4A}" destId="{739442F8-A9DC-4470-A70B-1358E5EF26FE}" srcOrd="0" destOrd="0" presId="urn:microsoft.com/office/officeart/2008/layout/HorizontalMultiLevelHierarchy"/>
    <dgm:cxn modelId="{B47B1CA5-799F-4D3C-9C53-55179FEB56EC}" type="presParOf" srcId="{E101DF7D-20F3-47F8-AFCF-45FFE38F5C4A}" destId="{A2C6C2E3-AD65-4431-A1C0-DEE4F374AEBA}" srcOrd="1" destOrd="0" presId="urn:microsoft.com/office/officeart/2008/layout/HorizontalMultiLevelHierarchy"/>
    <dgm:cxn modelId="{FFD55705-8055-4FD6-8CA8-5DF3F2170F14}" type="presParOf" srcId="{4BBC489C-E56E-4A2C-9468-36E3440F14E8}" destId="{24ED7823-44C9-4EAB-973E-2ACFAA58785A}" srcOrd="18" destOrd="0" presId="urn:microsoft.com/office/officeart/2008/layout/HorizontalMultiLevelHierarchy"/>
    <dgm:cxn modelId="{225BDA6C-00F2-40FB-8EDF-D75AC3F64B99}" type="presParOf" srcId="{24ED7823-44C9-4EAB-973E-2ACFAA58785A}" destId="{EDEC574A-1605-400A-8679-D6AEAC6121FD}" srcOrd="0" destOrd="0" presId="urn:microsoft.com/office/officeart/2008/layout/HorizontalMultiLevelHierarchy"/>
    <dgm:cxn modelId="{2D2249C1-C32D-4242-AF8B-F527304AC062}" type="presParOf" srcId="{4BBC489C-E56E-4A2C-9468-36E3440F14E8}" destId="{EA51005C-9DCE-4625-BC41-E44BB3019C06}" srcOrd="19" destOrd="0" presId="urn:microsoft.com/office/officeart/2008/layout/HorizontalMultiLevelHierarchy"/>
    <dgm:cxn modelId="{F8E1C3B9-F15B-491B-93A3-0419D460755A}" type="presParOf" srcId="{EA51005C-9DCE-4625-BC41-E44BB3019C06}" destId="{3B2B4816-E293-43F9-B314-5343FD8E083D}" srcOrd="0" destOrd="0" presId="urn:microsoft.com/office/officeart/2008/layout/HorizontalMultiLevelHierarchy"/>
    <dgm:cxn modelId="{8FC654E2-2E03-4FC1-B325-B3BD2D8A8EBF}" type="presParOf" srcId="{EA51005C-9DCE-4625-BC41-E44BB3019C06}" destId="{C738FE29-B35E-4392-9645-20CB2A30BF86}" srcOrd="1" destOrd="0" presId="urn:microsoft.com/office/officeart/2008/layout/HorizontalMultiLevelHierarchy"/>
    <dgm:cxn modelId="{750216FC-43BC-49E3-AF31-241AA356DEA0}" type="presParOf" srcId="{4BBC489C-E56E-4A2C-9468-36E3440F14E8}" destId="{30A858AC-E321-41FE-B4E8-58A4C0A5BDF6}" srcOrd="20" destOrd="0" presId="urn:microsoft.com/office/officeart/2008/layout/HorizontalMultiLevelHierarchy"/>
    <dgm:cxn modelId="{1B187C3F-C176-49F3-B60A-21AD26F4A87F}" type="presParOf" srcId="{30A858AC-E321-41FE-B4E8-58A4C0A5BDF6}" destId="{6150EC27-D10E-4512-8178-B2FCF2FF1566}" srcOrd="0" destOrd="0" presId="urn:microsoft.com/office/officeart/2008/layout/HorizontalMultiLevelHierarchy"/>
    <dgm:cxn modelId="{96707E27-BCA2-4F77-BCD2-5C26458F1EEE}" type="presParOf" srcId="{4BBC489C-E56E-4A2C-9468-36E3440F14E8}" destId="{25945A95-A11B-4450-B970-43169E8A7A44}" srcOrd="21" destOrd="0" presId="urn:microsoft.com/office/officeart/2008/layout/HorizontalMultiLevelHierarchy"/>
    <dgm:cxn modelId="{5C81867C-3D9E-46DC-B026-24F74A4D6E5D}" type="presParOf" srcId="{25945A95-A11B-4450-B970-43169E8A7A44}" destId="{8D846189-4333-4756-AD56-050AC03DDD57}" srcOrd="0" destOrd="0" presId="urn:microsoft.com/office/officeart/2008/layout/HorizontalMultiLevelHierarchy"/>
    <dgm:cxn modelId="{917D4E87-050E-491E-82DA-8964053C83CB}" type="presParOf" srcId="{25945A95-A11B-4450-B970-43169E8A7A44}" destId="{56BA9BFF-6401-4C75-AAD7-96E6C701C621}" srcOrd="1" destOrd="0" presId="urn:microsoft.com/office/officeart/2008/layout/HorizontalMultiLevelHierarchy"/>
    <dgm:cxn modelId="{D5694711-598E-4245-8E4D-977C12F22F8D}" type="presParOf" srcId="{4BBC489C-E56E-4A2C-9468-36E3440F14E8}" destId="{6F9183A9-63D6-46D3-A09C-0DFFC2060036}" srcOrd="22" destOrd="0" presId="urn:microsoft.com/office/officeart/2008/layout/HorizontalMultiLevelHierarchy"/>
    <dgm:cxn modelId="{5269E8A8-7B5D-46D2-B45A-4C301E7D0F2F}" type="presParOf" srcId="{6F9183A9-63D6-46D3-A09C-0DFFC2060036}" destId="{82B1EEEE-5771-4E02-9510-B911A8C3E95B}" srcOrd="0" destOrd="0" presId="urn:microsoft.com/office/officeart/2008/layout/HorizontalMultiLevelHierarchy"/>
    <dgm:cxn modelId="{FA12A107-D0CB-4239-AAD7-CFBA58786EFD}" type="presParOf" srcId="{4BBC489C-E56E-4A2C-9468-36E3440F14E8}" destId="{686D8F3E-5FAA-4E2D-BF48-C9E20D9E2CCD}" srcOrd="23" destOrd="0" presId="urn:microsoft.com/office/officeart/2008/layout/HorizontalMultiLevelHierarchy"/>
    <dgm:cxn modelId="{5393C742-57A5-4467-9B4F-30FFC82E5A01}" type="presParOf" srcId="{686D8F3E-5FAA-4E2D-BF48-C9E20D9E2CCD}" destId="{ACA4F054-6E86-48CB-85E8-C5C8865FFDD1}" srcOrd="0" destOrd="0" presId="urn:microsoft.com/office/officeart/2008/layout/HorizontalMultiLevelHierarchy"/>
    <dgm:cxn modelId="{E608B6DF-AED6-4A40-BBD8-D3FE778226BE}" type="presParOf" srcId="{686D8F3E-5FAA-4E2D-BF48-C9E20D9E2CCD}" destId="{91C043CF-A21E-4986-B69B-4AECE2FE25D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37EC76-3217-4D22-AC22-0269A90CC9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46B21-24DB-470C-9605-EDF1B7B0BDB0}">
      <dgm:prSet phldrT="[文本]"/>
      <dgm:spPr/>
      <dgm:t>
        <a:bodyPr/>
        <a:lstStyle/>
        <a:p>
          <a:r>
            <a:rPr lang="en-US" altLang="zh-CN" dirty="0" smtClean="0"/>
            <a:t>Lang</a:t>
          </a:r>
          <a:endParaRPr lang="zh-CN" altLang="en-US" dirty="0"/>
        </a:p>
      </dgm:t>
    </dgm:pt>
    <dgm:pt modelId="{30733FAC-B50D-433B-8812-A740531AC4E1}" type="par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7A5AC296-AFAF-4514-8C8A-6E88B1DBA442}" type="sib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38D6638B-C15B-49F7-A959-43A52330DE23}">
      <dgm:prSet phldrT="[文本]"/>
      <dgm:spPr/>
      <dgm:t>
        <a:bodyPr/>
        <a:lstStyle/>
        <a:p>
          <a:r>
            <a:rPr lang="en-US" altLang="zh-CN" dirty="0" smtClean="0"/>
            <a:t>String</a:t>
          </a:r>
          <a:endParaRPr lang="zh-CN" altLang="en-US" dirty="0"/>
        </a:p>
      </dgm:t>
    </dgm:pt>
    <dgm:pt modelId="{CC8291C5-1FD8-4D70-8359-4636866373C3}" type="par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D5C5E3A7-7F78-4895-B25A-9F94442DACFB}" type="sib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B2FA2EEC-AAE8-439E-B843-ACD88A23AA98}">
      <dgm:prSet phldrT="[文本]"/>
      <dgm:spPr/>
      <dgm:t>
        <a:bodyPr/>
        <a:lstStyle/>
        <a:p>
          <a:r>
            <a:rPr lang="en-US" altLang="zh-CN" dirty="0" smtClean="0"/>
            <a:t>Int</a:t>
          </a:r>
          <a:endParaRPr lang="zh-CN" altLang="en-US" dirty="0"/>
        </a:p>
      </dgm:t>
    </dgm:pt>
    <dgm:pt modelId="{CC39C54F-C713-4CF5-BC61-31F413DE9C2A}" type="par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7E0A5B70-D82D-40F1-8D21-D5BDBCE77E81}" type="sib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6F07A2C5-7545-47F9-B74D-E949FBB4D4AF}">
      <dgm:prSet phldrT="[文本]"/>
      <dgm:spPr/>
      <dgm:t>
        <a:bodyPr/>
        <a:lstStyle/>
        <a:p>
          <a:r>
            <a:rPr lang="en-US" altLang="zh-CN" dirty="0" smtClean="0"/>
            <a:t>Uint</a:t>
          </a:r>
          <a:endParaRPr lang="zh-CN" altLang="en-US" dirty="0"/>
        </a:p>
      </dgm:t>
    </dgm:pt>
    <dgm:pt modelId="{14720920-84BA-40F5-AD69-1423AA05409B}" type="par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B66D8517-79C3-4FC0-8448-1B938DF892A7}" type="sib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975FD3CA-56E3-4D25-B4BF-60469546A04E}">
      <dgm:prSet phldrT="[文本]"/>
      <dgm:spPr/>
      <dgm:t>
        <a:bodyPr/>
        <a:lstStyle/>
        <a:p>
          <a:r>
            <a:rPr lang="en-US" altLang="zh-CN" dirty="0" smtClean="0"/>
            <a:t>Int64</a:t>
          </a:r>
          <a:endParaRPr lang="zh-CN" altLang="en-US" dirty="0"/>
        </a:p>
      </dgm:t>
    </dgm:pt>
    <dgm:pt modelId="{F947F69C-5890-4349-9A3A-66E893D3D26A}" type="parTrans" cxnId="{FF85AEC0-088D-4611-80E8-9C768386CC84}">
      <dgm:prSet/>
      <dgm:spPr/>
      <dgm:t>
        <a:bodyPr/>
        <a:lstStyle/>
        <a:p>
          <a:endParaRPr lang="zh-CN" altLang="en-US"/>
        </a:p>
      </dgm:t>
    </dgm:pt>
    <dgm:pt modelId="{BD89F5BA-20AF-4452-AF30-95B3E8E99A23}" type="sibTrans" cxnId="{FF85AEC0-088D-4611-80E8-9C768386CC84}">
      <dgm:prSet/>
      <dgm:spPr/>
      <dgm:t>
        <a:bodyPr/>
        <a:lstStyle/>
        <a:p>
          <a:endParaRPr lang="zh-CN" altLang="en-US"/>
        </a:p>
      </dgm:t>
    </dgm:pt>
    <dgm:pt modelId="{A0EC322D-D588-469E-92A9-4B92F5810438}">
      <dgm:prSet phldrT="[文本]"/>
      <dgm:spPr/>
      <dgm:t>
        <a:bodyPr/>
        <a:lstStyle/>
        <a:p>
          <a:r>
            <a:rPr lang="en-US" altLang="zh-CN" dirty="0" smtClean="0"/>
            <a:t>Char</a:t>
          </a:r>
        </a:p>
      </dgm:t>
    </dgm:pt>
    <dgm:pt modelId="{45C78A07-95C1-4EB2-9FCB-A7A7A3B16A48}" type="parTrans" cxnId="{B4F20E41-D0A2-4DB5-84DB-00A928A69BBC}">
      <dgm:prSet/>
      <dgm:spPr/>
      <dgm:t>
        <a:bodyPr/>
        <a:lstStyle/>
        <a:p>
          <a:endParaRPr lang="zh-CN" altLang="en-US"/>
        </a:p>
      </dgm:t>
    </dgm:pt>
    <dgm:pt modelId="{0DD653C5-C6CC-4CF1-BC2C-AF0DEC5D5508}" type="sibTrans" cxnId="{B4F20E41-D0A2-4DB5-84DB-00A928A69BBC}">
      <dgm:prSet/>
      <dgm:spPr/>
      <dgm:t>
        <a:bodyPr/>
        <a:lstStyle/>
        <a:p>
          <a:endParaRPr lang="zh-CN" altLang="en-US"/>
        </a:p>
      </dgm:t>
    </dgm:pt>
    <dgm:pt modelId="{A74E3811-7C0D-4881-84DA-F79BCCB4C637}" type="pres">
      <dgm:prSet presAssocID="{1A37EC76-3217-4D22-AC22-0269A90CC9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8C44C-D412-4FF4-8EA9-4889741457ED}" type="pres">
      <dgm:prSet presAssocID="{96446B21-24DB-470C-9605-EDF1B7B0BDB0}" presName="root1" presStyleCnt="0"/>
      <dgm:spPr/>
    </dgm:pt>
    <dgm:pt modelId="{14E0CE8A-52A1-421B-A16C-E5A58AE9E659}" type="pres">
      <dgm:prSet presAssocID="{96446B21-24DB-470C-9605-EDF1B7B0BDB0}" presName="LevelOneTextNode" presStyleLbl="node0" presStyleIdx="0" presStyleCnt="1" custAng="5400000" custScaleY="45702" custLinFactX="-100000" custLinFactNeighborX="-124627" custLinFactNeighborY="-1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C489C-E56E-4A2C-9468-36E3440F14E8}" type="pres">
      <dgm:prSet presAssocID="{96446B21-24DB-470C-9605-EDF1B7B0BDB0}" presName="level2hierChild" presStyleCnt="0"/>
      <dgm:spPr/>
    </dgm:pt>
    <dgm:pt modelId="{DCA9DC5F-E00F-4908-8B8B-3792825FAD3D}" type="pres">
      <dgm:prSet presAssocID="{CC8291C5-1FD8-4D70-8359-4636866373C3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1FAD9F1-C0AA-476C-9BC3-3DAC2ACA94FE}" type="pres">
      <dgm:prSet presAssocID="{CC8291C5-1FD8-4D70-8359-4636866373C3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EF983F73-0344-4ACD-9F99-F17173C454D6}" type="pres">
      <dgm:prSet presAssocID="{38D6638B-C15B-49F7-A959-43A52330DE23}" presName="root2" presStyleCnt="0"/>
      <dgm:spPr/>
    </dgm:pt>
    <dgm:pt modelId="{F280460C-F81D-4F31-BFF9-52C52A915CDA}" type="pres">
      <dgm:prSet presAssocID="{38D6638B-C15B-49F7-A959-43A52330DE23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5F908-4A24-44DC-BE01-9FB8B082C1C8}" type="pres">
      <dgm:prSet presAssocID="{38D6638B-C15B-49F7-A959-43A52330DE23}" presName="level3hierChild" presStyleCnt="0"/>
      <dgm:spPr/>
    </dgm:pt>
    <dgm:pt modelId="{87B3A151-C37B-415C-ADC1-BDB31ED1D407}" type="pres">
      <dgm:prSet presAssocID="{CC39C54F-C713-4CF5-BC61-31F413DE9C2A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18560496-7642-477B-839A-61BA9C82A54B}" type="pres">
      <dgm:prSet presAssocID="{CC39C54F-C713-4CF5-BC61-31F413DE9C2A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BDD4EBCF-6D43-4E1C-8BDE-57841F496F08}" type="pres">
      <dgm:prSet presAssocID="{B2FA2EEC-AAE8-439E-B843-ACD88A23AA98}" presName="root2" presStyleCnt="0"/>
      <dgm:spPr/>
    </dgm:pt>
    <dgm:pt modelId="{941339B4-25CC-4B37-83CF-8109D3F265A8}" type="pres">
      <dgm:prSet presAssocID="{B2FA2EEC-AAE8-439E-B843-ACD88A23AA98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52CEB-5E51-4B95-B3BA-FDF48321C9B0}" type="pres">
      <dgm:prSet presAssocID="{B2FA2EEC-AAE8-439E-B843-ACD88A23AA98}" presName="level3hierChild" presStyleCnt="0"/>
      <dgm:spPr/>
    </dgm:pt>
    <dgm:pt modelId="{F7D1F2D9-1919-4AAF-B9ED-E98513CFE8CF}" type="pres">
      <dgm:prSet presAssocID="{14720920-84BA-40F5-AD69-1423AA05409B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AD7481F7-079D-4C03-813F-F572D217D061}" type="pres">
      <dgm:prSet presAssocID="{14720920-84BA-40F5-AD69-1423AA05409B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4F681927-6E24-4897-B0CF-EBEF328D065E}" type="pres">
      <dgm:prSet presAssocID="{6F07A2C5-7545-47F9-B74D-E949FBB4D4AF}" presName="root2" presStyleCnt="0"/>
      <dgm:spPr/>
    </dgm:pt>
    <dgm:pt modelId="{5D83BF85-77A2-4555-97D1-D0B9FA0B0583}" type="pres">
      <dgm:prSet presAssocID="{6F07A2C5-7545-47F9-B74D-E949FBB4D4AF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1BBA9-2767-4AF3-B07C-F3F852AFDC98}" type="pres">
      <dgm:prSet presAssocID="{6F07A2C5-7545-47F9-B74D-E949FBB4D4AF}" presName="level3hierChild" presStyleCnt="0"/>
      <dgm:spPr/>
    </dgm:pt>
    <dgm:pt modelId="{B2EF4391-E27E-4AF4-A34D-F5AC24C7DE84}" type="pres">
      <dgm:prSet presAssocID="{F947F69C-5890-4349-9A3A-66E893D3D26A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630A617E-39FB-4E0C-AA49-02E0313CBC78}" type="pres">
      <dgm:prSet presAssocID="{F947F69C-5890-4349-9A3A-66E893D3D26A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B6DE3AA-2BD3-4AC2-95BB-705C7D899BCA}" type="pres">
      <dgm:prSet presAssocID="{975FD3CA-56E3-4D25-B4BF-60469546A04E}" presName="root2" presStyleCnt="0"/>
      <dgm:spPr/>
    </dgm:pt>
    <dgm:pt modelId="{C0CE81EB-A372-4520-B79E-CB96C1F2468D}" type="pres">
      <dgm:prSet presAssocID="{975FD3CA-56E3-4D25-B4BF-60469546A04E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82481B-7B52-4426-B065-A465F4246F73}" type="pres">
      <dgm:prSet presAssocID="{975FD3CA-56E3-4D25-B4BF-60469546A04E}" presName="level3hierChild" presStyleCnt="0"/>
      <dgm:spPr/>
    </dgm:pt>
    <dgm:pt modelId="{B78836F2-E286-46DC-BD02-7AFA253C4B3D}" type="pres">
      <dgm:prSet presAssocID="{45C78A07-95C1-4EB2-9FCB-A7A7A3B16A48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02A9C5F1-A86A-4042-A049-A854D33FD98A}" type="pres">
      <dgm:prSet presAssocID="{45C78A07-95C1-4EB2-9FCB-A7A7A3B16A48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7F84A788-7871-4289-A586-A9A73DACE51A}" type="pres">
      <dgm:prSet presAssocID="{A0EC322D-D588-469E-92A9-4B92F5810438}" presName="root2" presStyleCnt="0"/>
      <dgm:spPr/>
    </dgm:pt>
    <dgm:pt modelId="{D373F7C0-0F62-413A-969C-E24DF4B107A2}" type="pres">
      <dgm:prSet presAssocID="{A0EC322D-D588-469E-92A9-4B92F5810438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D1393A-BF09-4C36-9285-858AB8FA655D}" type="pres">
      <dgm:prSet presAssocID="{A0EC322D-D588-469E-92A9-4B92F5810438}" presName="level3hierChild" presStyleCnt="0"/>
      <dgm:spPr/>
    </dgm:pt>
  </dgm:ptLst>
  <dgm:cxnLst>
    <dgm:cxn modelId="{FF85AEC0-088D-4611-80E8-9C768386CC84}" srcId="{96446B21-24DB-470C-9605-EDF1B7B0BDB0}" destId="{975FD3CA-56E3-4D25-B4BF-60469546A04E}" srcOrd="3" destOrd="0" parTransId="{F947F69C-5890-4349-9A3A-66E893D3D26A}" sibTransId="{BD89F5BA-20AF-4452-AF30-95B3E8E99A23}"/>
    <dgm:cxn modelId="{CFD733D5-7520-4001-A4F1-B8B38EC0ACCE}" type="presOf" srcId="{14720920-84BA-40F5-AD69-1423AA05409B}" destId="{AD7481F7-079D-4C03-813F-F572D217D061}" srcOrd="1" destOrd="0" presId="urn:microsoft.com/office/officeart/2008/layout/HorizontalMultiLevelHierarchy"/>
    <dgm:cxn modelId="{CCB55E3D-6713-41C4-85B4-E0554043C7F7}" type="presOf" srcId="{6F07A2C5-7545-47F9-B74D-E949FBB4D4AF}" destId="{5D83BF85-77A2-4555-97D1-D0B9FA0B0583}" srcOrd="0" destOrd="0" presId="urn:microsoft.com/office/officeart/2008/layout/HorizontalMultiLevelHierarchy"/>
    <dgm:cxn modelId="{BABDC0CD-12EA-4E47-BA02-5DF1A8AFDB54}" srcId="{1A37EC76-3217-4D22-AC22-0269A90CC929}" destId="{96446B21-24DB-470C-9605-EDF1B7B0BDB0}" srcOrd="0" destOrd="0" parTransId="{30733FAC-B50D-433B-8812-A740531AC4E1}" sibTransId="{7A5AC296-AFAF-4514-8C8A-6E88B1DBA442}"/>
    <dgm:cxn modelId="{5C354235-96D2-4265-AC31-64668F627975}" type="presOf" srcId="{A0EC322D-D588-469E-92A9-4B92F5810438}" destId="{D373F7C0-0F62-413A-969C-E24DF4B107A2}" srcOrd="0" destOrd="0" presId="urn:microsoft.com/office/officeart/2008/layout/HorizontalMultiLevelHierarchy"/>
    <dgm:cxn modelId="{61D97395-5C26-4CE4-A280-D5D821904070}" type="presOf" srcId="{B2FA2EEC-AAE8-439E-B843-ACD88A23AA98}" destId="{941339B4-25CC-4B37-83CF-8109D3F265A8}" srcOrd="0" destOrd="0" presId="urn:microsoft.com/office/officeart/2008/layout/HorizontalMultiLevelHierarchy"/>
    <dgm:cxn modelId="{366E75B4-F5D3-42ED-9D5F-9CF14A92F612}" srcId="{96446B21-24DB-470C-9605-EDF1B7B0BDB0}" destId="{38D6638B-C15B-49F7-A959-43A52330DE23}" srcOrd="0" destOrd="0" parTransId="{CC8291C5-1FD8-4D70-8359-4636866373C3}" sibTransId="{D5C5E3A7-7F78-4895-B25A-9F94442DACFB}"/>
    <dgm:cxn modelId="{89576FA8-50DD-4FF0-B7FF-5DEC54DED57B}" type="presOf" srcId="{CC8291C5-1FD8-4D70-8359-4636866373C3}" destId="{DCA9DC5F-E00F-4908-8B8B-3792825FAD3D}" srcOrd="0" destOrd="0" presId="urn:microsoft.com/office/officeart/2008/layout/HorizontalMultiLevelHierarchy"/>
    <dgm:cxn modelId="{B1CD3428-5A6D-43CA-8290-B82061C065FE}" type="presOf" srcId="{45C78A07-95C1-4EB2-9FCB-A7A7A3B16A48}" destId="{B78836F2-E286-46DC-BD02-7AFA253C4B3D}" srcOrd="0" destOrd="0" presId="urn:microsoft.com/office/officeart/2008/layout/HorizontalMultiLevelHierarchy"/>
    <dgm:cxn modelId="{34DC9823-B55E-40BF-8B4C-381A548EE28B}" type="presOf" srcId="{F947F69C-5890-4349-9A3A-66E893D3D26A}" destId="{630A617E-39FB-4E0C-AA49-02E0313CBC78}" srcOrd="1" destOrd="0" presId="urn:microsoft.com/office/officeart/2008/layout/HorizontalMultiLevelHierarchy"/>
    <dgm:cxn modelId="{DFB3C989-A814-4895-96C9-E5674B7EB6F6}" type="presOf" srcId="{38D6638B-C15B-49F7-A959-43A52330DE23}" destId="{F280460C-F81D-4F31-BFF9-52C52A915CDA}" srcOrd="0" destOrd="0" presId="urn:microsoft.com/office/officeart/2008/layout/HorizontalMultiLevelHierarchy"/>
    <dgm:cxn modelId="{7639CAEE-DF1A-41AF-A4CB-B62283AC5103}" type="presOf" srcId="{CC39C54F-C713-4CF5-BC61-31F413DE9C2A}" destId="{87B3A151-C37B-415C-ADC1-BDB31ED1D407}" srcOrd="0" destOrd="0" presId="urn:microsoft.com/office/officeart/2008/layout/HorizontalMultiLevelHierarchy"/>
    <dgm:cxn modelId="{487ED67E-414D-4650-9B88-DE83BD0B27B2}" srcId="{96446B21-24DB-470C-9605-EDF1B7B0BDB0}" destId="{6F07A2C5-7545-47F9-B74D-E949FBB4D4AF}" srcOrd="2" destOrd="0" parTransId="{14720920-84BA-40F5-AD69-1423AA05409B}" sibTransId="{B66D8517-79C3-4FC0-8448-1B938DF892A7}"/>
    <dgm:cxn modelId="{DBAAD8BB-8972-461F-B2A7-AC1D79B608CF}" type="presOf" srcId="{F947F69C-5890-4349-9A3A-66E893D3D26A}" destId="{B2EF4391-E27E-4AF4-A34D-F5AC24C7DE84}" srcOrd="0" destOrd="0" presId="urn:microsoft.com/office/officeart/2008/layout/HorizontalMultiLevelHierarchy"/>
    <dgm:cxn modelId="{6551D030-DB71-43BB-AC1A-99B2325D16D5}" type="presOf" srcId="{45C78A07-95C1-4EB2-9FCB-A7A7A3B16A48}" destId="{02A9C5F1-A86A-4042-A049-A854D33FD98A}" srcOrd="1" destOrd="0" presId="urn:microsoft.com/office/officeart/2008/layout/HorizontalMultiLevelHierarchy"/>
    <dgm:cxn modelId="{3FE9005E-C5F7-42C4-A5EC-CFE3FFA75BBD}" type="presOf" srcId="{CC39C54F-C713-4CF5-BC61-31F413DE9C2A}" destId="{18560496-7642-477B-839A-61BA9C82A54B}" srcOrd="1" destOrd="0" presId="urn:microsoft.com/office/officeart/2008/layout/HorizontalMultiLevelHierarchy"/>
    <dgm:cxn modelId="{8DD47911-2AD6-46C5-84FD-5EF5967626B5}" type="presOf" srcId="{1A37EC76-3217-4D22-AC22-0269A90CC929}" destId="{A74E3811-7C0D-4881-84DA-F79BCCB4C637}" srcOrd="0" destOrd="0" presId="urn:microsoft.com/office/officeart/2008/layout/HorizontalMultiLevelHierarchy"/>
    <dgm:cxn modelId="{B4F20E41-D0A2-4DB5-84DB-00A928A69BBC}" srcId="{96446B21-24DB-470C-9605-EDF1B7B0BDB0}" destId="{A0EC322D-D588-469E-92A9-4B92F5810438}" srcOrd="4" destOrd="0" parTransId="{45C78A07-95C1-4EB2-9FCB-A7A7A3B16A48}" sibTransId="{0DD653C5-C6CC-4CF1-BC2C-AF0DEC5D5508}"/>
    <dgm:cxn modelId="{DE56FB38-22EE-4C6B-8ADF-29C0344C5ED8}" type="presOf" srcId="{CC8291C5-1FD8-4D70-8359-4636866373C3}" destId="{31FAD9F1-C0AA-476C-9BC3-3DAC2ACA94FE}" srcOrd="1" destOrd="0" presId="urn:microsoft.com/office/officeart/2008/layout/HorizontalMultiLevelHierarchy"/>
    <dgm:cxn modelId="{E8D6E335-B538-4C83-A26D-DC17CDA20164}" srcId="{96446B21-24DB-470C-9605-EDF1B7B0BDB0}" destId="{B2FA2EEC-AAE8-439E-B843-ACD88A23AA98}" srcOrd="1" destOrd="0" parTransId="{CC39C54F-C713-4CF5-BC61-31F413DE9C2A}" sibTransId="{7E0A5B70-D82D-40F1-8D21-D5BDBCE77E81}"/>
    <dgm:cxn modelId="{E1932C98-1CB4-465D-A04C-D587590899D7}" type="presOf" srcId="{14720920-84BA-40F5-AD69-1423AA05409B}" destId="{F7D1F2D9-1919-4AAF-B9ED-E98513CFE8CF}" srcOrd="0" destOrd="0" presId="urn:microsoft.com/office/officeart/2008/layout/HorizontalMultiLevelHierarchy"/>
    <dgm:cxn modelId="{94CBE886-0BEC-4D1D-9B26-B186D1824440}" type="presOf" srcId="{96446B21-24DB-470C-9605-EDF1B7B0BDB0}" destId="{14E0CE8A-52A1-421B-A16C-E5A58AE9E659}" srcOrd="0" destOrd="0" presId="urn:microsoft.com/office/officeart/2008/layout/HorizontalMultiLevelHierarchy"/>
    <dgm:cxn modelId="{497E41B9-1FC4-4499-BB3B-065078D2A675}" type="presOf" srcId="{975FD3CA-56E3-4D25-B4BF-60469546A04E}" destId="{C0CE81EB-A372-4520-B79E-CB96C1F2468D}" srcOrd="0" destOrd="0" presId="urn:microsoft.com/office/officeart/2008/layout/HorizontalMultiLevelHierarchy"/>
    <dgm:cxn modelId="{003DB506-F92E-4982-B4B4-AE59E224D43E}" type="presParOf" srcId="{A74E3811-7C0D-4881-84DA-F79BCCB4C637}" destId="{CB68C44C-D412-4FF4-8EA9-4889741457ED}" srcOrd="0" destOrd="0" presId="urn:microsoft.com/office/officeart/2008/layout/HorizontalMultiLevelHierarchy"/>
    <dgm:cxn modelId="{0711DB1E-74E2-4043-B42D-4ACEA2778C05}" type="presParOf" srcId="{CB68C44C-D412-4FF4-8EA9-4889741457ED}" destId="{14E0CE8A-52A1-421B-A16C-E5A58AE9E659}" srcOrd="0" destOrd="0" presId="urn:microsoft.com/office/officeart/2008/layout/HorizontalMultiLevelHierarchy"/>
    <dgm:cxn modelId="{438E4BF8-E351-4A79-8277-A65C1A2B783D}" type="presParOf" srcId="{CB68C44C-D412-4FF4-8EA9-4889741457ED}" destId="{4BBC489C-E56E-4A2C-9468-36E3440F14E8}" srcOrd="1" destOrd="0" presId="urn:microsoft.com/office/officeart/2008/layout/HorizontalMultiLevelHierarchy"/>
    <dgm:cxn modelId="{6193E7CE-D15C-44AB-BB09-D130B3077994}" type="presParOf" srcId="{4BBC489C-E56E-4A2C-9468-36E3440F14E8}" destId="{DCA9DC5F-E00F-4908-8B8B-3792825FAD3D}" srcOrd="0" destOrd="0" presId="urn:microsoft.com/office/officeart/2008/layout/HorizontalMultiLevelHierarchy"/>
    <dgm:cxn modelId="{89322418-8303-4B44-B611-BF580351D9CD}" type="presParOf" srcId="{DCA9DC5F-E00F-4908-8B8B-3792825FAD3D}" destId="{31FAD9F1-C0AA-476C-9BC3-3DAC2ACA94FE}" srcOrd="0" destOrd="0" presId="urn:microsoft.com/office/officeart/2008/layout/HorizontalMultiLevelHierarchy"/>
    <dgm:cxn modelId="{D6F862C1-2DA9-4F2C-8191-FCBA536EABAE}" type="presParOf" srcId="{4BBC489C-E56E-4A2C-9468-36E3440F14E8}" destId="{EF983F73-0344-4ACD-9F99-F17173C454D6}" srcOrd="1" destOrd="0" presId="urn:microsoft.com/office/officeart/2008/layout/HorizontalMultiLevelHierarchy"/>
    <dgm:cxn modelId="{B98DF4AA-A239-4BEA-AC53-8FD8836BC187}" type="presParOf" srcId="{EF983F73-0344-4ACD-9F99-F17173C454D6}" destId="{F280460C-F81D-4F31-BFF9-52C52A915CDA}" srcOrd="0" destOrd="0" presId="urn:microsoft.com/office/officeart/2008/layout/HorizontalMultiLevelHierarchy"/>
    <dgm:cxn modelId="{9ADCDA1F-71A8-48D3-92CC-DE09BE6A85C9}" type="presParOf" srcId="{EF983F73-0344-4ACD-9F99-F17173C454D6}" destId="{1AD5F908-4A24-44DC-BE01-9FB8B082C1C8}" srcOrd="1" destOrd="0" presId="urn:microsoft.com/office/officeart/2008/layout/HorizontalMultiLevelHierarchy"/>
    <dgm:cxn modelId="{A51F8982-53F1-470D-A49B-DA25EEBB0A6C}" type="presParOf" srcId="{4BBC489C-E56E-4A2C-9468-36E3440F14E8}" destId="{87B3A151-C37B-415C-ADC1-BDB31ED1D407}" srcOrd="2" destOrd="0" presId="urn:microsoft.com/office/officeart/2008/layout/HorizontalMultiLevelHierarchy"/>
    <dgm:cxn modelId="{DFBC52C2-198C-4F7D-85E5-12A56513FCC0}" type="presParOf" srcId="{87B3A151-C37B-415C-ADC1-BDB31ED1D407}" destId="{18560496-7642-477B-839A-61BA9C82A54B}" srcOrd="0" destOrd="0" presId="urn:microsoft.com/office/officeart/2008/layout/HorizontalMultiLevelHierarchy"/>
    <dgm:cxn modelId="{0A4ACB54-9E6D-4C37-9B92-7541D9DFC771}" type="presParOf" srcId="{4BBC489C-E56E-4A2C-9468-36E3440F14E8}" destId="{BDD4EBCF-6D43-4E1C-8BDE-57841F496F08}" srcOrd="3" destOrd="0" presId="urn:microsoft.com/office/officeart/2008/layout/HorizontalMultiLevelHierarchy"/>
    <dgm:cxn modelId="{9ACAAAED-535F-4164-920D-7AD6ED1D2870}" type="presParOf" srcId="{BDD4EBCF-6D43-4E1C-8BDE-57841F496F08}" destId="{941339B4-25CC-4B37-83CF-8109D3F265A8}" srcOrd="0" destOrd="0" presId="urn:microsoft.com/office/officeart/2008/layout/HorizontalMultiLevelHierarchy"/>
    <dgm:cxn modelId="{4CEF82CD-5531-4559-B677-FD1C73B6E55C}" type="presParOf" srcId="{BDD4EBCF-6D43-4E1C-8BDE-57841F496F08}" destId="{FA652CEB-5E51-4B95-B3BA-FDF48321C9B0}" srcOrd="1" destOrd="0" presId="urn:microsoft.com/office/officeart/2008/layout/HorizontalMultiLevelHierarchy"/>
    <dgm:cxn modelId="{5F4DC2AC-6242-46DC-AEC2-223A26F3B693}" type="presParOf" srcId="{4BBC489C-E56E-4A2C-9468-36E3440F14E8}" destId="{F7D1F2D9-1919-4AAF-B9ED-E98513CFE8CF}" srcOrd="4" destOrd="0" presId="urn:microsoft.com/office/officeart/2008/layout/HorizontalMultiLevelHierarchy"/>
    <dgm:cxn modelId="{582A27CF-B5FE-4CF8-B728-D77044624F3A}" type="presParOf" srcId="{F7D1F2D9-1919-4AAF-B9ED-E98513CFE8CF}" destId="{AD7481F7-079D-4C03-813F-F572D217D061}" srcOrd="0" destOrd="0" presId="urn:microsoft.com/office/officeart/2008/layout/HorizontalMultiLevelHierarchy"/>
    <dgm:cxn modelId="{A88E6418-8644-4AF7-907D-992EDE91D7D1}" type="presParOf" srcId="{4BBC489C-E56E-4A2C-9468-36E3440F14E8}" destId="{4F681927-6E24-4897-B0CF-EBEF328D065E}" srcOrd="5" destOrd="0" presId="urn:microsoft.com/office/officeart/2008/layout/HorizontalMultiLevelHierarchy"/>
    <dgm:cxn modelId="{9E2D4014-F263-4FAE-80E0-304157DE2DD3}" type="presParOf" srcId="{4F681927-6E24-4897-B0CF-EBEF328D065E}" destId="{5D83BF85-77A2-4555-97D1-D0B9FA0B0583}" srcOrd="0" destOrd="0" presId="urn:microsoft.com/office/officeart/2008/layout/HorizontalMultiLevelHierarchy"/>
    <dgm:cxn modelId="{80AC9F35-0D3C-44DA-9C66-9FE068EE120C}" type="presParOf" srcId="{4F681927-6E24-4897-B0CF-EBEF328D065E}" destId="{8EB1BBA9-2767-4AF3-B07C-F3F852AFDC98}" srcOrd="1" destOrd="0" presId="urn:microsoft.com/office/officeart/2008/layout/HorizontalMultiLevelHierarchy"/>
    <dgm:cxn modelId="{E733DA1F-0250-4392-B12D-7B77164153FE}" type="presParOf" srcId="{4BBC489C-E56E-4A2C-9468-36E3440F14E8}" destId="{B2EF4391-E27E-4AF4-A34D-F5AC24C7DE84}" srcOrd="6" destOrd="0" presId="urn:microsoft.com/office/officeart/2008/layout/HorizontalMultiLevelHierarchy"/>
    <dgm:cxn modelId="{94729009-775E-4D6B-954A-AA61DCB3557C}" type="presParOf" srcId="{B2EF4391-E27E-4AF4-A34D-F5AC24C7DE84}" destId="{630A617E-39FB-4E0C-AA49-02E0313CBC78}" srcOrd="0" destOrd="0" presId="urn:microsoft.com/office/officeart/2008/layout/HorizontalMultiLevelHierarchy"/>
    <dgm:cxn modelId="{7E19AD7A-69D1-4549-A126-CA243E1419E1}" type="presParOf" srcId="{4BBC489C-E56E-4A2C-9468-36E3440F14E8}" destId="{5B6DE3AA-2BD3-4AC2-95BB-705C7D899BCA}" srcOrd="7" destOrd="0" presId="urn:microsoft.com/office/officeart/2008/layout/HorizontalMultiLevelHierarchy"/>
    <dgm:cxn modelId="{FD87343A-048C-4814-A2DA-54CC0A928F17}" type="presParOf" srcId="{5B6DE3AA-2BD3-4AC2-95BB-705C7D899BCA}" destId="{C0CE81EB-A372-4520-B79E-CB96C1F2468D}" srcOrd="0" destOrd="0" presId="urn:microsoft.com/office/officeart/2008/layout/HorizontalMultiLevelHierarchy"/>
    <dgm:cxn modelId="{8031D95B-90F9-429D-ABB6-2838AAF9EAAF}" type="presParOf" srcId="{5B6DE3AA-2BD3-4AC2-95BB-705C7D899BCA}" destId="{4482481B-7B52-4426-B065-A465F4246F73}" srcOrd="1" destOrd="0" presId="urn:microsoft.com/office/officeart/2008/layout/HorizontalMultiLevelHierarchy"/>
    <dgm:cxn modelId="{A9285E30-BAC9-4CD7-B9EB-5A13665EF519}" type="presParOf" srcId="{4BBC489C-E56E-4A2C-9468-36E3440F14E8}" destId="{B78836F2-E286-46DC-BD02-7AFA253C4B3D}" srcOrd="8" destOrd="0" presId="urn:microsoft.com/office/officeart/2008/layout/HorizontalMultiLevelHierarchy"/>
    <dgm:cxn modelId="{C8FD44B0-56C5-4F84-9A73-B5821900F938}" type="presParOf" srcId="{B78836F2-E286-46DC-BD02-7AFA253C4B3D}" destId="{02A9C5F1-A86A-4042-A049-A854D33FD98A}" srcOrd="0" destOrd="0" presId="urn:microsoft.com/office/officeart/2008/layout/HorizontalMultiLevelHierarchy"/>
    <dgm:cxn modelId="{F995E0EE-7516-4F94-98FA-A158076EA429}" type="presParOf" srcId="{4BBC489C-E56E-4A2C-9468-36E3440F14E8}" destId="{7F84A788-7871-4289-A586-A9A73DACE51A}" srcOrd="9" destOrd="0" presId="urn:microsoft.com/office/officeart/2008/layout/HorizontalMultiLevelHierarchy"/>
    <dgm:cxn modelId="{9F179AF3-54CD-4A8B-8884-2B6B9899D9B0}" type="presParOf" srcId="{7F84A788-7871-4289-A586-A9A73DACE51A}" destId="{D373F7C0-0F62-413A-969C-E24DF4B107A2}" srcOrd="0" destOrd="0" presId="urn:microsoft.com/office/officeart/2008/layout/HorizontalMultiLevelHierarchy"/>
    <dgm:cxn modelId="{1A375002-D50A-4C9B-8874-CADEF80220C2}" type="presParOf" srcId="{7F84A788-7871-4289-A586-A9A73DACE51A}" destId="{49D1393A-BF09-4C36-9285-858AB8FA65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37EC76-3217-4D22-AC22-0269A90CC9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46B21-24DB-470C-9605-EDF1B7B0BDB0}">
      <dgm:prSet phldrT="[文本]"/>
      <dgm:spPr/>
      <dgm:t>
        <a:bodyPr/>
        <a:lstStyle/>
        <a:p>
          <a:r>
            <a:rPr lang="en-US" altLang="zh-CN" dirty="0" smtClean="0"/>
            <a:t>Security</a:t>
          </a:r>
          <a:endParaRPr lang="zh-CN" altLang="en-US" dirty="0"/>
        </a:p>
      </dgm:t>
    </dgm:pt>
    <dgm:pt modelId="{30733FAC-B50D-433B-8812-A740531AC4E1}" type="par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7A5AC296-AFAF-4514-8C8A-6E88B1DBA442}" type="sib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38D6638B-C15B-49F7-A959-43A52330DE23}">
      <dgm:prSet phldrT="[文本]"/>
      <dgm:spPr/>
      <dgm:t>
        <a:bodyPr/>
        <a:lstStyle/>
        <a:p>
          <a:r>
            <a:rPr lang="en-US" altLang="zh-CN" dirty="0" smtClean="0"/>
            <a:t>MD5</a:t>
          </a:r>
          <a:endParaRPr lang="zh-CN" altLang="en-US" dirty="0"/>
        </a:p>
      </dgm:t>
    </dgm:pt>
    <dgm:pt modelId="{CC8291C5-1FD8-4D70-8359-4636866373C3}" type="par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D5C5E3A7-7F78-4895-B25A-9F94442DACFB}" type="sib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B2FA2EEC-AAE8-439E-B843-ACD88A23AA98}">
      <dgm:prSet phldrT="[文本]"/>
      <dgm:spPr/>
      <dgm:t>
        <a:bodyPr/>
        <a:lstStyle/>
        <a:p>
          <a:r>
            <a:rPr lang="en-US" altLang="zh-CN" dirty="0" smtClean="0"/>
            <a:t>Base16</a:t>
          </a:r>
          <a:endParaRPr lang="zh-CN" altLang="en-US" dirty="0"/>
        </a:p>
      </dgm:t>
    </dgm:pt>
    <dgm:pt modelId="{CC39C54F-C713-4CF5-BC61-31F413DE9C2A}" type="par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7E0A5B70-D82D-40F1-8D21-D5BDBCE77E81}" type="sib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6F07A2C5-7545-47F9-B74D-E949FBB4D4AF}">
      <dgm:prSet phldrT="[文本]"/>
      <dgm:spPr/>
      <dgm:t>
        <a:bodyPr/>
        <a:lstStyle/>
        <a:p>
          <a:r>
            <a:rPr lang="en-US" altLang="zh-CN" dirty="0" smtClean="0"/>
            <a:t>Base64</a:t>
          </a:r>
          <a:endParaRPr lang="zh-CN" altLang="en-US" dirty="0"/>
        </a:p>
      </dgm:t>
    </dgm:pt>
    <dgm:pt modelId="{14720920-84BA-40F5-AD69-1423AA05409B}" type="par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B66D8517-79C3-4FC0-8448-1B938DF892A7}" type="sib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975FD3CA-56E3-4D25-B4BF-60469546A04E}">
      <dgm:prSet phldrT="[文本]"/>
      <dgm:spPr/>
      <dgm:t>
        <a:bodyPr/>
        <a:lstStyle/>
        <a:p>
          <a:r>
            <a:rPr lang="en-US" altLang="zh-CN" dirty="0" smtClean="0"/>
            <a:t>RC4</a:t>
          </a:r>
          <a:endParaRPr lang="zh-CN" altLang="en-US" dirty="0"/>
        </a:p>
      </dgm:t>
    </dgm:pt>
    <dgm:pt modelId="{F947F69C-5890-4349-9A3A-66E893D3D26A}" type="parTrans" cxnId="{FF85AEC0-088D-4611-80E8-9C768386CC84}">
      <dgm:prSet/>
      <dgm:spPr/>
      <dgm:t>
        <a:bodyPr/>
        <a:lstStyle/>
        <a:p>
          <a:endParaRPr lang="zh-CN" altLang="en-US"/>
        </a:p>
      </dgm:t>
    </dgm:pt>
    <dgm:pt modelId="{BD89F5BA-20AF-4452-AF30-95B3E8E99A23}" type="sibTrans" cxnId="{FF85AEC0-088D-4611-80E8-9C768386CC84}">
      <dgm:prSet/>
      <dgm:spPr/>
      <dgm:t>
        <a:bodyPr/>
        <a:lstStyle/>
        <a:p>
          <a:endParaRPr lang="zh-CN" altLang="en-US"/>
        </a:p>
      </dgm:t>
    </dgm:pt>
    <dgm:pt modelId="{A0EC322D-D588-469E-92A9-4B92F5810438}">
      <dgm:prSet phldrT="[文本]"/>
      <dgm:spPr/>
      <dgm:t>
        <a:bodyPr/>
        <a:lstStyle/>
        <a:p>
          <a:r>
            <a:rPr lang="en-US" b="0" i="0" dirty="0" smtClean="0"/>
            <a:t>Rijndael </a:t>
          </a:r>
          <a:endParaRPr lang="en-US" altLang="zh-CN" dirty="0" smtClean="0"/>
        </a:p>
      </dgm:t>
    </dgm:pt>
    <dgm:pt modelId="{45C78A07-95C1-4EB2-9FCB-A7A7A3B16A48}" type="parTrans" cxnId="{B4F20E41-D0A2-4DB5-84DB-00A928A69BBC}">
      <dgm:prSet/>
      <dgm:spPr/>
      <dgm:t>
        <a:bodyPr/>
        <a:lstStyle/>
        <a:p>
          <a:endParaRPr lang="zh-CN" altLang="en-US"/>
        </a:p>
      </dgm:t>
    </dgm:pt>
    <dgm:pt modelId="{0DD653C5-C6CC-4CF1-BC2C-AF0DEC5D5508}" type="sibTrans" cxnId="{B4F20E41-D0A2-4DB5-84DB-00A928A69BBC}">
      <dgm:prSet/>
      <dgm:spPr/>
      <dgm:t>
        <a:bodyPr/>
        <a:lstStyle/>
        <a:p>
          <a:endParaRPr lang="zh-CN" altLang="en-US"/>
        </a:p>
      </dgm:t>
    </dgm:pt>
    <dgm:pt modelId="{A74E3811-7C0D-4881-84DA-F79BCCB4C637}" type="pres">
      <dgm:prSet presAssocID="{1A37EC76-3217-4D22-AC22-0269A90CC9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8C44C-D412-4FF4-8EA9-4889741457ED}" type="pres">
      <dgm:prSet presAssocID="{96446B21-24DB-470C-9605-EDF1B7B0BDB0}" presName="root1" presStyleCnt="0"/>
      <dgm:spPr/>
    </dgm:pt>
    <dgm:pt modelId="{14E0CE8A-52A1-421B-A16C-E5A58AE9E659}" type="pres">
      <dgm:prSet presAssocID="{96446B21-24DB-470C-9605-EDF1B7B0BDB0}" presName="LevelOneTextNode" presStyleLbl="node0" presStyleIdx="0" presStyleCnt="1" custAng="5400000" custScaleY="45702" custLinFactX="-78416" custLinFactNeighborX="-100000" custLinFactNeighborY="-2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C489C-E56E-4A2C-9468-36E3440F14E8}" type="pres">
      <dgm:prSet presAssocID="{96446B21-24DB-470C-9605-EDF1B7B0BDB0}" presName="level2hierChild" presStyleCnt="0"/>
      <dgm:spPr/>
    </dgm:pt>
    <dgm:pt modelId="{DCA9DC5F-E00F-4908-8B8B-3792825FAD3D}" type="pres">
      <dgm:prSet presAssocID="{CC8291C5-1FD8-4D70-8359-4636866373C3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1FAD9F1-C0AA-476C-9BC3-3DAC2ACA94FE}" type="pres">
      <dgm:prSet presAssocID="{CC8291C5-1FD8-4D70-8359-4636866373C3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EF983F73-0344-4ACD-9F99-F17173C454D6}" type="pres">
      <dgm:prSet presAssocID="{38D6638B-C15B-49F7-A959-43A52330DE23}" presName="root2" presStyleCnt="0"/>
      <dgm:spPr/>
    </dgm:pt>
    <dgm:pt modelId="{F280460C-F81D-4F31-BFF9-52C52A915CDA}" type="pres">
      <dgm:prSet presAssocID="{38D6638B-C15B-49F7-A959-43A52330DE23}" presName="LevelTwoTextNode" presStyleLbl="node2" presStyleIdx="0" presStyleCnt="5" custLinFactNeighborX="13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5F908-4A24-44DC-BE01-9FB8B082C1C8}" type="pres">
      <dgm:prSet presAssocID="{38D6638B-C15B-49F7-A959-43A52330DE23}" presName="level3hierChild" presStyleCnt="0"/>
      <dgm:spPr/>
    </dgm:pt>
    <dgm:pt modelId="{87B3A151-C37B-415C-ADC1-BDB31ED1D407}" type="pres">
      <dgm:prSet presAssocID="{CC39C54F-C713-4CF5-BC61-31F413DE9C2A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18560496-7642-477B-839A-61BA9C82A54B}" type="pres">
      <dgm:prSet presAssocID="{CC39C54F-C713-4CF5-BC61-31F413DE9C2A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BDD4EBCF-6D43-4E1C-8BDE-57841F496F08}" type="pres">
      <dgm:prSet presAssocID="{B2FA2EEC-AAE8-439E-B843-ACD88A23AA98}" presName="root2" presStyleCnt="0"/>
      <dgm:spPr/>
    </dgm:pt>
    <dgm:pt modelId="{941339B4-25CC-4B37-83CF-8109D3F265A8}" type="pres">
      <dgm:prSet presAssocID="{B2FA2EEC-AAE8-439E-B843-ACD88A23AA98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52CEB-5E51-4B95-B3BA-FDF48321C9B0}" type="pres">
      <dgm:prSet presAssocID="{B2FA2EEC-AAE8-439E-B843-ACD88A23AA98}" presName="level3hierChild" presStyleCnt="0"/>
      <dgm:spPr/>
    </dgm:pt>
    <dgm:pt modelId="{F7D1F2D9-1919-4AAF-B9ED-E98513CFE8CF}" type="pres">
      <dgm:prSet presAssocID="{14720920-84BA-40F5-AD69-1423AA05409B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AD7481F7-079D-4C03-813F-F572D217D061}" type="pres">
      <dgm:prSet presAssocID="{14720920-84BA-40F5-AD69-1423AA05409B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4F681927-6E24-4897-B0CF-EBEF328D065E}" type="pres">
      <dgm:prSet presAssocID="{6F07A2C5-7545-47F9-B74D-E949FBB4D4AF}" presName="root2" presStyleCnt="0"/>
      <dgm:spPr/>
    </dgm:pt>
    <dgm:pt modelId="{5D83BF85-77A2-4555-97D1-D0B9FA0B0583}" type="pres">
      <dgm:prSet presAssocID="{6F07A2C5-7545-47F9-B74D-E949FBB4D4AF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1BBA9-2767-4AF3-B07C-F3F852AFDC98}" type="pres">
      <dgm:prSet presAssocID="{6F07A2C5-7545-47F9-B74D-E949FBB4D4AF}" presName="level3hierChild" presStyleCnt="0"/>
      <dgm:spPr/>
    </dgm:pt>
    <dgm:pt modelId="{B2EF4391-E27E-4AF4-A34D-F5AC24C7DE84}" type="pres">
      <dgm:prSet presAssocID="{F947F69C-5890-4349-9A3A-66E893D3D26A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630A617E-39FB-4E0C-AA49-02E0313CBC78}" type="pres">
      <dgm:prSet presAssocID="{F947F69C-5890-4349-9A3A-66E893D3D26A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B6DE3AA-2BD3-4AC2-95BB-705C7D899BCA}" type="pres">
      <dgm:prSet presAssocID="{975FD3CA-56E3-4D25-B4BF-60469546A04E}" presName="root2" presStyleCnt="0"/>
      <dgm:spPr/>
    </dgm:pt>
    <dgm:pt modelId="{C0CE81EB-A372-4520-B79E-CB96C1F2468D}" type="pres">
      <dgm:prSet presAssocID="{975FD3CA-56E3-4D25-B4BF-60469546A04E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82481B-7B52-4426-B065-A465F4246F73}" type="pres">
      <dgm:prSet presAssocID="{975FD3CA-56E3-4D25-B4BF-60469546A04E}" presName="level3hierChild" presStyleCnt="0"/>
      <dgm:spPr/>
    </dgm:pt>
    <dgm:pt modelId="{B78836F2-E286-46DC-BD02-7AFA253C4B3D}" type="pres">
      <dgm:prSet presAssocID="{45C78A07-95C1-4EB2-9FCB-A7A7A3B16A48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02A9C5F1-A86A-4042-A049-A854D33FD98A}" type="pres">
      <dgm:prSet presAssocID="{45C78A07-95C1-4EB2-9FCB-A7A7A3B16A48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7F84A788-7871-4289-A586-A9A73DACE51A}" type="pres">
      <dgm:prSet presAssocID="{A0EC322D-D588-469E-92A9-4B92F5810438}" presName="root2" presStyleCnt="0"/>
      <dgm:spPr/>
    </dgm:pt>
    <dgm:pt modelId="{D373F7C0-0F62-413A-969C-E24DF4B107A2}" type="pres">
      <dgm:prSet presAssocID="{A0EC322D-D588-469E-92A9-4B92F5810438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D1393A-BF09-4C36-9285-858AB8FA655D}" type="pres">
      <dgm:prSet presAssocID="{A0EC322D-D588-469E-92A9-4B92F5810438}" presName="level3hierChild" presStyleCnt="0"/>
      <dgm:spPr/>
    </dgm:pt>
  </dgm:ptLst>
  <dgm:cxnLst>
    <dgm:cxn modelId="{356236CC-66BD-4EFA-9D82-051F58708D91}" type="presOf" srcId="{F947F69C-5890-4349-9A3A-66E893D3D26A}" destId="{630A617E-39FB-4E0C-AA49-02E0313CBC78}" srcOrd="1" destOrd="0" presId="urn:microsoft.com/office/officeart/2008/layout/HorizontalMultiLevelHierarchy"/>
    <dgm:cxn modelId="{E8D6E335-B538-4C83-A26D-DC17CDA20164}" srcId="{96446B21-24DB-470C-9605-EDF1B7B0BDB0}" destId="{B2FA2EEC-AAE8-439E-B843-ACD88A23AA98}" srcOrd="1" destOrd="0" parTransId="{CC39C54F-C713-4CF5-BC61-31F413DE9C2A}" sibTransId="{7E0A5B70-D82D-40F1-8D21-D5BDBCE77E81}"/>
    <dgm:cxn modelId="{5E715BC2-F95A-4C8B-812F-4DCF1C8FCD9C}" type="presOf" srcId="{CC8291C5-1FD8-4D70-8359-4636866373C3}" destId="{31FAD9F1-C0AA-476C-9BC3-3DAC2ACA94FE}" srcOrd="1" destOrd="0" presId="urn:microsoft.com/office/officeart/2008/layout/HorizontalMultiLevelHierarchy"/>
    <dgm:cxn modelId="{487ED67E-414D-4650-9B88-DE83BD0B27B2}" srcId="{96446B21-24DB-470C-9605-EDF1B7B0BDB0}" destId="{6F07A2C5-7545-47F9-B74D-E949FBB4D4AF}" srcOrd="2" destOrd="0" parTransId="{14720920-84BA-40F5-AD69-1423AA05409B}" sibTransId="{B66D8517-79C3-4FC0-8448-1B938DF892A7}"/>
    <dgm:cxn modelId="{98C32B2F-CC9C-40F3-87B2-5C3E19AC9C44}" type="presOf" srcId="{14720920-84BA-40F5-AD69-1423AA05409B}" destId="{F7D1F2D9-1919-4AAF-B9ED-E98513CFE8CF}" srcOrd="0" destOrd="0" presId="urn:microsoft.com/office/officeart/2008/layout/HorizontalMultiLevelHierarchy"/>
    <dgm:cxn modelId="{B4F20E41-D0A2-4DB5-84DB-00A928A69BBC}" srcId="{96446B21-24DB-470C-9605-EDF1B7B0BDB0}" destId="{A0EC322D-D588-469E-92A9-4B92F5810438}" srcOrd="4" destOrd="0" parTransId="{45C78A07-95C1-4EB2-9FCB-A7A7A3B16A48}" sibTransId="{0DD653C5-C6CC-4CF1-BC2C-AF0DEC5D5508}"/>
    <dgm:cxn modelId="{12E732DB-B8BB-4095-A0C3-5B59EA5AB810}" type="presOf" srcId="{38D6638B-C15B-49F7-A959-43A52330DE23}" destId="{F280460C-F81D-4F31-BFF9-52C52A915CDA}" srcOrd="0" destOrd="0" presId="urn:microsoft.com/office/officeart/2008/layout/HorizontalMultiLevelHierarchy"/>
    <dgm:cxn modelId="{E3A02032-E2DF-4903-95A9-E8E80EF4EEE0}" type="presOf" srcId="{1A37EC76-3217-4D22-AC22-0269A90CC929}" destId="{A74E3811-7C0D-4881-84DA-F79BCCB4C637}" srcOrd="0" destOrd="0" presId="urn:microsoft.com/office/officeart/2008/layout/HorizontalMultiLevelHierarchy"/>
    <dgm:cxn modelId="{9A341DF0-3E96-44A4-AA6B-49E207A1CD7C}" type="presOf" srcId="{CC8291C5-1FD8-4D70-8359-4636866373C3}" destId="{DCA9DC5F-E00F-4908-8B8B-3792825FAD3D}" srcOrd="0" destOrd="0" presId="urn:microsoft.com/office/officeart/2008/layout/HorizontalMultiLevelHierarchy"/>
    <dgm:cxn modelId="{DA931B3C-9405-4B07-A4B0-3F991D444290}" type="presOf" srcId="{CC39C54F-C713-4CF5-BC61-31F413DE9C2A}" destId="{87B3A151-C37B-415C-ADC1-BDB31ED1D407}" srcOrd="0" destOrd="0" presId="urn:microsoft.com/office/officeart/2008/layout/HorizontalMultiLevelHierarchy"/>
    <dgm:cxn modelId="{2C95D0B4-A9AE-4D71-9E9E-6BF840B00157}" type="presOf" srcId="{F947F69C-5890-4349-9A3A-66E893D3D26A}" destId="{B2EF4391-E27E-4AF4-A34D-F5AC24C7DE84}" srcOrd="0" destOrd="0" presId="urn:microsoft.com/office/officeart/2008/layout/HorizontalMultiLevelHierarchy"/>
    <dgm:cxn modelId="{14FEA358-DFD0-4F4A-8A04-9F958C44B7DB}" type="presOf" srcId="{B2FA2EEC-AAE8-439E-B843-ACD88A23AA98}" destId="{941339B4-25CC-4B37-83CF-8109D3F265A8}" srcOrd="0" destOrd="0" presId="urn:microsoft.com/office/officeart/2008/layout/HorizontalMultiLevelHierarchy"/>
    <dgm:cxn modelId="{BABDC0CD-12EA-4E47-BA02-5DF1A8AFDB54}" srcId="{1A37EC76-3217-4D22-AC22-0269A90CC929}" destId="{96446B21-24DB-470C-9605-EDF1B7B0BDB0}" srcOrd="0" destOrd="0" parTransId="{30733FAC-B50D-433B-8812-A740531AC4E1}" sibTransId="{7A5AC296-AFAF-4514-8C8A-6E88B1DBA442}"/>
    <dgm:cxn modelId="{366E75B4-F5D3-42ED-9D5F-9CF14A92F612}" srcId="{96446B21-24DB-470C-9605-EDF1B7B0BDB0}" destId="{38D6638B-C15B-49F7-A959-43A52330DE23}" srcOrd="0" destOrd="0" parTransId="{CC8291C5-1FD8-4D70-8359-4636866373C3}" sibTransId="{D5C5E3A7-7F78-4895-B25A-9F94442DACFB}"/>
    <dgm:cxn modelId="{14D6D3C2-EFF0-466A-9076-F8BC208E0DB7}" type="presOf" srcId="{6F07A2C5-7545-47F9-B74D-E949FBB4D4AF}" destId="{5D83BF85-77A2-4555-97D1-D0B9FA0B0583}" srcOrd="0" destOrd="0" presId="urn:microsoft.com/office/officeart/2008/layout/HorizontalMultiLevelHierarchy"/>
    <dgm:cxn modelId="{939C74E2-D629-4F7B-A824-B8D96E106E4F}" type="presOf" srcId="{A0EC322D-D588-469E-92A9-4B92F5810438}" destId="{D373F7C0-0F62-413A-969C-E24DF4B107A2}" srcOrd="0" destOrd="0" presId="urn:microsoft.com/office/officeart/2008/layout/HorizontalMultiLevelHierarchy"/>
    <dgm:cxn modelId="{E4197C98-A0C4-4056-ABFB-2B82ECAC22B4}" type="presOf" srcId="{CC39C54F-C713-4CF5-BC61-31F413DE9C2A}" destId="{18560496-7642-477B-839A-61BA9C82A54B}" srcOrd="1" destOrd="0" presId="urn:microsoft.com/office/officeart/2008/layout/HorizontalMultiLevelHierarchy"/>
    <dgm:cxn modelId="{E2A15DD1-1A65-48F4-8C65-7FBAD4111EAA}" type="presOf" srcId="{45C78A07-95C1-4EB2-9FCB-A7A7A3B16A48}" destId="{B78836F2-E286-46DC-BD02-7AFA253C4B3D}" srcOrd="0" destOrd="0" presId="urn:microsoft.com/office/officeart/2008/layout/HorizontalMultiLevelHierarchy"/>
    <dgm:cxn modelId="{AF2D2BD7-D0D7-43D1-B7A3-23FB5BD80F02}" type="presOf" srcId="{975FD3CA-56E3-4D25-B4BF-60469546A04E}" destId="{C0CE81EB-A372-4520-B79E-CB96C1F2468D}" srcOrd="0" destOrd="0" presId="urn:microsoft.com/office/officeart/2008/layout/HorizontalMultiLevelHierarchy"/>
    <dgm:cxn modelId="{85FFBFA3-1419-41D8-9187-7219BED02F62}" type="presOf" srcId="{45C78A07-95C1-4EB2-9FCB-A7A7A3B16A48}" destId="{02A9C5F1-A86A-4042-A049-A854D33FD98A}" srcOrd="1" destOrd="0" presId="urn:microsoft.com/office/officeart/2008/layout/HorizontalMultiLevelHierarchy"/>
    <dgm:cxn modelId="{3D8F38CE-1A82-42B0-AB17-FACC5CA0E411}" type="presOf" srcId="{14720920-84BA-40F5-AD69-1423AA05409B}" destId="{AD7481F7-079D-4C03-813F-F572D217D061}" srcOrd="1" destOrd="0" presId="urn:microsoft.com/office/officeart/2008/layout/HorizontalMultiLevelHierarchy"/>
    <dgm:cxn modelId="{FF85AEC0-088D-4611-80E8-9C768386CC84}" srcId="{96446B21-24DB-470C-9605-EDF1B7B0BDB0}" destId="{975FD3CA-56E3-4D25-B4BF-60469546A04E}" srcOrd="3" destOrd="0" parTransId="{F947F69C-5890-4349-9A3A-66E893D3D26A}" sibTransId="{BD89F5BA-20AF-4452-AF30-95B3E8E99A23}"/>
    <dgm:cxn modelId="{0624E889-69C0-4495-A4AB-CF643462DDEC}" type="presOf" srcId="{96446B21-24DB-470C-9605-EDF1B7B0BDB0}" destId="{14E0CE8A-52A1-421B-A16C-E5A58AE9E659}" srcOrd="0" destOrd="0" presId="urn:microsoft.com/office/officeart/2008/layout/HorizontalMultiLevelHierarchy"/>
    <dgm:cxn modelId="{3A30DA48-A9E4-4484-9910-78552E941FAE}" type="presParOf" srcId="{A74E3811-7C0D-4881-84DA-F79BCCB4C637}" destId="{CB68C44C-D412-4FF4-8EA9-4889741457ED}" srcOrd="0" destOrd="0" presId="urn:microsoft.com/office/officeart/2008/layout/HorizontalMultiLevelHierarchy"/>
    <dgm:cxn modelId="{4B1C0244-EFCC-4E9E-B68B-6DA68AD8439D}" type="presParOf" srcId="{CB68C44C-D412-4FF4-8EA9-4889741457ED}" destId="{14E0CE8A-52A1-421B-A16C-E5A58AE9E659}" srcOrd="0" destOrd="0" presId="urn:microsoft.com/office/officeart/2008/layout/HorizontalMultiLevelHierarchy"/>
    <dgm:cxn modelId="{ECD1F184-6A14-42E9-9A1C-823C529256C0}" type="presParOf" srcId="{CB68C44C-D412-4FF4-8EA9-4889741457ED}" destId="{4BBC489C-E56E-4A2C-9468-36E3440F14E8}" srcOrd="1" destOrd="0" presId="urn:microsoft.com/office/officeart/2008/layout/HorizontalMultiLevelHierarchy"/>
    <dgm:cxn modelId="{892BC140-2CD2-4A15-B62D-32670E85CE32}" type="presParOf" srcId="{4BBC489C-E56E-4A2C-9468-36E3440F14E8}" destId="{DCA9DC5F-E00F-4908-8B8B-3792825FAD3D}" srcOrd="0" destOrd="0" presId="urn:microsoft.com/office/officeart/2008/layout/HorizontalMultiLevelHierarchy"/>
    <dgm:cxn modelId="{5EA3654F-2ADD-4A49-855C-9948974AFAA6}" type="presParOf" srcId="{DCA9DC5F-E00F-4908-8B8B-3792825FAD3D}" destId="{31FAD9F1-C0AA-476C-9BC3-3DAC2ACA94FE}" srcOrd="0" destOrd="0" presId="urn:microsoft.com/office/officeart/2008/layout/HorizontalMultiLevelHierarchy"/>
    <dgm:cxn modelId="{93B3FDC3-8BFC-4F63-A007-3DCE007D961A}" type="presParOf" srcId="{4BBC489C-E56E-4A2C-9468-36E3440F14E8}" destId="{EF983F73-0344-4ACD-9F99-F17173C454D6}" srcOrd="1" destOrd="0" presId="urn:microsoft.com/office/officeart/2008/layout/HorizontalMultiLevelHierarchy"/>
    <dgm:cxn modelId="{94844091-5F29-45B4-B300-DB79349ECBE4}" type="presParOf" srcId="{EF983F73-0344-4ACD-9F99-F17173C454D6}" destId="{F280460C-F81D-4F31-BFF9-52C52A915CDA}" srcOrd="0" destOrd="0" presId="urn:microsoft.com/office/officeart/2008/layout/HorizontalMultiLevelHierarchy"/>
    <dgm:cxn modelId="{84ACD8C1-FA6B-433E-859B-FCFC65908901}" type="presParOf" srcId="{EF983F73-0344-4ACD-9F99-F17173C454D6}" destId="{1AD5F908-4A24-44DC-BE01-9FB8B082C1C8}" srcOrd="1" destOrd="0" presId="urn:microsoft.com/office/officeart/2008/layout/HorizontalMultiLevelHierarchy"/>
    <dgm:cxn modelId="{AA2C5C1F-0B1E-46EE-AF73-090126A53A14}" type="presParOf" srcId="{4BBC489C-E56E-4A2C-9468-36E3440F14E8}" destId="{87B3A151-C37B-415C-ADC1-BDB31ED1D407}" srcOrd="2" destOrd="0" presId="urn:microsoft.com/office/officeart/2008/layout/HorizontalMultiLevelHierarchy"/>
    <dgm:cxn modelId="{4347915B-DE0E-4CF4-B445-FD6D9FFA60BF}" type="presParOf" srcId="{87B3A151-C37B-415C-ADC1-BDB31ED1D407}" destId="{18560496-7642-477B-839A-61BA9C82A54B}" srcOrd="0" destOrd="0" presId="urn:microsoft.com/office/officeart/2008/layout/HorizontalMultiLevelHierarchy"/>
    <dgm:cxn modelId="{A5DDA366-5667-496A-9FF9-F25C475DE8D8}" type="presParOf" srcId="{4BBC489C-E56E-4A2C-9468-36E3440F14E8}" destId="{BDD4EBCF-6D43-4E1C-8BDE-57841F496F08}" srcOrd="3" destOrd="0" presId="urn:microsoft.com/office/officeart/2008/layout/HorizontalMultiLevelHierarchy"/>
    <dgm:cxn modelId="{4A9C6419-375C-43DD-9786-509C4F0401D5}" type="presParOf" srcId="{BDD4EBCF-6D43-4E1C-8BDE-57841F496F08}" destId="{941339B4-25CC-4B37-83CF-8109D3F265A8}" srcOrd="0" destOrd="0" presId="urn:microsoft.com/office/officeart/2008/layout/HorizontalMultiLevelHierarchy"/>
    <dgm:cxn modelId="{481901CE-FF66-4028-87AD-D189419A48B5}" type="presParOf" srcId="{BDD4EBCF-6D43-4E1C-8BDE-57841F496F08}" destId="{FA652CEB-5E51-4B95-B3BA-FDF48321C9B0}" srcOrd="1" destOrd="0" presId="urn:microsoft.com/office/officeart/2008/layout/HorizontalMultiLevelHierarchy"/>
    <dgm:cxn modelId="{F9DAF4B1-6798-48B8-BB28-543FD625C75F}" type="presParOf" srcId="{4BBC489C-E56E-4A2C-9468-36E3440F14E8}" destId="{F7D1F2D9-1919-4AAF-B9ED-E98513CFE8CF}" srcOrd="4" destOrd="0" presId="urn:microsoft.com/office/officeart/2008/layout/HorizontalMultiLevelHierarchy"/>
    <dgm:cxn modelId="{64FA1F1D-B318-4FD3-8AB0-F94D382E8C6E}" type="presParOf" srcId="{F7D1F2D9-1919-4AAF-B9ED-E98513CFE8CF}" destId="{AD7481F7-079D-4C03-813F-F572D217D061}" srcOrd="0" destOrd="0" presId="urn:microsoft.com/office/officeart/2008/layout/HorizontalMultiLevelHierarchy"/>
    <dgm:cxn modelId="{82CFA3F5-FC85-4A5D-B65D-0371D6F469E9}" type="presParOf" srcId="{4BBC489C-E56E-4A2C-9468-36E3440F14E8}" destId="{4F681927-6E24-4897-B0CF-EBEF328D065E}" srcOrd="5" destOrd="0" presId="urn:microsoft.com/office/officeart/2008/layout/HorizontalMultiLevelHierarchy"/>
    <dgm:cxn modelId="{DA47100B-C448-4BB0-9663-08DA1439C005}" type="presParOf" srcId="{4F681927-6E24-4897-B0CF-EBEF328D065E}" destId="{5D83BF85-77A2-4555-97D1-D0B9FA0B0583}" srcOrd="0" destOrd="0" presId="urn:microsoft.com/office/officeart/2008/layout/HorizontalMultiLevelHierarchy"/>
    <dgm:cxn modelId="{FB6F4D27-1667-4D34-A036-A01299713D03}" type="presParOf" srcId="{4F681927-6E24-4897-B0CF-EBEF328D065E}" destId="{8EB1BBA9-2767-4AF3-B07C-F3F852AFDC98}" srcOrd="1" destOrd="0" presId="urn:microsoft.com/office/officeart/2008/layout/HorizontalMultiLevelHierarchy"/>
    <dgm:cxn modelId="{F65E9955-4438-4FDA-BCB0-9701FBCF51BE}" type="presParOf" srcId="{4BBC489C-E56E-4A2C-9468-36E3440F14E8}" destId="{B2EF4391-E27E-4AF4-A34D-F5AC24C7DE84}" srcOrd="6" destOrd="0" presId="urn:microsoft.com/office/officeart/2008/layout/HorizontalMultiLevelHierarchy"/>
    <dgm:cxn modelId="{BE27EF78-C990-4917-B76B-7008D3319476}" type="presParOf" srcId="{B2EF4391-E27E-4AF4-A34D-F5AC24C7DE84}" destId="{630A617E-39FB-4E0C-AA49-02E0313CBC78}" srcOrd="0" destOrd="0" presId="urn:microsoft.com/office/officeart/2008/layout/HorizontalMultiLevelHierarchy"/>
    <dgm:cxn modelId="{3E28A249-B232-48BE-994B-A6780E24C3FD}" type="presParOf" srcId="{4BBC489C-E56E-4A2C-9468-36E3440F14E8}" destId="{5B6DE3AA-2BD3-4AC2-95BB-705C7D899BCA}" srcOrd="7" destOrd="0" presId="urn:microsoft.com/office/officeart/2008/layout/HorizontalMultiLevelHierarchy"/>
    <dgm:cxn modelId="{5C53FA47-F5C2-4614-9D6D-40D1849DBACA}" type="presParOf" srcId="{5B6DE3AA-2BD3-4AC2-95BB-705C7D899BCA}" destId="{C0CE81EB-A372-4520-B79E-CB96C1F2468D}" srcOrd="0" destOrd="0" presId="urn:microsoft.com/office/officeart/2008/layout/HorizontalMultiLevelHierarchy"/>
    <dgm:cxn modelId="{AC71B67A-FECE-4F55-93A3-67B79A317310}" type="presParOf" srcId="{5B6DE3AA-2BD3-4AC2-95BB-705C7D899BCA}" destId="{4482481B-7B52-4426-B065-A465F4246F73}" srcOrd="1" destOrd="0" presId="urn:microsoft.com/office/officeart/2008/layout/HorizontalMultiLevelHierarchy"/>
    <dgm:cxn modelId="{D4C1E0FE-3D67-4D4F-9A5D-2B327422A769}" type="presParOf" srcId="{4BBC489C-E56E-4A2C-9468-36E3440F14E8}" destId="{B78836F2-E286-46DC-BD02-7AFA253C4B3D}" srcOrd="8" destOrd="0" presId="urn:microsoft.com/office/officeart/2008/layout/HorizontalMultiLevelHierarchy"/>
    <dgm:cxn modelId="{6E2B8260-BE0F-447C-9BB3-D415C0C80DF0}" type="presParOf" srcId="{B78836F2-E286-46DC-BD02-7AFA253C4B3D}" destId="{02A9C5F1-A86A-4042-A049-A854D33FD98A}" srcOrd="0" destOrd="0" presId="urn:microsoft.com/office/officeart/2008/layout/HorizontalMultiLevelHierarchy"/>
    <dgm:cxn modelId="{63966FC0-7130-4CAB-AB06-8F6A9FC8B4E6}" type="presParOf" srcId="{4BBC489C-E56E-4A2C-9468-36E3440F14E8}" destId="{7F84A788-7871-4289-A586-A9A73DACE51A}" srcOrd="9" destOrd="0" presId="urn:microsoft.com/office/officeart/2008/layout/HorizontalMultiLevelHierarchy"/>
    <dgm:cxn modelId="{0BAD08D6-1184-44A4-BDB2-05C8085F1F87}" type="presParOf" srcId="{7F84A788-7871-4289-A586-A9A73DACE51A}" destId="{D373F7C0-0F62-413A-969C-E24DF4B107A2}" srcOrd="0" destOrd="0" presId="urn:microsoft.com/office/officeart/2008/layout/HorizontalMultiLevelHierarchy"/>
    <dgm:cxn modelId="{BBCA79D2-DA94-4214-AB54-28E7084DF194}" type="presParOf" srcId="{7F84A788-7871-4289-A586-A9A73DACE51A}" destId="{49D1393A-BF09-4C36-9285-858AB8FA65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37EC76-3217-4D22-AC22-0269A90CC9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46B21-24DB-470C-9605-EDF1B7B0BDB0}">
      <dgm:prSet phldrT="[文本]"/>
      <dgm:spPr/>
      <dgm:t>
        <a:bodyPr/>
        <a:lstStyle/>
        <a:p>
          <a:r>
            <a:rPr lang="en-US" altLang="zh-CN" dirty="0" smtClean="0"/>
            <a:t>config</a:t>
          </a:r>
          <a:endParaRPr lang="zh-CN" altLang="en-US" dirty="0"/>
        </a:p>
      </dgm:t>
    </dgm:pt>
    <dgm:pt modelId="{30733FAC-B50D-433B-8812-A740531AC4E1}" type="par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7A5AC296-AFAF-4514-8C8A-6E88B1DBA442}" type="sib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3157DD36-A183-4AD7-8763-1023CA27B0E9}">
      <dgm:prSet phldrT="[文本]"/>
      <dgm:spPr/>
      <dgm:t>
        <a:bodyPr/>
        <a:lstStyle/>
        <a:p>
          <a:r>
            <a:rPr lang="en-US" altLang="zh-CN" dirty="0" smtClean="0"/>
            <a:t>Tinyxml</a:t>
          </a:r>
        </a:p>
      </dgm:t>
    </dgm:pt>
    <dgm:pt modelId="{DE16772F-6F73-415C-9DC5-6A13BECB513E}" type="parTrans" cxnId="{9794AB16-6284-4832-9E47-27CE7380505F}">
      <dgm:prSet/>
      <dgm:spPr/>
      <dgm:t>
        <a:bodyPr/>
        <a:lstStyle/>
        <a:p>
          <a:endParaRPr lang="zh-CN" altLang="en-US"/>
        </a:p>
      </dgm:t>
    </dgm:pt>
    <dgm:pt modelId="{884148DF-9C0D-4844-BDD1-0F61A0B02E3E}" type="sibTrans" cxnId="{9794AB16-6284-4832-9E47-27CE7380505F}">
      <dgm:prSet/>
      <dgm:spPr/>
      <dgm:t>
        <a:bodyPr/>
        <a:lstStyle/>
        <a:p>
          <a:endParaRPr lang="zh-CN" altLang="en-US"/>
        </a:p>
      </dgm:t>
    </dgm:pt>
    <dgm:pt modelId="{9EA83F81-E298-418A-ACB6-3CC5A1FEBB3E}">
      <dgm:prSet phldrT="[文本]"/>
      <dgm:spPr/>
      <dgm:t>
        <a:bodyPr/>
        <a:lstStyle/>
        <a:p>
          <a:r>
            <a:rPr lang="en-US" altLang="zh-CN" dirty="0" smtClean="0"/>
            <a:t>TiXmlDocument</a:t>
          </a:r>
        </a:p>
      </dgm:t>
    </dgm:pt>
    <dgm:pt modelId="{06C92A41-6262-4CBA-A875-044C83D9379C}" type="parTrans" cxnId="{ED8847BD-97DA-4DCE-9F40-8D6445DA012D}">
      <dgm:prSet/>
      <dgm:spPr/>
      <dgm:t>
        <a:bodyPr/>
        <a:lstStyle/>
        <a:p>
          <a:endParaRPr lang="zh-CN" altLang="en-US"/>
        </a:p>
      </dgm:t>
    </dgm:pt>
    <dgm:pt modelId="{7B1EE0DF-357F-4AA4-BD86-56F3897E8636}" type="sibTrans" cxnId="{ED8847BD-97DA-4DCE-9F40-8D6445DA012D}">
      <dgm:prSet/>
      <dgm:spPr/>
      <dgm:t>
        <a:bodyPr/>
        <a:lstStyle/>
        <a:p>
          <a:endParaRPr lang="zh-CN" altLang="en-US"/>
        </a:p>
      </dgm:t>
    </dgm:pt>
    <dgm:pt modelId="{A495F933-6B2E-4C79-9A32-9CCA013C78D8}">
      <dgm:prSet phldrT="[文本]"/>
      <dgm:spPr/>
      <dgm:t>
        <a:bodyPr/>
        <a:lstStyle/>
        <a:p>
          <a:r>
            <a:rPr lang="en-US" altLang="zh-CN" dirty="0" smtClean="0"/>
            <a:t>TiXmlNode</a:t>
          </a:r>
        </a:p>
      </dgm:t>
    </dgm:pt>
    <dgm:pt modelId="{15011F68-2BE3-4FC3-8C73-61866052D222}" type="parTrans" cxnId="{89C75C80-5D46-4FD9-9E44-9B47F881C779}">
      <dgm:prSet/>
      <dgm:spPr/>
      <dgm:t>
        <a:bodyPr/>
        <a:lstStyle/>
        <a:p>
          <a:endParaRPr lang="zh-CN" altLang="en-US"/>
        </a:p>
      </dgm:t>
    </dgm:pt>
    <dgm:pt modelId="{B038D1E5-634D-4D29-9679-B81A2C2D00EC}" type="sibTrans" cxnId="{89C75C80-5D46-4FD9-9E44-9B47F881C779}">
      <dgm:prSet/>
      <dgm:spPr/>
      <dgm:t>
        <a:bodyPr/>
        <a:lstStyle/>
        <a:p>
          <a:endParaRPr lang="zh-CN" altLang="en-US"/>
        </a:p>
      </dgm:t>
    </dgm:pt>
    <dgm:pt modelId="{F1145DE4-B790-450C-A2B0-15D134445967}">
      <dgm:prSet phldrT="[文本]"/>
      <dgm:spPr/>
      <dgm:t>
        <a:bodyPr/>
        <a:lstStyle/>
        <a:p>
          <a:r>
            <a:rPr lang="en-US" altLang="zh-CN" dirty="0" smtClean="0"/>
            <a:t>TiXmlElement</a:t>
          </a:r>
        </a:p>
      </dgm:t>
    </dgm:pt>
    <dgm:pt modelId="{9B2ADF5C-1445-43BE-85FC-52628244728B}" type="parTrans" cxnId="{1A1B83A5-ED75-492F-B8B2-8E04F3DE8D99}">
      <dgm:prSet/>
      <dgm:spPr/>
      <dgm:t>
        <a:bodyPr/>
        <a:lstStyle/>
        <a:p>
          <a:endParaRPr lang="zh-CN" altLang="en-US"/>
        </a:p>
      </dgm:t>
    </dgm:pt>
    <dgm:pt modelId="{29AC3CE2-3F1A-4AD9-BD25-E56A7C47D8D2}" type="sibTrans" cxnId="{1A1B83A5-ED75-492F-B8B2-8E04F3DE8D99}">
      <dgm:prSet/>
      <dgm:spPr/>
      <dgm:t>
        <a:bodyPr/>
        <a:lstStyle/>
        <a:p>
          <a:endParaRPr lang="zh-CN" altLang="en-US"/>
        </a:p>
      </dgm:t>
    </dgm:pt>
    <dgm:pt modelId="{13D7B1B3-35CF-469C-8430-10EC87E7DFF2}">
      <dgm:prSet phldrT="[文本]"/>
      <dgm:spPr/>
      <dgm:t>
        <a:bodyPr/>
        <a:lstStyle/>
        <a:p>
          <a:r>
            <a:rPr lang="en-US" altLang="zh-CN" dirty="0" smtClean="0"/>
            <a:t>TiXmlComment</a:t>
          </a:r>
        </a:p>
      </dgm:t>
    </dgm:pt>
    <dgm:pt modelId="{01982DFC-B355-4B8F-AADD-A0E71BECDE11}" type="parTrans" cxnId="{C0E273F0-5F73-470A-9456-2F1B766D4204}">
      <dgm:prSet/>
      <dgm:spPr/>
      <dgm:t>
        <a:bodyPr/>
        <a:lstStyle/>
        <a:p>
          <a:endParaRPr lang="zh-CN" altLang="en-US"/>
        </a:p>
      </dgm:t>
    </dgm:pt>
    <dgm:pt modelId="{3836A5D7-96E2-48F6-8A2C-A09E6BF945C5}" type="sibTrans" cxnId="{C0E273F0-5F73-470A-9456-2F1B766D4204}">
      <dgm:prSet/>
      <dgm:spPr/>
      <dgm:t>
        <a:bodyPr/>
        <a:lstStyle/>
        <a:p>
          <a:endParaRPr lang="zh-CN" altLang="en-US"/>
        </a:p>
      </dgm:t>
    </dgm:pt>
    <dgm:pt modelId="{1B510AB3-67F5-4D3D-A15F-9BE250ED7558}">
      <dgm:prSet phldrT="[文本]"/>
      <dgm:spPr/>
      <dgm:t>
        <a:bodyPr/>
        <a:lstStyle/>
        <a:p>
          <a:r>
            <a:rPr lang="en-US" altLang="zh-CN" dirty="0" smtClean="0"/>
            <a:t>TiXmlText</a:t>
          </a:r>
        </a:p>
      </dgm:t>
    </dgm:pt>
    <dgm:pt modelId="{426BCB24-48F2-4D79-8F21-3F90DB3DB5ED}" type="parTrans" cxnId="{E2146DF1-A890-4503-BE4B-02C98263A540}">
      <dgm:prSet/>
      <dgm:spPr/>
      <dgm:t>
        <a:bodyPr/>
        <a:lstStyle/>
        <a:p>
          <a:endParaRPr lang="zh-CN" altLang="en-US"/>
        </a:p>
      </dgm:t>
    </dgm:pt>
    <dgm:pt modelId="{21066D3E-62CF-4EE9-BE1E-0386024792A3}" type="sibTrans" cxnId="{E2146DF1-A890-4503-BE4B-02C98263A540}">
      <dgm:prSet/>
      <dgm:spPr/>
      <dgm:t>
        <a:bodyPr/>
        <a:lstStyle/>
        <a:p>
          <a:endParaRPr lang="zh-CN" altLang="en-US"/>
        </a:p>
      </dgm:t>
    </dgm:pt>
    <dgm:pt modelId="{FF019ACC-4018-40D7-8B06-F433AF5FA2FB}">
      <dgm:prSet phldrT="[文本]"/>
      <dgm:spPr/>
      <dgm:t>
        <a:bodyPr/>
        <a:lstStyle/>
        <a:p>
          <a:r>
            <a:rPr lang="en-US" altLang="zh-CN" dirty="0" smtClean="0"/>
            <a:t>TiXmlDeclaration</a:t>
          </a:r>
        </a:p>
      </dgm:t>
    </dgm:pt>
    <dgm:pt modelId="{A640E91F-BBBD-4CEA-ACFF-F7432687FFEC}" type="parTrans" cxnId="{8F07C8ED-BEF5-4B99-AC7B-833E72D68C99}">
      <dgm:prSet/>
      <dgm:spPr/>
      <dgm:t>
        <a:bodyPr/>
        <a:lstStyle/>
        <a:p>
          <a:endParaRPr lang="zh-CN" altLang="en-US"/>
        </a:p>
      </dgm:t>
    </dgm:pt>
    <dgm:pt modelId="{1E5004C0-187D-4FD1-9E98-67E92BAA7BD9}" type="sibTrans" cxnId="{8F07C8ED-BEF5-4B99-AC7B-833E72D68C99}">
      <dgm:prSet/>
      <dgm:spPr/>
      <dgm:t>
        <a:bodyPr/>
        <a:lstStyle/>
        <a:p>
          <a:endParaRPr lang="zh-CN" altLang="en-US"/>
        </a:p>
      </dgm:t>
    </dgm:pt>
    <dgm:pt modelId="{CB115F4A-DE2A-4107-9BD0-F2A61EB49BDC}">
      <dgm:prSet phldrT="[文本]"/>
      <dgm:spPr/>
      <dgm:t>
        <a:bodyPr/>
        <a:lstStyle/>
        <a:p>
          <a:r>
            <a:rPr lang="en-US" altLang="zh-CN" dirty="0" smtClean="0"/>
            <a:t>TiXmlUnknown</a:t>
          </a:r>
        </a:p>
      </dgm:t>
    </dgm:pt>
    <dgm:pt modelId="{1097A71E-89B6-4639-BE55-C8F2F0ECC163}" type="parTrans" cxnId="{6ED31A12-A435-4496-95A1-E92845F9A4A2}">
      <dgm:prSet/>
      <dgm:spPr/>
      <dgm:t>
        <a:bodyPr/>
        <a:lstStyle/>
        <a:p>
          <a:endParaRPr lang="zh-CN" altLang="en-US"/>
        </a:p>
      </dgm:t>
    </dgm:pt>
    <dgm:pt modelId="{7724D539-4D5B-4E4B-9AC9-CDC59FC5E517}" type="sibTrans" cxnId="{6ED31A12-A435-4496-95A1-E92845F9A4A2}">
      <dgm:prSet/>
      <dgm:spPr/>
      <dgm:t>
        <a:bodyPr/>
        <a:lstStyle/>
        <a:p>
          <a:endParaRPr lang="zh-CN" altLang="en-US"/>
        </a:p>
      </dgm:t>
    </dgm:pt>
    <dgm:pt modelId="{0DE9832B-67AE-4A85-946B-C85C0A5F55E8}">
      <dgm:prSet phldrT="[文本]"/>
      <dgm:spPr/>
      <dgm:t>
        <a:bodyPr/>
        <a:lstStyle/>
        <a:p>
          <a:r>
            <a:rPr lang="en-US" altLang="zh-CN" dirty="0" err="1" smtClean="0"/>
            <a:t>ConfigFile</a:t>
          </a:r>
          <a:endParaRPr lang="en-US" altLang="zh-CN" dirty="0" smtClean="0"/>
        </a:p>
      </dgm:t>
    </dgm:pt>
    <dgm:pt modelId="{D34D64CD-CD31-4DD6-A574-5A8DE1762561}" type="parTrans" cxnId="{AD9C61E9-D76C-4882-B123-3657252055E9}">
      <dgm:prSet/>
      <dgm:spPr/>
      <dgm:t>
        <a:bodyPr/>
        <a:lstStyle/>
        <a:p>
          <a:endParaRPr lang="zh-CN" altLang="en-US"/>
        </a:p>
      </dgm:t>
    </dgm:pt>
    <dgm:pt modelId="{3E0EFED0-7313-44DC-949F-36CC2DDABA65}" type="sibTrans" cxnId="{AD9C61E9-D76C-4882-B123-3657252055E9}">
      <dgm:prSet/>
      <dgm:spPr/>
      <dgm:t>
        <a:bodyPr/>
        <a:lstStyle/>
        <a:p>
          <a:endParaRPr lang="zh-CN" altLang="en-US"/>
        </a:p>
      </dgm:t>
    </dgm:pt>
    <dgm:pt modelId="{A74E3811-7C0D-4881-84DA-F79BCCB4C637}" type="pres">
      <dgm:prSet presAssocID="{1A37EC76-3217-4D22-AC22-0269A90CC9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8C44C-D412-4FF4-8EA9-4889741457ED}" type="pres">
      <dgm:prSet presAssocID="{96446B21-24DB-470C-9605-EDF1B7B0BDB0}" presName="root1" presStyleCnt="0"/>
      <dgm:spPr/>
    </dgm:pt>
    <dgm:pt modelId="{14E0CE8A-52A1-421B-A16C-E5A58AE9E659}" type="pres">
      <dgm:prSet presAssocID="{96446B21-24DB-470C-9605-EDF1B7B0BDB0}" presName="LevelOneTextNode" presStyleLbl="node0" presStyleIdx="0" presStyleCnt="1" custAng="5400000" custScaleX="87588" custScaleY="38726" custLinFactX="-100000" custLinFactNeighborX="-124627" custLinFactNeighborY="-1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C489C-E56E-4A2C-9468-36E3440F14E8}" type="pres">
      <dgm:prSet presAssocID="{96446B21-24DB-470C-9605-EDF1B7B0BDB0}" presName="level2hierChild" presStyleCnt="0"/>
      <dgm:spPr/>
    </dgm:pt>
    <dgm:pt modelId="{004467E0-B0DA-4C22-B03A-09A7118C0BFD}" type="pres">
      <dgm:prSet presAssocID="{DE16772F-6F73-415C-9DC5-6A13BECB513E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EAC0D039-4C6A-4489-9C66-EA61374A8765}" type="pres">
      <dgm:prSet presAssocID="{DE16772F-6F73-415C-9DC5-6A13BECB513E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E7C32251-B457-499F-B747-F79EE814D6DD}" type="pres">
      <dgm:prSet presAssocID="{3157DD36-A183-4AD7-8763-1023CA27B0E9}" presName="root2" presStyleCnt="0"/>
      <dgm:spPr/>
    </dgm:pt>
    <dgm:pt modelId="{3C61846B-10B8-4126-B036-2A91D02447FB}" type="pres">
      <dgm:prSet presAssocID="{3157DD36-A183-4AD7-8763-1023CA27B0E9}" presName="LevelTwoTextNode" presStyleLbl="node2" presStyleIdx="0" presStyleCnt="2" custScaleX="80261" custScaleY="77444" custLinFactNeighborX="-537" custLinFactNeighborY="-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75D02D-3271-4E0E-B3B4-28A6999F6F91}" type="pres">
      <dgm:prSet presAssocID="{3157DD36-A183-4AD7-8763-1023CA27B0E9}" presName="level3hierChild" presStyleCnt="0"/>
      <dgm:spPr/>
    </dgm:pt>
    <dgm:pt modelId="{FDEF8EE2-F152-415D-99F3-BF7A3E3DFCB6}" type="pres">
      <dgm:prSet presAssocID="{15011F68-2BE3-4FC3-8C73-61866052D222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6E44D85E-3E7F-44E0-B6D6-6C6CF48E5598}" type="pres">
      <dgm:prSet presAssocID="{15011F68-2BE3-4FC3-8C73-61866052D222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2D5A6DDB-8218-4E82-A73E-5FA6A6CBD919}" type="pres">
      <dgm:prSet presAssocID="{A495F933-6B2E-4C79-9A32-9CCA013C78D8}" presName="root2" presStyleCnt="0"/>
      <dgm:spPr/>
    </dgm:pt>
    <dgm:pt modelId="{CC4FCDDE-BC12-4EC8-9CE9-86DA632E8DBD}" type="pres">
      <dgm:prSet presAssocID="{A495F933-6B2E-4C79-9A32-9CCA013C78D8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C9F179-173B-45BA-ACD5-8572CACF462A}" type="pres">
      <dgm:prSet presAssocID="{A495F933-6B2E-4C79-9A32-9CCA013C78D8}" presName="level3hierChild" presStyleCnt="0"/>
      <dgm:spPr/>
    </dgm:pt>
    <dgm:pt modelId="{3541A12F-71DC-4926-9C7D-E936E7A12F50}" type="pres">
      <dgm:prSet presAssocID="{06C92A41-6262-4CBA-A875-044C83D9379C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07C59F8B-1CF1-4EC9-8475-5A9F993C8446}" type="pres">
      <dgm:prSet presAssocID="{06C92A41-6262-4CBA-A875-044C83D9379C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D528E2AF-178A-440E-BAF8-45C1421FE44A}" type="pres">
      <dgm:prSet presAssocID="{9EA83F81-E298-418A-ACB6-3CC5A1FEBB3E}" presName="root2" presStyleCnt="0"/>
      <dgm:spPr/>
    </dgm:pt>
    <dgm:pt modelId="{597663E5-F633-4D6C-AA09-870956875DA9}" type="pres">
      <dgm:prSet presAssocID="{9EA83F81-E298-418A-ACB6-3CC5A1FEBB3E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FB9F20-B90F-43CA-8220-AB6962587034}" type="pres">
      <dgm:prSet presAssocID="{9EA83F81-E298-418A-ACB6-3CC5A1FEBB3E}" presName="level3hierChild" presStyleCnt="0"/>
      <dgm:spPr/>
    </dgm:pt>
    <dgm:pt modelId="{173FCA6C-EDD6-42A9-89D5-D2F3ACCFEC23}" type="pres">
      <dgm:prSet presAssocID="{9B2ADF5C-1445-43BE-85FC-52628244728B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D1458F32-27D1-4BCB-96FD-A49DB0DCE746}" type="pres">
      <dgm:prSet presAssocID="{9B2ADF5C-1445-43BE-85FC-52628244728B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5EFED2D5-87B5-4377-AC5D-C5804BF8F06A}" type="pres">
      <dgm:prSet presAssocID="{F1145DE4-B790-450C-A2B0-15D134445967}" presName="root2" presStyleCnt="0"/>
      <dgm:spPr/>
    </dgm:pt>
    <dgm:pt modelId="{C867ACE9-05F1-415D-BA90-9A175B7AE2D1}" type="pres">
      <dgm:prSet presAssocID="{F1145DE4-B790-450C-A2B0-15D134445967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0B60EF-442D-4C2A-A541-D0DF23D5BA68}" type="pres">
      <dgm:prSet presAssocID="{F1145DE4-B790-450C-A2B0-15D134445967}" presName="level3hierChild" presStyleCnt="0"/>
      <dgm:spPr/>
    </dgm:pt>
    <dgm:pt modelId="{FD165B7A-D381-4009-94F2-24218FC7DE7C}" type="pres">
      <dgm:prSet presAssocID="{01982DFC-B355-4B8F-AADD-A0E71BECDE11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DA7E198E-426B-4BEB-8E93-EB1A309358A8}" type="pres">
      <dgm:prSet presAssocID="{01982DFC-B355-4B8F-AADD-A0E71BECDE11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C9576325-984F-4BAA-A18A-ADE2D8834B9E}" type="pres">
      <dgm:prSet presAssocID="{13D7B1B3-35CF-469C-8430-10EC87E7DFF2}" presName="root2" presStyleCnt="0"/>
      <dgm:spPr/>
    </dgm:pt>
    <dgm:pt modelId="{7D2A8331-48B4-4C45-8CBC-D31D8EAC9635}" type="pres">
      <dgm:prSet presAssocID="{13D7B1B3-35CF-469C-8430-10EC87E7DFF2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B2335C-4B06-41E8-B99F-AEFEFCB724F4}" type="pres">
      <dgm:prSet presAssocID="{13D7B1B3-35CF-469C-8430-10EC87E7DFF2}" presName="level3hierChild" presStyleCnt="0"/>
      <dgm:spPr/>
    </dgm:pt>
    <dgm:pt modelId="{B889447C-99C9-41D3-A75A-2B1E3E2B0D77}" type="pres">
      <dgm:prSet presAssocID="{426BCB24-48F2-4D79-8F21-3F90DB3DB5ED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D7578E0C-5CB4-4056-8892-37C282B2177A}" type="pres">
      <dgm:prSet presAssocID="{426BCB24-48F2-4D79-8F21-3F90DB3DB5ED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74C61D6E-7490-4A16-AB1C-6436AC1C3FD5}" type="pres">
      <dgm:prSet presAssocID="{1B510AB3-67F5-4D3D-A15F-9BE250ED7558}" presName="root2" presStyleCnt="0"/>
      <dgm:spPr/>
    </dgm:pt>
    <dgm:pt modelId="{7DAE932B-4728-4CA3-99AA-1F41FC1FA56D}" type="pres">
      <dgm:prSet presAssocID="{1B510AB3-67F5-4D3D-A15F-9BE250ED7558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7B813F-F884-4AB8-8828-3D2C13C5A373}" type="pres">
      <dgm:prSet presAssocID="{1B510AB3-67F5-4D3D-A15F-9BE250ED7558}" presName="level3hierChild" presStyleCnt="0"/>
      <dgm:spPr/>
    </dgm:pt>
    <dgm:pt modelId="{8F20B894-2213-4C71-9C6A-9806BA60B925}" type="pres">
      <dgm:prSet presAssocID="{A640E91F-BBBD-4CEA-ACFF-F7432687FFEC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0DF18248-9CE6-4E9F-8407-2CF877C19517}" type="pres">
      <dgm:prSet presAssocID="{A640E91F-BBBD-4CEA-ACFF-F7432687FFEC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8BE8574F-DDD9-499E-922F-7C4A144BDEBC}" type="pres">
      <dgm:prSet presAssocID="{FF019ACC-4018-40D7-8B06-F433AF5FA2FB}" presName="root2" presStyleCnt="0"/>
      <dgm:spPr/>
    </dgm:pt>
    <dgm:pt modelId="{0551B39F-6685-44E2-84FB-6C45AA127E74}" type="pres">
      <dgm:prSet presAssocID="{FF019ACC-4018-40D7-8B06-F433AF5FA2F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A80EA2-4FC5-46BB-B59C-031C8FA50FF9}" type="pres">
      <dgm:prSet presAssocID="{FF019ACC-4018-40D7-8B06-F433AF5FA2FB}" presName="level3hierChild" presStyleCnt="0"/>
      <dgm:spPr/>
    </dgm:pt>
    <dgm:pt modelId="{7B25851E-806B-4736-841F-52BF9B26C791}" type="pres">
      <dgm:prSet presAssocID="{1097A71E-89B6-4639-BE55-C8F2F0ECC163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9A3DAAEC-8BA1-4B84-B12E-678662882EE6}" type="pres">
      <dgm:prSet presAssocID="{1097A71E-89B6-4639-BE55-C8F2F0ECC163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EFB1405A-428C-4D49-BCB3-E5A25DA50361}" type="pres">
      <dgm:prSet presAssocID="{CB115F4A-DE2A-4107-9BD0-F2A61EB49BDC}" presName="root2" presStyleCnt="0"/>
      <dgm:spPr/>
    </dgm:pt>
    <dgm:pt modelId="{B017342A-792D-4064-A558-CD4D3AD972C9}" type="pres">
      <dgm:prSet presAssocID="{CB115F4A-DE2A-4107-9BD0-F2A61EB49BDC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295FDD-C6AC-4985-AC2C-10B442AAE1BC}" type="pres">
      <dgm:prSet presAssocID="{CB115F4A-DE2A-4107-9BD0-F2A61EB49BDC}" presName="level3hierChild" presStyleCnt="0"/>
      <dgm:spPr/>
    </dgm:pt>
    <dgm:pt modelId="{1CF68146-3CD9-4149-8112-4EBCE07CDBA7}" type="pres">
      <dgm:prSet presAssocID="{D34D64CD-CD31-4DD6-A574-5A8DE1762561}" presName="conn2-1" presStyleLbl="parChTrans1D2" presStyleIdx="1" presStyleCnt="2"/>
      <dgm:spPr/>
    </dgm:pt>
    <dgm:pt modelId="{3EA68E39-8435-42AC-928A-0E54CEF378D0}" type="pres">
      <dgm:prSet presAssocID="{D34D64CD-CD31-4DD6-A574-5A8DE1762561}" presName="connTx" presStyleLbl="parChTrans1D2" presStyleIdx="1" presStyleCnt="2"/>
      <dgm:spPr/>
    </dgm:pt>
    <dgm:pt modelId="{13AB5CF4-679B-4F43-A021-D99B452D1501}" type="pres">
      <dgm:prSet presAssocID="{0DE9832B-67AE-4A85-946B-C85C0A5F55E8}" presName="root2" presStyleCnt="0"/>
      <dgm:spPr/>
    </dgm:pt>
    <dgm:pt modelId="{CDDF13AD-A899-4571-9D8A-A6DAC992AB9F}" type="pres">
      <dgm:prSet presAssocID="{0DE9832B-67AE-4A85-946B-C85C0A5F55E8}" presName="LevelTwoTextNode" presStyleLbl="node2" presStyleIdx="1" presStyleCnt="2" custScaleX="79187" custScaleY="784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EEB5FB-B300-47A0-9E89-0B5D1337F1DC}" type="pres">
      <dgm:prSet presAssocID="{0DE9832B-67AE-4A85-946B-C85C0A5F55E8}" presName="level3hierChild" presStyleCnt="0"/>
      <dgm:spPr/>
    </dgm:pt>
  </dgm:ptLst>
  <dgm:cxnLst>
    <dgm:cxn modelId="{C426E071-6F07-4F14-B833-7CAA07040CF8}" type="presOf" srcId="{3157DD36-A183-4AD7-8763-1023CA27B0E9}" destId="{3C61846B-10B8-4126-B036-2A91D02447FB}" srcOrd="0" destOrd="0" presId="urn:microsoft.com/office/officeart/2008/layout/HorizontalMultiLevelHierarchy"/>
    <dgm:cxn modelId="{DD207EE7-9598-4D3E-9C0D-AAB60BC4C74A}" type="presOf" srcId="{D34D64CD-CD31-4DD6-A574-5A8DE1762561}" destId="{3EA68E39-8435-42AC-928A-0E54CEF378D0}" srcOrd="1" destOrd="0" presId="urn:microsoft.com/office/officeart/2008/layout/HorizontalMultiLevelHierarchy"/>
    <dgm:cxn modelId="{312A64F1-EB11-4BBD-B811-8DBB631AE6BB}" type="presOf" srcId="{426BCB24-48F2-4D79-8F21-3F90DB3DB5ED}" destId="{D7578E0C-5CB4-4056-8892-37C282B2177A}" srcOrd="1" destOrd="0" presId="urn:microsoft.com/office/officeart/2008/layout/HorizontalMultiLevelHierarchy"/>
    <dgm:cxn modelId="{6A241AC7-A336-4BA3-8E79-78C55F71A9D8}" type="presOf" srcId="{1A37EC76-3217-4D22-AC22-0269A90CC929}" destId="{A74E3811-7C0D-4881-84DA-F79BCCB4C637}" srcOrd="0" destOrd="0" presId="urn:microsoft.com/office/officeart/2008/layout/HorizontalMultiLevelHierarchy"/>
    <dgm:cxn modelId="{6ED31A12-A435-4496-95A1-E92845F9A4A2}" srcId="{3157DD36-A183-4AD7-8763-1023CA27B0E9}" destId="{CB115F4A-DE2A-4107-9BD0-F2A61EB49BDC}" srcOrd="6" destOrd="0" parTransId="{1097A71E-89B6-4639-BE55-C8F2F0ECC163}" sibTransId="{7724D539-4D5B-4E4B-9AC9-CDC59FC5E517}"/>
    <dgm:cxn modelId="{C0E273F0-5F73-470A-9456-2F1B766D4204}" srcId="{3157DD36-A183-4AD7-8763-1023CA27B0E9}" destId="{13D7B1B3-35CF-469C-8430-10EC87E7DFF2}" srcOrd="3" destOrd="0" parTransId="{01982DFC-B355-4B8F-AADD-A0E71BECDE11}" sibTransId="{3836A5D7-96E2-48F6-8A2C-A09E6BF945C5}"/>
    <dgm:cxn modelId="{ED8847BD-97DA-4DCE-9F40-8D6445DA012D}" srcId="{3157DD36-A183-4AD7-8763-1023CA27B0E9}" destId="{9EA83F81-E298-418A-ACB6-3CC5A1FEBB3E}" srcOrd="1" destOrd="0" parTransId="{06C92A41-6262-4CBA-A875-044C83D9379C}" sibTransId="{7B1EE0DF-357F-4AA4-BD86-56F3897E8636}"/>
    <dgm:cxn modelId="{AD9C61E9-D76C-4882-B123-3657252055E9}" srcId="{96446B21-24DB-470C-9605-EDF1B7B0BDB0}" destId="{0DE9832B-67AE-4A85-946B-C85C0A5F55E8}" srcOrd="1" destOrd="0" parTransId="{D34D64CD-CD31-4DD6-A574-5A8DE1762561}" sibTransId="{3E0EFED0-7313-44DC-949F-36CC2DDABA65}"/>
    <dgm:cxn modelId="{B7EA34C6-ADCD-43BB-A0EA-68943FC074F1}" type="presOf" srcId="{DE16772F-6F73-415C-9DC5-6A13BECB513E}" destId="{004467E0-B0DA-4C22-B03A-09A7118C0BFD}" srcOrd="0" destOrd="0" presId="urn:microsoft.com/office/officeart/2008/layout/HorizontalMultiLevelHierarchy"/>
    <dgm:cxn modelId="{1449906D-AFF5-4E16-83DB-096F9B1FBC18}" type="presOf" srcId="{1B510AB3-67F5-4D3D-A15F-9BE250ED7558}" destId="{7DAE932B-4728-4CA3-99AA-1F41FC1FA56D}" srcOrd="0" destOrd="0" presId="urn:microsoft.com/office/officeart/2008/layout/HorizontalMultiLevelHierarchy"/>
    <dgm:cxn modelId="{0F572AFC-C43B-42A5-A7C6-4A459A53B51F}" type="presOf" srcId="{06C92A41-6262-4CBA-A875-044C83D9379C}" destId="{07C59F8B-1CF1-4EC9-8475-5A9F993C8446}" srcOrd="1" destOrd="0" presId="urn:microsoft.com/office/officeart/2008/layout/HorizontalMultiLevelHierarchy"/>
    <dgm:cxn modelId="{9794AB16-6284-4832-9E47-27CE7380505F}" srcId="{96446B21-24DB-470C-9605-EDF1B7B0BDB0}" destId="{3157DD36-A183-4AD7-8763-1023CA27B0E9}" srcOrd="0" destOrd="0" parTransId="{DE16772F-6F73-415C-9DC5-6A13BECB513E}" sibTransId="{884148DF-9C0D-4844-BDD1-0F61A0B02E3E}"/>
    <dgm:cxn modelId="{D772495F-C68C-4F43-A9D2-1E84FB50AAD3}" type="presOf" srcId="{DE16772F-6F73-415C-9DC5-6A13BECB513E}" destId="{EAC0D039-4C6A-4489-9C66-EA61374A8765}" srcOrd="1" destOrd="0" presId="urn:microsoft.com/office/officeart/2008/layout/HorizontalMultiLevelHierarchy"/>
    <dgm:cxn modelId="{89C75C80-5D46-4FD9-9E44-9B47F881C779}" srcId="{3157DD36-A183-4AD7-8763-1023CA27B0E9}" destId="{A495F933-6B2E-4C79-9A32-9CCA013C78D8}" srcOrd="0" destOrd="0" parTransId="{15011F68-2BE3-4FC3-8C73-61866052D222}" sibTransId="{B038D1E5-634D-4D29-9679-B81A2C2D00EC}"/>
    <dgm:cxn modelId="{91AE7CA3-85CC-4F72-B3DD-6F3E5EFA9441}" type="presOf" srcId="{01982DFC-B355-4B8F-AADD-A0E71BECDE11}" destId="{FD165B7A-D381-4009-94F2-24218FC7DE7C}" srcOrd="0" destOrd="0" presId="urn:microsoft.com/office/officeart/2008/layout/HorizontalMultiLevelHierarchy"/>
    <dgm:cxn modelId="{B733EB0B-EF9A-4B70-8BED-5ACB60AC1EB4}" type="presOf" srcId="{D34D64CD-CD31-4DD6-A574-5A8DE1762561}" destId="{1CF68146-3CD9-4149-8112-4EBCE07CDBA7}" srcOrd="0" destOrd="0" presId="urn:microsoft.com/office/officeart/2008/layout/HorizontalMultiLevelHierarchy"/>
    <dgm:cxn modelId="{8D0AC806-85AD-4F3B-8146-F52B3D715981}" type="presOf" srcId="{9B2ADF5C-1445-43BE-85FC-52628244728B}" destId="{173FCA6C-EDD6-42A9-89D5-D2F3ACCFEC23}" srcOrd="0" destOrd="0" presId="urn:microsoft.com/office/officeart/2008/layout/HorizontalMultiLevelHierarchy"/>
    <dgm:cxn modelId="{23C99E8D-6417-415F-854A-66245FC927D0}" type="presOf" srcId="{15011F68-2BE3-4FC3-8C73-61866052D222}" destId="{FDEF8EE2-F152-415D-99F3-BF7A3E3DFCB6}" srcOrd="0" destOrd="0" presId="urn:microsoft.com/office/officeart/2008/layout/HorizontalMultiLevelHierarchy"/>
    <dgm:cxn modelId="{10F9C963-68F8-4CE2-AEAD-D5344D80438D}" type="presOf" srcId="{13D7B1B3-35CF-469C-8430-10EC87E7DFF2}" destId="{7D2A8331-48B4-4C45-8CBC-D31D8EAC9635}" srcOrd="0" destOrd="0" presId="urn:microsoft.com/office/officeart/2008/layout/HorizontalMultiLevelHierarchy"/>
    <dgm:cxn modelId="{9A3A43B7-81E2-421C-A5D4-0A8FFB6C3B85}" type="presOf" srcId="{426BCB24-48F2-4D79-8F21-3F90DB3DB5ED}" destId="{B889447C-99C9-41D3-A75A-2B1E3E2B0D77}" srcOrd="0" destOrd="0" presId="urn:microsoft.com/office/officeart/2008/layout/HorizontalMultiLevelHierarchy"/>
    <dgm:cxn modelId="{BABDC0CD-12EA-4E47-BA02-5DF1A8AFDB54}" srcId="{1A37EC76-3217-4D22-AC22-0269A90CC929}" destId="{96446B21-24DB-470C-9605-EDF1B7B0BDB0}" srcOrd="0" destOrd="0" parTransId="{30733FAC-B50D-433B-8812-A740531AC4E1}" sibTransId="{7A5AC296-AFAF-4514-8C8A-6E88B1DBA442}"/>
    <dgm:cxn modelId="{45C8CFC3-2D30-4DDF-BAD8-2C2FAD3E25D4}" type="presOf" srcId="{A640E91F-BBBD-4CEA-ACFF-F7432687FFEC}" destId="{0DF18248-9CE6-4E9F-8407-2CF877C19517}" srcOrd="1" destOrd="0" presId="urn:microsoft.com/office/officeart/2008/layout/HorizontalMultiLevelHierarchy"/>
    <dgm:cxn modelId="{3EA7AD0D-BCC8-4408-85B8-0C6964E1A6FC}" type="presOf" srcId="{9EA83F81-E298-418A-ACB6-3CC5A1FEBB3E}" destId="{597663E5-F633-4D6C-AA09-870956875DA9}" srcOrd="0" destOrd="0" presId="urn:microsoft.com/office/officeart/2008/layout/HorizontalMultiLevelHierarchy"/>
    <dgm:cxn modelId="{E2146DF1-A890-4503-BE4B-02C98263A540}" srcId="{3157DD36-A183-4AD7-8763-1023CA27B0E9}" destId="{1B510AB3-67F5-4D3D-A15F-9BE250ED7558}" srcOrd="4" destOrd="0" parTransId="{426BCB24-48F2-4D79-8F21-3F90DB3DB5ED}" sibTransId="{21066D3E-62CF-4EE9-BE1E-0386024792A3}"/>
    <dgm:cxn modelId="{8A4DAB98-8F88-487F-94CF-D304BA13BE28}" type="presOf" srcId="{CB115F4A-DE2A-4107-9BD0-F2A61EB49BDC}" destId="{B017342A-792D-4064-A558-CD4D3AD972C9}" srcOrd="0" destOrd="0" presId="urn:microsoft.com/office/officeart/2008/layout/HorizontalMultiLevelHierarchy"/>
    <dgm:cxn modelId="{31E088F8-9DEE-44A1-99D4-7E3CFE94E997}" type="presOf" srcId="{96446B21-24DB-470C-9605-EDF1B7B0BDB0}" destId="{14E0CE8A-52A1-421B-A16C-E5A58AE9E659}" srcOrd="0" destOrd="0" presId="urn:microsoft.com/office/officeart/2008/layout/HorizontalMultiLevelHierarchy"/>
    <dgm:cxn modelId="{1A1B83A5-ED75-492F-B8B2-8E04F3DE8D99}" srcId="{3157DD36-A183-4AD7-8763-1023CA27B0E9}" destId="{F1145DE4-B790-450C-A2B0-15D134445967}" srcOrd="2" destOrd="0" parTransId="{9B2ADF5C-1445-43BE-85FC-52628244728B}" sibTransId="{29AC3CE2-3F1A-4AD9-BD25-E56A7C47D8D2}"/>
    <dgm:cxn modelId="{1C0387C3-422C-4F09-B7B3-F1AB86C387DA}" type="presOf" srcId="{9B2ADF5C-1445-43BE-85FC-52628244728B}" destId="{D1458F32-27D1-4BCB-96FD-A49DB0DCE746}" srcOrd="1" destOrd="0" presId="urn:microsoft.com/office/officeart/2008/layout/HorizontalMultiLevelHierarchy"/>
    <dgm:cxn modelId="{3CE8716C-02CD-429D-9D9B-87825A0D9B60}" type="presOf" srcId="{0DE9832B-67AE-4A85-946B-C85C0A5F55E8}" destId="{CDDF13AD-A899-4571-9D8A-A6DAC992AB9F}" srcOrd="0" destOrd="0" presId="urn:microsoft.com/office/officeart/2008/layout/HorizontalMultiLevelHierarchy"/>
    <dgm:cxn modelId="{F8C8A3AF-DF9D-47E9-BAFD-C99C89312508}" type="presOf" srcId="{F1145DE4-B790-450C-A2B0-15D134445967}" destId="{C867ACE9-05F1-415D-BA90-9A175B7AE2D1}" srcOrd="0" destOrd="0" presId="urn:microsoft.com/office/officeart/2008/layout/HorizontalMultiLevelHierarchy"/>
    <dgm:cxn modelId="{55D4C821-104F-4C43-98FC-824593262CE5}" type="presOf" srcId="{A495F933-6B2E-4C79-9A32-9CCA013C78D8}" destId="{CC4FCDDE-BC12-4EC8-9CE9-86DA632E8DBD}" srcOrd="0" destOrd="0" presId="urn:microsoft.com/office/officeart/2008/layout/HorizontalMultiLevelHierarchy"/>
    <dgm:cxn modelId="{67587E83-91FD-4AC2-93CD-00867FF10519}" type="presOf" srcId="{A640E91F-BBBD-4CEA-ACFF-F7432687FFEC}" destId="{8F20B894-2213-4C71-9C6A-9806BA60B925}" srcOrd="0" destOrd="0" presId="urn:microsoft.com/office/officeart/2008/layout/HorizontalMultiLevelHierarchy"/>
    <dgm:cxn modelId="{3F58B861-74C3-4CEB-8856-5BE3E211BF54}" type="presOf" srcId="{15011F68-2BE3-4FC3-8C73-61866052D222}" destId="{6E44D85E-3E7F-44E0-B6D6-6C6CF48E5598}" srcOrd="1" destOrd="0" presId="urn:microsoft.com/office/officeart/2008/layout/HorizontalMultiLevelHierarchy"/>
    <dgm:cxn modelId="{53A464BC-3E16-4207-AD90-3F5F6167CBA2}" type="presOf" srcId="{1097A71E-89B6-4639-BE55-C8F2F0ECC163}" destId="{7B25851E-806B-4736-841F-52BF9B26C791}" srcOrd="0" destOrd="0" presId="urn:microsoft.com/office/officeart/2008/layout/HorizontalMultiLevelHierarchy"/>
    <dgm:cxn modelId="{DB5DE335-4C1C-45DA-ACEE-BC02DC7397F0}" type="presOf" srcId="{01982DFC-B355-4B8F-AADD-A0E71BECDE11}" destId="{DA7E198E-426B-4BEB-8E93-EB1A309358A8}" srcOrd="1" destOrd="0" presId="urn:microsoft.com/office/officeart/2008/layout/HorizontalMultiLevelHierarchy"/>
    <dgm:cxn modelId="{2D77A626-3B40-4050-B8B1-8264672D417C}" type="presOf" srcId="{1097A71E-89B6-4639-BE55-C8F2F0ECC163}" destId="{9A3DAAEC-8BA1-4B84-B12E-678662882EE6}" srcOrd="1" destOrd="0" presId="urn:microsoft.com/office/officeart/2008/layout/HorizontalMultiLevelHierarchy"/>
    <dgm:cxn modelId="{8F07C8ED-BEF5-4B99-AC7B-833E72D68C99}" srcId="{3157DD36-A183-4AD7-8763-1023CA27B0E9}" destId="{FF019ACC-4018-40D7-8B06-F433AF5FA2FB}" srcOrd="5" destOrd="0" parTransId="{A640E91F-BBBD-4CEA-ACFF-F7432687FFEC}" sibTransId="{1E5004C0-187D-4FD1-9E98-67E92BAA7BD9}"/>
    <dgm:cxn modelId="{A39CBBB4-F3A3-40CF-ABB7-74A1C1C0CA54}" type="presOf" srcId="{FF019ACC-4018-40D7-8B06-F433AF5FA2FB}" destId="{0551B39F-6685-44E2-84FB-6C45AA127E74}" srcOrd="0" destOrd="0" presId="urn:microsoft.com/office/officeart/2008/layout/HorizontalMultiLevelHierarchy"/>
    <dgm:cxn modelId="{FFC66BCB-03CF-4D72-80BE-859975593F6F}" type="presOf" srcId="{06C92A41-6262-4CBA-A875-044C83D9379C}" destId="{3541A12F-71DC-4926-9C7D-E936E7A12F50}" srcOrd="0" destOrd="0" presId="urn:microsoft.com/office/officeart/2008/layout/HorizontalMultiLevelHierarchy"/>
    <dgm:cxn modelId="{5ADC4A96-3F09-4B97-9CE7-73AAF6A12757}" type="presParOf" srcId="{A74E3811-7C0D-4881-84DA-F79BCCB4C637}" destId="{CB68C44C-D412-4FF4-8EA9-4889741457ED}" srcOrd="0" destOrd="0" presId="urn:microsoft.com/office/officeart/2008/layout/HorizontalMultiLevelHierarchy"/>
    <dgm:cxn modelId="{D6C8778F-2869-44E4-9975-5AD669C5965B}" type="presParOf" srcId="{CB68C44C-D412-4FF4-8EA9-4889741457ED}" destId="{14E0CE8A-52A1-421B-A16C-E5A58AE9E659}" srcOrd="0" destOrd="0" presId="urn:microsoft.com/office/officeart/2008/layout/HorizontalMultiLevelHierarchy"/>
    <dgm:cxn modelId="{55A41862-4605-4024-B6C7-52EB35FBC0E2}" type="presParOf" srcId="{CB68C44C-D412-4FF4-8EA9-4889741457ED}" destId="{4BBC489C-E56E-4A2C-9468-36E3440F14E8}" srcOrd="1" destOrd="0" presId="urn:microsoft.com/office/officeart/2008/layout/HorizontalMultiLevelHierarchy"/>
    <dgm:cxn modelId="{70DAE324-02BC-41E3-987B-6DDFBB6C6B42}" type="presParOf" srcId="{4BBC489C-E56E-4A2C-9468-36E3440F14E8}" destId="{004467E0-B0DA-4C22-B03A-09A7118C0BFD}" srcOrd="0" destOrd="0" presId="urn:microsoft.com/office/officeart/2008/layout/HorizontalMultiLevelHierarchy"/>
    <dgm:cxn modelId="{9BCF64D0-2D3D-48D1-A56B-F2196602C1CE}" type="presParOf" srcId="{004467E0-B0DA-4C22-B03A-09A7118C0BFD}" destId="{EAC0D039-4C6A-4489-9C66-EA61374A8765}" srcOrd="0" destOrd="0" presId="urn:microsoft.com/office/officeart/2008/layout/HorizontalMultiLevelHierarchy"/>
    <dgm:cxn modelId="{DB0A11AC-59A5-41A9-B408-48FBE1905EEE}" type="presParOf" srcId="{4BBC489C-E56E-4A2C-9468-36E3440F14E8}" destId="{E7C32251-B457-499F-B747-F79EE814D6DD}" srcOrd="1" destOrd="0" presId="urn:microsoft.com/office/officeart/2008/layout/HorizontalMultiLevelHierarchy"/>
    <dgm:cxn modelId="{DD77EEAD-E32C-4AF7-AD82-CB390EEC8AF6}" type="presParOf" srcId="{E7C32251-B457-499F-B747-F79EE814D6DD}" destId="{3C61846B-10B8-4126-B036-2A91D02447FB}" srcOrd="0" destOrd="0" presId="urn:microsoft.com/office/officeart/2008/layout/HorizontalMultiLevelHierarchy"/>
    <dgm:cxn modelId="{B7FF9ECB-734D-459A-8124-92C4D9596626}" type="presParOf" srcId="{E7C32251-B457-499F-B747-F79EE814D6DD}" destId="{2775D02D-3271-4E0E-B3B4-28A6999F6F91}" srcOrd="1" destOrd="0" presId="urn:microsoft.com/office/officeart/2008/layout/HorizontalMultiLevelHierarchy"/>
    <dgm:cxn modelId="{499E2584-39EF-4F9B-838A-A0F76B47E578}" type="presParOf" srcId="{2775D02D-3271-4E0E-B3B4-28A6999F6F91}" destId="{FDEF8EE2-F152-415D-99F3-BF7A3E3DFCB6}" srcOrd="0" destOrd="0" presId="urn:microsoft.com/office/officeart/2008/layout/HorizontalMultiLevelHierarchy"/>
    <dgm:cxn modelId="{4EC37BBC-474D-457B-A8B9-27DBA56DAF8A}" type="presParOf" srcId="{FDEF8EE2-F152-415D-99F3-BF7A3E3DFCB6}" destId="{6E44D85E-3E7F-44E0-B6D6-6C6CF48E5598}" srcOrd="0" destOrd="0" presId="urn:microsoft.com/office/officeart/2008/layout/HorizontalMultiLevelHierarchy"/>
    <dgm:cxn modelId="{DA61120A-59F0-4E2F-8C67-54EBFD05E82E}" type="presParOf" srcId="{2775D02D-3271-4E0E-B3B4-28A6999F6F91}" destId="{2D5A6DDB-8218-4E82-A73E-5FA6A6CBD919}" srcOrd="1" destOrd="0" presId="urn:microsoft.com/office/officeart/2008/layout/HorizontalMultiLevelHierarchy"/>
    <dgm:cxn modelId="{D34F46D5-0DAA-4ED5-A726-F2C984D6439B}" type="presParOf" srcId="{2D5A6DDB-8218-4E82-A73E-5FA6A6CBD919}" destId="{CC4FCDDE-BC12-4EC8-9CE9-86DA632E8DBD}" srcOrd="0" destOrd="0" presId="urn:microsoft.com/office/officeart/2008/layout/HorizontalMultiLevelHierarchy"/>
    <dgm:cxn modelId="{76A9936F-C3A0-4D46-8DE0-BCE113B6F5E2}" type="presParOf" srcId="{2D5A6DDB-8218-4E82-A73E-5FA6A6CBD919}" destId="{16C9F179-173B-45BA-ACD5-8572CACF462A}" srcOrd="1" destOrd="0" presId="urn:microsoft.com/office/officeart/2008/layout/HorizontalMultiLevelHierarchy"/>
    <dgm:cxn modelId="{394766A7-E090-4F31-A36A-518C2FBC6D3E}" type="presParOf" srcId="{2775D02D-3271-4E0E-B3B4-28A6999F6F91}" destId="{3541A12F-71DC-4926-9C7D-E936E7A12F50}" srcOrd="2" destOrd="0" presId="urn:microsoft.com/office/officeart/2008/layout/HorizontalMultiLevelHierarchy"/>
    <dgm:cxn modelId="{D82045D1-357E-40D4-A8FC-9EDCAB8534D5}" type="presParOf" srcId="{3541A12F-71DC-4926-9C7D-E936E7A12F50}" destId="{07C59F8B-1CF1-4EC9-8475-5A9F993C8446}" srcOrd="0" destOrd="0" presId="urn:microsoft.com/office/officeart/2008/layout/HorizontalMultiLevelHierarchy"/>
    <dgm:cxn modelId="{561FDB3A-5943-4003-8590-3DE847417098}" type="presParOf" srcId="{2775D02D-3271-4E0E-B3B4-28A6999F6F91}" destId="{D528E2AF-178A-440E-BAF8-45C1421FE44A}" srcOrd="3" destOrd="0" presId="urn:microsoft.com/office/officeart/2008/layout/HorizontalMultiLevelHierarchy"/>
    <dgm:cxn modelId="{A8DE0205-FF72-4FC4-917F-28031A212E40}" type="presParOf" srcId="{D528E2AF-178A-440E-BAF8-45C1421FE44A}" destId="{597663E5-F633-4D6C-AA09-870956875DA9}" srcOrd="0" destOrd="0" presId="urn:microsoft.com/office/officeart/2008/layout/HorizontalMultiLevelHierarchy"/>
    <dgm:cxn modelId="{73862C48-CB84-45F4-8E37-EB4A66E94499}" type="presParOf" srcId="{D528E2AF-178A-440E-BAF8-45C1421FE44A}" destId="{45FB9F20-B90F-43CA-8220-AB6962587034}" srcOrd="1" destOrd="0" presId="urn:microsoft.com/office/officeart/2008/layout/HorizontalMultiLevelHierarchy"/>
    <dgm:cxn modelId="{AA805586-3D7F-430C-B314-6A4131B8C8B2}" type="presParOf" srcId="{2775D02D-3271-4E0E-B3B4-28A6999F6F91}" destId="{173FCA6C-EDD6-42A9-89D5-D2F3ACCFEC23}" srcOrd="4" destOrd="0" presId="urn:microsoft.com/office/officeart/2008/layout/HorizontalMultiLevelHierarchy"/>
    <dgm:cxn modelId="{4F2CD229-ED2C-4613-8AC0-970265968351}" type="presParOf" srcId="{173FCA6C-EDD6-42A9-89D5-D2F3ACCFEC23}" destId="{D1458F32-27D1-4BCB-96FD-A49DB0DCE746}" srcOrd="0" destOrd="0" presId="urn:microsoft.com/office/officeart/2008/layout/HorizontalMultiLevelHierarchy"/>
    <dgm:cxn modelId="{69A76993-1F0A-42D2-A26D-ECA73BBB261B}" type="presParOf" srcId="{2775D02D-3271-4E0E-B3B4-28A6999F6F91}" destId="{5EFED2D5-87B5-4377-AC5D-C5804BF8F06A}" srcOrd="5" destOrd="0" presId="urn:microsoft.com/office/officeart/2008/layout/HorizontalMultiLevelHierarchy"/>
    <dgm:cxn modelId="{38263777-B827-49B6-87BB-5CDEA3D92137}" type="presParOf" srcId="{5EFED2D5-87B5-4377-AC5D-C5804BF8F06A}" destId="{C867ACE9-05F1-415D-BA90-9A175B7AE2D1}" srcOrd="0" destOrd="0" presId="urn:microsoft.com/office/officeart/2008/layout/HorizontalMultiLevelHierarchy"/>
    <dgm:cxn modelId="{786AB6AD-6AF5-4EBA-9E1C-68C61E2B676E}" type="presParOf" srcId="{5EFED2D5-87B5-4377-AC5D-C5804BF8F06A}" destId="{3F0B60EF-442D-4C2A-A541-D0DF23D5BA68}" srcOrd="1" destOrd="0" presId="urn:microsoft.com/office/officeart/2008/layout/HorizontalMultiLevelHierarchy"/>
    <dgm:cxn modelId="{ACC9A1D8-5D8B-48B7-9533-8B149C3D567E}" type="presParOf" srcId="{2775D02D-3271-4E0E-B3B4-28A6999F6F91}" destId="{FD165B7A-D381-4009-94F2-24218FC7DE7C}" srcOrd="6" destOrd="0" presId="urn:microsoft.com/office/officeart/2008/layout/HorizontalMultiLevelHierarchy"/>
    <dgm:cxn modelId="{FBC8B5F6-3E69-4972-9E68-676245137873}" type="presParOf" srcId="{FD165B7A-D381-4009-94F2-24218FC7DE7C}" destId="{DA7E198E-426B-4BEB-8E93-EB1A309358A8}" srcOrd="0" destOrd="0" presId="urn:microsoft.com/office/officeart/2008/layout/HorizontalMultiLevelHierarchy"/>
    <dgm:cxn modelId="{4FD9D4E2-6E27-442D-800A-DCD33F56883D}" type="presParOf" srcId="{2775D02D-3271-4E0E-B3B4-28A6999F6F91}" destId="{C9576325-984F-4BAA-A18A-ADE2D8834B9E}" srcOrd="7" destOrd="0" presId="urn:microsoft.com/office/officeart/2008/layout/HorizontalMultiLevelHierarchy"/>
    <dgm:cxn modelId="{D67AC730-C3D6-4BFC-9AA0-834BAEE11A40}" type="presParOf" srcId="{C9576325-984F-4BAA-A18A-ADE2D8834B9E}" destId="{7D2A8331-48B4-4C45-8CBC-D31D8EAC9635}" srcOrd="0" destOrd="0" presId="urn:microsoft.com/office/officeart/2008/layout/HorizontalMultiLevelHierarchy"/>
    <dgm:cxn modelId="{4601CAA5-E866-447A-8CAD-A50BF649E6D8}" type="presParOf" srcId="{C9576325-984F-4BAA-A18A-ADE2D8834B9E}" destId="{2EB2335C-4B06-41E8-B99F-AEFEFCB724F4}" srcOrd="1" destOrd="0" presId="urn:microsoft.com/office/officeart/2008/layout/HorizontalMultiLevelHierarchy"/>
    <dgm:cxn modelId="{78057D5D-1D74-4FE8-BCF2-ADC3081DEA27}" type="presParOf" srcId="{2775D02D-3271-4E0E-B3B4-28A6999F6F91}" destId="{B889447C-99C9-41D3-A75A-2B1E3E2B0D77}" srcOrd="8" destOrd="0" presId="urn:microsoft.com/office/officeart/2008/layout/HorizontalMultiLevelHierarchy"/>
    <dgm:cxn modelId="{DD0B5D89-FE3B-4A0B-BAD7-27D82F1AE659}" type="presParOf" srcId="{B889447C-99C9-41D3-A75A-2B1E3E2B0D77}" destId="{D7578E0C-5CB4-4056-8892-37C282B2177A}" srcOrd="0" destOrd="0" presId="urn:microsoft.com/office/officeart/2008/layout/HorizontalMultiLevelHierarchy"/>
    <dgm:cxn modelId="{F7862D5F-91B1-4964-95DC-D76B68A2E977}" type="presParOf" srcId="{2775D02D-3271-4E0E-B3B4-28A6999F6F91}" destId="{74C61D6E-7490-4A16-AB1C-6436AC1C3FD5}" srcOrd="9" destOrd="0" presId="urn:microsoft.com/office/officeart/2008/layout/HorizontalMultiLevelHierarchy"/>
    <dgm:cxn modelId="{806CFD33-095C-404A-A45E-049ADF62BC93}" type="presParOf" srcId="{74C61D6E-7490-4A16-AB1C-6436AC1C3FD5}" destId="{7DAE932B-4728-4CA3-99AA-1F41FC1FA56D}" srcOrd="0" destOrd="0" presId="urn:microsoft.com/office/officeart/2008/layout/HorizontalMultiLevelHierarchy"/>
    <dgm:cxn modelId="{2F56655C-5C99-4B88-A99A-5089730A27A1}" type="presParOf" srcId="{74C61D6E-7490-4A16-AB1C-6436AC1C3FD5}" destId="{247B813F-F884-4AB8-8828-3D2C13C5A373}" srcOrd="1" destOrd="0" presId="urn:microsoft.com/office/officeart/2008/layout/HorizontalMultiLevelHierarchy"/>
    <dgm:cxn modelId="{66686FE3-C149-46A4-9FD7-815060A74C5F}" type="presParOf" srcId="{2775D02D-3271-4E0E-B3B4-28A6999F6F91}" destId="{8F20B894-2213-4C71-9C6A-9806BA60B925}" srcOrd="10" destOrd="0" presId="urn:microsoft.com/office/officeart/2008/layout/HorizontalMultiLevelHierarchy"/>
    <dgm:cxn modelId="{C27C5280-7852-4C0A-A328-BA344456641E}" type="presParOf" srcId="{8F20B894-2213-4C71-9C6A-9806BA60B925}" destId="{0DF18248-9CE6-4E9F-8407-2CF877C19517}" srcOrd="0" destOrd="0" presId="urn:microsoft.com/office/officeart/2008/layout/HorizontalMultiLevelHierarchy"/>
    <dgm:cxn modelId="{84C89C69-CA98-4511-8D73-D4CA03835BDC}" type="presParOf" srcId="{2775D02D-3271-4E0E-B3B4-28A6999F6F91}" destId="{8BE8574F-DDD9-499E-922F-7C4A144BDEBC}" srcOrd="11" destOrd="0" presId="urn:microsoft.com/office/officeart/2008/layout/HorizontalMultiLevelHierarchy"/>
    <dgm:cxn modelId="{B352209E-F257-40C8-BE00-E2ACA4F75B35}" type="presParOf" srcId="{8BE8574F-DDD9-499E-922F-7C4A144BDEBC}" destId="{0551B39F-6685-44E2-84FB-6C45AA127E74}" srcOrd="0" destOrd="0" presId="urn:microsoft.com/office/officeart/2008/layout/HorizontalMultiLevelHierarchy"/>
    <dgm:cxn modelId="{9881F205-51CA-4E8B-805B-BE9B301476F5}" type="presParOf" srcId="{8BE8574F-DDD9-499E-922F-7C4A144BDEBC}" destId="{1FA80EA2-4FC5-46BB-B59C-031C8FA50FF9}" srcOrd="1" destOrd="0" presId="urn:microsoft.com/office/officeart/2008/layout/HorizontalMultiLevelHierarchy"/>
    <dgm:cxn modelId="{6F2113C0-1A4C-4794-B6B0-F606D23EE112}" type="presParOf" srcId="{2775D02D-3271-4E0E-B3B4-28A6999F6F91}" destId="{7B25851E-806B-4736-841F-52BF9B26C791}" srcOrd="12" destOrd="0" presId="urn:microsoft.com/office/officeart/2008/layout/HorizontalMultiLevelHierarchy"/>
    <dgm:cxn modelId="{1A061779-A4D2-4FC2-8D46-0969552E93B0}" type="presParOf" srcId="{7B25851E-806B-4736-841F-52BF9B26C791}" destId="{9A3DAAEC-8BA1-4B84-B12E-678662882EE6}" srcOrd="0" destOrd="0" presId="urn:microsoft.com/office/officeart/2008/layout/HorizontalMultiLevelHierarchy"/>
    <dgm:cxn modelId="{07D63380-92CC-47E5-8BD5-118F01CB19AF}" type="presParOf" srcId="{2775D02D-3271-4E0E-B3B4-28A6999F6F91}" destId="{EFB1405A-428C-4D49-BCB3-E5A25DA50361}" srcOrd="13" destOrd="0" presId="urn:microsoft.com/office/officeart/2008/layout/HorizontalMultiLevelHierarchy"/>
    <dgm:cxn modelId="{DB80AC42-DF53-4092-845E-B429D8868FF6}" type="presParOf" srcId="{EFB1405A-428C-4D49-BCB3-E5A25DA50361}" destId="{B017342A-792D-4064-A558-CD4D3AD972C9}" srcOrd="0" destOrd="0" presId="urn:microsoft.com/office/officeart/2008/layout/HorizontalMultiLevelHierarchy"/>
    <dgm:cxn modelId="{48335321-129A-4A40-BADD-888A2DE42E72}" type="presParOf" srcId="{EFB1405A-428C-4D49-BCB3-E5A25DA50361}" destId="{79295FDD-C6AC-4985-AC2C-10B442AAE1BC}" srcOrd="1" destOrd="0" presId="urn:microsoft.com/office/officeart/2008/layout/HorizontalMultiLevelHierarchy"/>
    <dgm:cxn modelId="{D83F7118-F66A-425B-BE5E-A57BC973DEE6}" type="presParOf" srcId="{4BBC489C-E56E-4A2C-9468-36E3440F14E8}" destId="{1CF68146-3CD9-4149-8112-4EBCE07CDBA7}" srcOrd="2" destOrd="0" presId="urn:microsoft.com/office/officeart/2008/layout/HorizontalMultiLevelHierarchy"/>
    <dgm:cxn modelId="{AC194498-8EC3-4385-8CF4-73AD1D5704B4}" type="presParOf" srcId="{1CF68146-3CD9-4149-8112-4EBCE07CDBA7}" destId="{3EA68E39-8435-42AC-928A-0E54CEF378D0}" srcOrd="0" destOrd="0" presId="urn:microsoft.com/office/officeart/2008/layout/HorizontalMultiLevelHierarchy"/>
    <dgm:cxn modelId="{7FDF6CE2-AD24-4423-AE40-1567761583F2}" type="presParOf" srcId="{4BBC489C-E56E-4A2C-9468-36E3440F14E8}" destId="{13AB5CF4-679B-4F43-A021-D99B452D1501}" srcOrd="3" destOrd="0" presId="urn:microsoft.com/office/officeart/2008/layout/HorizontalMultiLevelHierarchy"/>
    <dgm:cxn modelId="{B0396132-186F-4C02-82AD-8929E47E0AA6}" type="presParOf" srcId="{13AB5CF4-679B-4F43-A021-D99B452D1501}" destId="{CDDF13AD-A899-4571-9D8A-A6DAC992AB9F}" srcOrd="0" destOrd="0" presId="urn:microsoft.com/office/officeart/2008/layout/HorizontalMultiLevelHierarchy"/>
    <dgm:cxn modelId="{7DB89B8F-C9E9-45FF-81A8-21E0B314287B}" type="presParOf" srcId="{13AB5CF4-679B-4F43-A021-D99B452D1501}" destId="{48EEB5FB-B300-47A0-9E89-0B5D1337F1D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37EC76-3217-4D22-AC22-0269A90CC9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46B21-24DB-470C-9605-EDF1B7B0BDB0}">
      <dgm:prSet phldrT="[文本]"/>
      <dgm:spPr/>
      <dgm:t>
        <a:bodyPr/>
        <a:lstStyle/>
        <a:p>
          <a:r>
            <a:rPr lang="en-US" altLang="zh-CN" dirty="0" err="1" smtClean="0"/>
            <a:t>util</a:t>
          </a:r>
          <a:endParaRPr lang="zh-CN" altLang="en-US" dirty="0"/>
        </a:p>
      </dgm:t>
    </dgm:pt>
    <dgm:pt modelId="{30733FAC-B50D-433B-8812-A740531AC4E1}" type="par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7A5AC296-AFAF-4514-8C8A-6E88B1DBA442}" type="sib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38D6638B-C15B-49F7-A959-43A52330DE23}">
      <dgm:prSet phldrT="[文本]"/>
      <dgm:spPr/>
      <dgm:t>
        <a:bodyPr/>
        <a:lstStyle/>
        <a:p>
          <a:r>
            <a:rPr lang="en-US" altLang="zh-CN" dirty="0" err="1" smtClean="0"/>
            <a:t>DoResourceReader</a:t>
          </a:r>
          <a:endParaRPr lang="zh-CN" altLang="en-US" dirty="0"/>
        </a:p>
      </dgm:t>
    </dgm:pt>
    <dgm:pt modelId="{CC8291C5-1FD8-4D70-8359-4636866373C3}" type="par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D5C5E3A7-7F78-4895-B25A-9F94442DACFB}" type="sib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B2FA2EEC-AAE8-439E-B843-ACD88A23AA98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FF00"/>
              </a:solidFill>
            </a:rPr>
            <a:t>TraceLog</a:t>
          </a:r>
          <a:endParaRPr lang="zh-CN" altLang="en-US" dirty="0">
            <a:solidFill>
              <a:srgbClr val="FFFF00"/>
            </a:solidFill>
          </a:endParaRPr>
        </a:p>
      </dgm:t>
    </dgm:pt>
    <dgm:pt modelId="{CC39C54F-C713-4CF5-BC61-31F413DE9C2A}" type="par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7E0A5B70-D82D-40F1-8D21-D5BDBCE77E81}" type="sib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6F07A2C5-7545-47F9-B74D-E949FBB4D4AF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FF00"/>
              </a:solidFill>
            </a:rPr>
            <a:t>SysLog</a:t>
          </a:r>
          <a:endParaRPr lang="zh-CN" altLang="en-US" dirty="0">
            <a:solidFill>
              <a:srgbClr val="FFFF00"/>
            </a:solidFill>
          </a:endParaRPr>
        </a:p>
      </dgm:t>
    </dgm:pt>
    <dgm:pt modelId="{14720920-84BA-40F5-AD69-1423AA05409B}" type="par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B66D8517-79C3-4FC0-8448-1B938DF892A7}" type="sib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A74E3811-7C0D-4881-84DA-F79BCCB4C637}" type="pres">
      <dgm:prSet presAssocID="{1A37EC76-3217-4D22-AC22-0269A90CC9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8C44C-D412-4FF4-8EA9-4889741457ED}" type="pres">
      <dgm:prSet presAssocID="{96446B21-24DB-470C-9605-EDF1B7B0BDB0}" presName="root1" presStyleCnt="0"/>
      <dgm:spPr/>
    </dgm:pt>
    <dgm:pt modelId="{14E0CE8A-52A1-421B-A16C-E5A58AE9E659}" type="pres">
      <dgm:prSet presAssocID="{96446B21-24DB-470C-9605-EDF1B7B0BDB0}" presName="LevelOneTextNode" presStyleLbl="node0" presStyleIdx="0" presStyleCnt="1" custAng="5400000" custScaleX="81834" custScaleY="25363" custLinFactX="-100000" custLinFactNeighborX="-124627" custLinFactNeighborY="-1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C489C-E56E-4A2C-9468-36E3440F14E8}" type="pres">
      <dgm:prSet presAssocID="{96446B21-24DB-470C-9605-EDF1B7B0BDB0}" presName="level2hierChild" presStyleCnt="0"/>
      <dgm:spPr/>
    </dgm:pt>
    <dgm:pt modelId="{DCA9DC5F-E00F-4908-8B8B-3792825FAD3D}" type="pres">
      <dgm:prSet presAssocID="{CC8291C5-1FD8-4D70-8359-4636866373C3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1FAD9F1-C0AA-476C-9BC3-3DAC2ACA94FE}" type="pres">
      <dgm:prSet presAssocID="{CC8291C5-1FD8-4D70-8359-4636866373C3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EF983F73-0344-4ACD-9F99-F17173C454D6}" type="pres">
      <dgm:prSet presAssocID="{38D6638B-C15B-49F7-A959-43A52330DE23}" presName="root2" presStyleCnt="0"/>
      <dgm:spPr/>
    </dgm:pt>
    <dgm:pt modelId="{F280460C-F81D-4F31-BFF9-52C52A915CDA}" type="pres">
      <dgm:prSet presAssocID="{38D6638B-C15B-49F7-A959-43A52330DE2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5F908-4A24-44DC-BE01-9FB8B082C1C8}" type="pres">
      <dgm:prSet presAssocID="{38D6638B-C15B-49F7-A959-43A52330DE23}" presName="level3hierChild" presStyleCnt="0"/>
      <dgm:spPr/>
    </dgm:pt>
    <dgm:pt modelId="{87B3A151-C37B-415C-ADC1-BDB31ED1D407}" type="pres">
      <dgm:prSet presAssocID="{CC39C54F-C713-4CF5-BC61-31F413DE9C2A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18560496-7642-477B-839A-61BA9C82A54B}" type="pres">
      <dgm:prSet presAssocID="{CC39C54F-C713-4CF5-BC61-31F413DE9C2A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DD4EBCF-6D43-4E1C-8BDE-57841F496F08}" type="pres">
      <dgm:prSet presAssocID="{B2FA2EEC-AAE8-439E-B843-ACD88A23AA98}" presName="root2" presStyleCnt="0"/>
      <dgm:spPr/>
    </dgm:pt>
    <dgm:pt modelId="{941339B4-25CC-4B37-83CF-8109D3F265A8}" type="pres">
      <dgm:prSet presAssocID="{B2FA2EEC-AAE8-439E-B843-ACD88A23AA9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52CEB-5E51-4B95-B3BA-FDF48321C9B0}" type="pres">
      <dgm:prSet presAssocID="{B2FA2EEC-AAE8-439E-B843-ACD88A23AA98}" presName="level3hierChild" presStyleCnt="0"/>
      <dgm:spPr/>
    </dgm:pt>
    <dgm:pt modelId="{F7D1F2D9-1919-4AAF-B9ED-E98513CFE8CF}" type="pres">
      <dgm:prSet presAssocID="{14720920-84BA-40F5-AD69-1423AA05409B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AD7481F7-079D-4C03-813F-F572D217D061}" type="pres">
      <dgm:prSet presAssocID="{14720920-84BA-40F5-AD69-1423AA05409B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4F681927-6E24-4897-B0CF-EBEF328D065E}" type="pres">
      <dgm:prSet presAssocID="{6F07A2C5-7545-47F9-B74D-E949FBB4D4AF}" presName="root2" presStyleCnt="0"/>
      <dgm:spPr/>
    </dgm:pt>
    <dgm:pt modelId="{5D83BF85-77A2-4555-97D1-D0B9FA0B0583}" type="pres">
      <dgm:prSet presAssocID="{6F07A2C5-7545-47F9-B74D-E949FBB4D4AF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1BBA9-2767-4AF3-B07C-F3F852AFDC98}" type="pres">
      <dgm:prSet presAssocID="{6F07A2C5-7545-47F9-B74D-E949FBB4D4AF}" presName="level3hierChild" presStyleCnt="0"/>
      <dgm:spPr/>
    </dgm:pt>
  </dgm:ptLst>
  <dgm:cxnLst>
    <dgm:cxn modelId="{9FA5A296-CED9-4348-9C03-FB661D624D26}" type="presOf" srcId="{CC8291C5-1FD8-4D70-8359-4636866373C3}" destId="{DCA9DC5F-E00F-4908-8B8B-3792825FAD3D}" srcOrd="0" destOrd="0" presId="urn:microsoft.com/office/officeart/2008/layout/HorizontalMultiLevelHierarchy"/>
    <dgm:cxn modelId="{F04AA5D0-CA61-47BB-87B2-9C137BDAF687}" type="presOf" srcId="{CC8291C5-1FD8-4D70-8359-4636866373C3}" destId="{31FAD9F1-C0AA-476C-9BC3-3DAC2ACA94FE}" srcOrd="1" destOrd="0" presId="urn:microsoft.com/office/officeart/2008/layout/HorizontalMultiLevelHierarchy"/>
    <dgm:cxn modelId="{487ED67E-414D-4650-9B88-DE83BD0B27B2}" srcId="{96446B21-24DB-470C-9605-EDF1B7B0BDB0}" destId="{6F07A2C5-7545-47F9-B74D-E949FBB4D4AF}" srcOrd="2" destOrd="0" parTransId="{14720920-84BA-40F5-AD69-1423AA05409B}" sibTransId="{B66D8517-79C3-4FC0-8448-1B938DF892A7}"/>
    <dgm:cxn modelId="{D3EA3582-A1E1-450B-AAF5-2D57FE5B574F}" type="presOf" srcId="{96446B21-24DB-470C-9605-EDF1B7B0BDB0}" destId="{14E0CE8A-52A1-421B-A16C-E5A58AE9E659}" srcOrd="0" destOrd="0" presId="urn:microsoft.com/office/officeart/2008/layout/HorizontalMultiLevelHierarchy"/>
    <dgm:cxn modelId="{BABDC0CD-12EA-4E47-BA02-5DF1A8AFDB54}" srcId="{1A37EC76-3217-4D22-AC22-0269A90CC929}" destId="{96446B21-24DB-470C-9605-EDF1B7B0BDB0}" srcOrd="0" destOrd="0" parTransId="{30733FAC-B50D-433B-8812-A740531AC4E1}" sibTransId="{7A5AC296-AFAF-4514-8C8A-6E88B1DBA442}"/>
    <dgm:cxn modelId="{B4C57B62-9840-4EAE-B864-836BD39C0225}" type="presOf" srcId="{CC39C54F-C713-4CF5-BC61-31F413DE9C2A}" destId="{87B3A151-C37B-415C-ADC1-BDB31ED1D407}" srcOrd="0" destOrd="0" presId="urn:microsoft.com/office/officeart/2008/layout/HorizontalMultiLevelHierarchy"/>
    <dgm:cxn modelId="{1DA8FFC9-B89A-4F9B-B8BE-B2B8FECC4D8B}" type="presOf" srcId="{CC39C54F-C713-4CF5-BC61-31F413DE9C2A}" destId="{18560496-7642-477B-839A-61BA9C82A54B}" srcOrd="1" destOrd="0" presId="urn:microsoft.com/office/officeart/2008/layout/HorizontalMultiLevelHierarchy"/>
    <dgm:cxn modelId="{DF141E41-5088-42D5-B880-D4D3091350FD}" type="presOf" srcId="{B2FA2EEC-AAE8-439E-B843-ACD88A23AA98}" destId="{941339B4-25CC-4B37-83CF-8109D3F265A8}" srcOrd="0" destOrd="0" presId="urn:microsoft.com/office/officeart/2008/layout/HorizontalMultiLevelHierarchy"/>
    <dgm:cxn modelId="{7B8CE9BC-0773-41FE-8B39-9E19B17F7AF4}" type="presOf" srcId="{38D6638B-C15B-49F7-A959-43A52330DE23}" destId="{F280460C-F81D-4F31-BFF9-52C52A915CDA}" srcOrd="0" destOrd="0" presId="urn:microsoft.com/office/officeart/2008/layout/HorizontalMultiLevelHierarchy"/>
    <dgm:cxn modelId="{5A9FB5E5-0C4F-4C51-8678-18D58D49A235}" type="presOf" srcId="{6F07A2C5-7545-47F9-B74D-E949FBB4D4AF}" destId="{5D83BF85-77A2-4555-97D1-D0B9FA0B0583}" srcOrd="0" destOrd="0" presId="urn:microsoft.com/office/officeart/2008/layout/HorizontalMultiLevelHierarchy"/>
    <dgm:cxn modelId="{6F909F33-5A97-4B29-9961-6D597980A65F}" type="presOf" srcId="{14720920-84BA-40F5-AD69-1423AA05409B}" destId="{F7D1F2D9-1919-4AAF-B9ED-E98513CFE8CF}" srcOrd="0" destOrd="0" presId="urn:microsoft.com/office/officeart/2008/layout/HorizontalMultiLevelHierarchy"/>
    <dgm:cxn modelId="{366E75B4-F5D3-42ED-9D5F-9CF14A92F612}" srcId="{96446B21-24DB-470C-9605-EDF1B7B0BDB0}" destId="{38D6638B-C15B-49F7-A959-43A52330DE23}" srcOrd="0" destOrd="0" parTransId="{CC8291C5-1FD8-4D70-8359-4636866373C3}" sibTransId="{D5C5E3A7-7F78-4895-B25A-9F94442DACFB}"/>
    <dgm:cxn modelId="{25E26BA4-7ECF-47E2-9421-B76649053FAB}" type="presOf" srcId="{14720920-84BA-40F5-AD69-1423AA05409B}" destId="{AD7481F7-079D-4C03-813F-F572D217D061}" srcOrd="1" destOrd="0" presId="urn:microsoft.com/office/officeart/2008/layout/HorizontalMultiLevelHierarchy"/>
    <dgm:cxn modelId="{E8D6E335-B538-4C83-A26D-DC17CDA20164}" srcId="{96446B21-24DB-470C-9605-EDF1B7B0BDB0}" destId="{B2FA2EEC-AAE8-439E-B843-ACD88A23AA98}" srcOrd="1" destOrd="0" parTransId="{CC39C54F-C713-4CF5-BC61-31F413DE9C2A}" sibTransId="{7E0A5B70-D82D-40F1-8D21-D5BDBCE77E81}"/>
    <dgm:cxn modelId="{7A663106-14CE-4F5A-A939-740B74F92511}" type="presOf" srcId="{1A37EC76-3217-4D22-AC22-0269A90CC929}" destId="{A74E3811-7C0D-4881-84DA-F79BCCB4C637}" srcOrd="0" destOrd="0" presId="urn:microsoft.com/office/officeart/2008/layout/HorizontalMultiLevelHierarchy"/>
    <dgm:cxn modelId="{7E962342-3F07-4BCD-9C93-B290FF86C562}" type="presParOf" srcId="{A74E3811-7C0D-4881-84DA-F79BCCB4C637}" destId="{CB68C44C-D412-4FF4-8EA9-4889741457ED}" srcOrd="0" destOrd="0" presId="urn:microsoft.com/office/officeart/2008/layout/HorizontalMultiLevelHierarchy"/>
    <dgm:cxn modelId="{FED619FF-0DAE-401A-AD7B-B8BF709F3451}" type="presParOf" srcId="{CB68C44C-D412-4FF4-8EA9-4889741457ED}" destId="{14E0CE8A-52A1-421B-A16C-E5A58AE9E659}" srcOrd="0" destOrd="0" presId="urn:microsoft.com/office/officeart/2008/layout/HorizontalMultiLevelHierarchy"/>
    <dgm:cxn modelId="{BD821DA3-E8DB-48E8-A07B-98874CECA398}" type="presParOf" srcId="{CB68C44C-D412-4FF4-8EA9-4889741457ED}" destId="{4BBC489C-E56E-4A2C-9468-36E3440F14E8}" srcOrd="1" destOrd="0" presId="urn:microsoft.com/office/officeart/2008/layout/HorizontalMultiLevelHierarchy"/>
    <dgm:cxn modelId="{8F5E8214-24FC-455B-AD2C-FC6DD06394EC}" type="presParOf" srcId="{4BBC489C-E56E-4A2C-9468-36E3440F14E8}" destId="{DCA9DC5F-E00F-4908-8B8B-3792825FAD3D}" srcOrd="0" destOrd="0" presId="urn:microsoft.com/office/officeart/2008/layout/HorizontalMultiLevelHierarchy"/>
    <dgm:cxn modelId="{92476CC4-42DC-4D79-BB8B-4FA7B606C28A}" type="presParOf" srcId="{DCA9DC5F-E00F-4908-8B8B-3792825FAD3D}" destId="{31FAD9F1-C0AA-476C-9BC3-3DAC2ACA94FE}" srcOrd="0" destOrd="0" presId="urn:microsoft.com/office/officeart/2008/layout/HorizontalMultiLevelHierarchy"/>
    <dgm:cxn modelId="{7EF56EA4-4F9B-40AF-8622-310E2A11FF1B}" type="presParOf" srcId="{4BBC489C-E56E-4A2C-9468-36E3440F14E8}" destId="{EF983F73-0344-4ACD-9F99-F17173C454D6}" srcOrd="1" destOrd="0" presId="urn:microsoft.com/office/officeart/2008/layout/HorizontalMultiLevelHierarchy"/>
    <dgm:cxn modelId="{413C17AE-4DE9-448F-8BF3-D19715A26253}" type="presParOf" srcId="{EF983F73-0344-4ACD-9F99-F17173C454D6}" destId="{F280460C-F81D-4F31-BFF9-52C52A915CDA}" srcOrd="0" destOrd="0" presId="urn:microsoft.com/office/officeart/2008/layout/HorizontalMultiLevelHierarchy"/>
    <dgm:cxn modelId="{E75FBFF9-23D5-4881-8A9F-848534874646}" type="presParOf" srcId="{EF983F73-0344-4ACD-9F99-F17173C454D6}" destId="{1AD5F908-4A24-44DC-BE01-9FB8B082C1C8}" srcOrd="1" destOrd="0" presId="urn:microsoft.com/office/officeart/2008/layout/HorizontalMultiLevelHierarchy"/>
    <dgm:cxn modelId="{9FE40088-0DB1-44DD-A18B-0CA95BAC7CB5}" type="presParOf" srcId="{4BBC489C-E56E-4A2C-9468-36E3440F14E8}" destId="{87B3A151-C37B-415C-ADC1-BDB31ED1D407}" srcOrd="2" destOrd="0" presId="urn:microsoft.com/office/officeart/2008/layout/HorizontalMultiLevelHierarchy"/>
    <dgm:cxn modelId="{56009442-20F6-4422-9082-31C7C93A88B8}" type="presParOf" srcId="{87B3A151-C37B-415C-ADC1-BDB31ED1D407}" destId="{18560496-7642-477B-839A-61BA9C82A54B}" srcOrd="0" destOrd="0" presId="urn:microsoft.com/office/officeart/2008/layout/HorizontalMultiLevelHierarchy"/>
    <dgm:cxn modelId="{CF4407B3-D19A-437D-8D21-26D6174F120A}" type="presParOf" srcId="{4BBC489C-E56E-4A2C-9468-36E3440F14E8}" destId="{BDD4EBCF-6D43-4E1C-8BDE-57841F496F08}" srcOrd="3" destOrd="0" presId="urn:microsoft.com/office/officeart/2008/layout/HorizontalMultiLevelHierarchy"/>
    <dgm:cxn modelId="{F2253EA0-D70A-459B-A020-CE6760F921D9}" type="presParOf" srcId="{BDD4EBCF-6D43-4E1C-8BDE-57841F496F08}" destId="{941339B4-25CC-4B37-83CF-8109D3F265A8}" srcOrd="0" destOrd="0" presId="urn:microsoft.com/office/officeart/2008/layout/HorizontalMultiLevelHierarchy"/>
    <dgm:cxn modelId="{1C7603AA-8612-4FEC-92BE-C533B77F5E91}" type="presParOf" srcId="{BDD4EBCF-6D43-4E1C-8BDE-57841F496F08}" destId="{FA652CEB-5E51-4B95-B3BA-FDF48321C9B0}" srcOrd="1" destOrd="0" presId="urn:microsoft.com/office/officeart/2008/layout/HorizontalMultiLevelHierarchy"/>
    <dgm:cxn modelId="{701138C7-3D27-4AE9-BE2C-763129090C79}" type="presParOf" srcId="{4BBC489C-E56E-4A2C-9468-36E3440F14E8}" destId="{F7D1F2D9-1919-4AAF-B9ED-E98513CFE8CF}" srcOrd="4" destOrd="0" presId="urn:microsoft.com/office/officeart/2008/layout/HorizontalMultiLevelHierarchy"/>
    <dgm:cxn modelId="{0FA37E59-1AC1-4854-98DF-7734F6476E13}" type="presParOf" srcId="{F7D1F2D9-1919-4AAF-B9ED-E98513CFE8CF}" destId="{AD7481F7-079D-4C03-813F-F572D217D061}" srcOrd="0" destOrd="0" presId="urn:microsoft.com/office/officeart/2008/layout/HorizontalMultiLevelHierarchy"/>
    <dgm:cxn modelId="{412E2999-0C42-4AA1-9834-4E7D76EC6C61}" type="presParOf" srcId="{4BBC489C-E56E-4A2C-9468-36E3440F14E8}" destId="{4F681927-6E24-4897-B0CF-EBEF328D065E}" srcOrd="5" destOrd="0" presId="urn:microsoft.com/office/officeart/2008/layout/HorizontalMultiLevelHierarchy"/>
    <dgm:cxn modelId="{647507C3-823D-4139-BE39-81A48A1A2114}" type="presParOf" srcId="{4F681927-6E24-4897-B0CF-EBEF328D065E}" destId="{5D83BF85-77A2-4555-97D1-D0B9FA0B0583}" srcOrd="0" destOrd="0" presId="urn:microsoft.com/office/officeart/2008/layout/HorizontalMultiLevelHierarchy"/>
    <dgm:cxn modelId="{E2B14DC2-0DC6-434D-AA43-505C84C07DC3}" type="presParOf" srcId="{4F681927-6E24-4897-B0CF-EBEF328D065E}" destId="{8EB1BBA9-2767-4AF3-B07C-F3F852AFDC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37EC76-3217-4D22-AC22-0269A90CC9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446B21-24DB-470C-9605-EDF1B7B0BDB0}">
      <dgm:prSet phldrT="[文本]"/>
      <dgm:spPr/>
      <dgm:t>
        <a:bodyPr/>
        <a:lstStyle/>
        <a:p>
          <a:r>
            <a:rPr lang="en-US" altLang="zh-CN" dirty="0" smtClean="0"/>
            <a:t>net</a:t>
          </a:r>
          <a:endParaRPr lang="zh-CN" altLang="en-US" dirty="0"/>
        </a:p>
      </dgm:t>
    </dgm:pt>
    <dgm:pt modelId="{30733FAC-B50D-433B-8812-A740531AC4E1}" type="par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7A5AC296-AFAF-4514-8C8A-6E88B1DBA442}" type="sibTrans" cxnId="{BABDC0CD-12EA-4E47-BA02-5DF1A8AFDB54}">
      <dgm:prSet/>
      <dgm:spPr/>
      <dgm:t>
        <a:bodyPr/>
        <a:lstStyle/>
        <a:p>
          <a:endParaRPr lang="zh-CN" altLang="en-US"/>
        </a:p>
      </dgm:t>
    </dgm:pt>
    <dgm:pt modelId="{38D6638B-C15B-49F7-A959-43A52330DE23}">
      <dgm:prSet phldrT="[文本]"/>
      <dgm:spPr/>
      <dgm:t>
        <a:bodyPr/>
        <a:lstStyle/>
        <a:p>
          <a:r>
            <a:rPr lang="en-US" altLang="zh-CN" dirty="0" err="1" smtClean="0"/>
            <a:t>HttpSocket</a:t>
          </a:r>
          <a:endParaRPr lang="zh-CN" altLang="en-US" dirty="0"/>
        </a:p>
      </dgm:t>
    </dgm:pt>
    <dgm:pt modelId="{CC8291C5-1FD8-4D70-8359-4636866373C3}" type="par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D5C5E3A7-7F78-4895-B25A-9F94442DACFB}" type="sibTrans" cxnId="{366E75B4-F5D3-42ED-9D5F-9CF14A92F612}">
      <dgm:prSet/>
      <dgm:spPr/>
      <dgm:t>
        <a:bodyPr/>
        <a:lstStyle/>
        <a:p>
          <a:endParaRPr lang="zh-CN" altLang="en-US"/>
        </a:p>
      </dgm:t>
    </dgm:pt>
    <dgm:pt modelId="{B2FA2EEC-AAE8-439E-B843-ACD88A23AA9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JSON</a:t>
          </a:r>
          <a:endParaRPr lang="zh-CN" altLang="en-US" dirty="0">
            <a:solidFill>
              <a:schemeClr val="bg1"/>
            </a:solidFill>
          </a:endParaRPr>
        </a:p>
      </dgm:t>
    </dgm:pt>
    <dgm:pt modelId="{CC39C54F-C713-4CF5-BC61-31F413DE9C2A}" type="par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7E0A5B70-D82D-40F1-8D21-D5BDBCE77E81}" type="sibTrans" cxnId="{E8D6E335-B538-4C83-A26D-DC17CDA20164}">
      <dgm:prSet/>
      <dgm:spPr/>
      <dgm:t>
        <a:bodyPr/>
        <a:lstStyle/>
        <a:p>
          <a:endParaRPr lang="zh-CN" altLang="en-US"/>
        </a:p>
      </dgm:t>
    </dgm:pt>
    <dgm:pt modelId="{6F07A2C5-7545-47F9-B74D-E949FBB4D4AF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bg1"/>
              </a:solidFill>
            </a:rPr>
            <a:t>EthernetMgm</a:t>
          </a:r>
          <a:endParaRPr lang="zh-CN" altLang="en-US" dirty="0">
            <a:solidFill>
              <a:schemeClr val="bg1"/>
            </a:solidFill>
          </a:endParaRPr>
        </a:p>
      </dgm:t>
    </dgm:pt>
    <dgm:pt modelId="{14720920-84BA-40F5-AD69-1423AA05409B}" type="par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B66D8517-79C3-4FC0-8448-1B938DF892A7}" type="sibTrans" cxnId="{487ED67E-414D-4650-9B88-DE83BD0B27B2}">
      <dgm:prSet/>
      <dgm:spPr/>
      <dgm:t>
        <a:bodyPr/>
        <a:lstStyle/>
        <a:p>
          <a:endParaRPr lang="zh-CN" altLang="en-US"/>
        </a:p>
      </dgm:t>
    </dgm:pt>
    <dgm:pt modelId="{A74E3811-7C0D-4881-84DA-F79BCCB4C637}" type="pres">
      <dgm:prSet presAssocID="{1A37EC76-3217-4D22-AC22-0269A90CC9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8C44C-D412-4FF4-8EA9-4889741457ED}" type="pres">
      <dgm:prSet presAssocID="{96446B21-24DB-470C-9605-EDF1B7B0BDB0}" presName="root1" presStyleCnt="0"/>
      <dgm:spPr/>
    </dgm:pt>
    <dgm:pt modelId="{14E0CE8A-52A1-421B-A16C-E5A58AE9E659}" type="pres">
      <dgm:prSet presAssocID="{96446B21-24DB-470C-9605-EDF1B7B0BDB0}" presName="LevelOneTextNode" presStyleLbl="node0" presStyleIdx="0" presStyleCnt="1" custAng="5400000" custScaleX="81834" custScaleY="25363" custLinFactX="-100000" custLinFactNeighborX="-124627" custLinFactNeighborY="-1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C489C-E56E-4A2C-9468-36E3440F14E8}" type="pres">
      <dgm:prSet presAssocID="{96446B21-24DB-470C-9605-EDF1B7B0BDB0}" presName="level2hierChild" presStyleCnt="0"/>
      <dgm:spPr/>
    </dgm:pt>
    <dgm:pt modelId="{DCA9DC5F-E00F-4908-8B8B-3792825FAD3D}" type="pres">
      <dgm:prSet presAssocID="{CC8291C5-1FD8-4D70-8359-4636866373C3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31FAD9F1-C0AA-476C-9BC3-3DAC2ACA94FE}" type="pres">
      <dgm:prSet presAssocID="{CC8291C5-1FD8-4D70-8359-4636866373C3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EF983F73-0344-4ACD-9F99-F17173C454D6}" type="pres">
      <dgm:prSet presAssocID="{38D6638B-C15B-49F7-A959-43A52330DE23}" presName="root2" presStyleCnt="0"/>
      <dgm:spPr/>
    </dgm:pt>
    <dgm:pt modelId="{F280460C-F81D-4F31-BFF9-52C52A915CDA}" type="pres">
      <dgm:prSet presAssocID="{38D6638B-C15B-49F7-A959-43A52330DE2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5F908-4A24-44DC-BE01-9FB8B082C1C8}" type="pres">
      <dgm:prSet presAssocID="{38D6638B-C15B-49F7-A959-43A52330DE23}" presName="level3hierChild" presStyleCnt="0"/>
      <dgm:spPr/>
    </dgm:pt>
    <dgm:pt modelId="{87B3A151-C37B-415C-ADC1-BDB31ED1D407}" type="pres">
      <dgm:prSet presAssocID="{CC39C54F-C713-4CF5-BC61-31F413DE9C2A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18560496-7642-477B-839A-61BA9C82A54B}" type="pres">
      <dgm:prSet presAssocID="{CC39C54F-C713-4CF5-BC61-31F413DE9C2A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DD4EBCF-6D43-4E1C-8BDE-57841F496F08}" type="pres">
      <dgm:prSet presAssocID="{B2FA2EEC-AAE8-439E-B843-ACD88A23AA98}" presName="root2" presStyleCnt="0"/>
      <dgm:spPr/>
    </dgm:pt>
    <dgm:pt modelId="{941339B4-25CC-4B37-83CF-8109D3F265A8}" type="pres">
      <dgm:prSet presAssocID="{B2FA2EEC-AAE8-439E-B843-ACD88A23AA9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52CEB-5E51-4B95-B3BA-FDF48321C9B0}" type="pres">
      <dgm:prSet presAssocID="{B2FA2EEC-AAE8-439E-B843-ACD88A23AA98}" presName="level3hierChild" presStyleCnt="0"/>
      <dgm:spPr/>
    </dgm:pt>
    <dgm:pt modelId="{F7D1F2D9-1919-4AAF-B9ED-E98513CFE8CF}" type="pres">
      <dgm:prSet presAssocID="{14720920-84BA-40F5-AD69-1423AA05409B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AD7481F7-079D-4C03-813F-F572D217D061}" type="pres">
      <dgm:prSet presAssocID="{14720920-84BA-40F5-AD69-1423AA05409B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4F681927-6E24-4897-B0CF-EBEF328D065E}" type="pres">
      <dgm:prSet presAssocID="{6F07A2C5-7545-47F9-B74D-E949FBB4D4AF}" presName="root2" presStyleCnt="0"/>
      <dgm:spPr/>
    </dgm:pt>
    <dgm:pt modelId="{5D83BF85-77A2-4555-97D1-D0B9FA0B0583}" type="pres">
      <dgm:prSet presAssocID="{6F07A2C5-7545-47F9-B74D-E949FBB4D4AF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1BBA9-2767-4AF3-B07C-F3F852AFDC98}" type="pres">
      <dgm:prSet presAssocID="{6F07A2C5-7545-47F9-B74D-E949FBB4D4AF}" presName="level3hierChild" presStyleCnt="0"/>
      <dgm:spPr/>
    </dgm:pt>
  </dgm:ptLst>
  <dgm:cxnLst>
    <dgm:cxn modelId="{5E7A4642-7156-4ECD-B230-39989DB3AE6E}" type="presOf" srcId="{CC8291C5-1FD8-4D70-8359-4636866373C3}" destId="{DCA9DC5F-E00F-4908-8B8B-3792825FAD3D}" srcOrd="0" destOrd="0" presId="urn:microsoft.com/office/officeart/2008/layout/HorizontalMultiLevelHierarchy"/>
    <dgm:cxn modelId="{452E39BB-11DA-4C37-A6C1-7950EDA933E0}" type="presOf" srcId="{6F07A2C5-7545-47F9-B74D-E949FBB4D4AF}" destId="{5D83BF85-77A2-4555-97D1-D0B9FA0B0583}" srcOrd="0" destOrd="0" presId="urn:microsoft.com/office/officeart/2008/layout/HorizontalMultiLevelHierarchy"/>
    <dgm:cxn modelId="{7DD311EF-994B-4746-B93A-B82668C586C2}" type="presOf" srcId="{14720920-84BA-40F5-AD69-1423AA05409B}" destId="{AD7481F7-079D-4C03-813F-F572D217D061}" srcOrd="1" destOrd="0" presId="urn:microsoft.com/office/officeart/2008/layout/HorizontalMultiLevelHierarchy"/>
    <dgm:cxn modelId="{D3A9047C-7F31-4240-93C3-5FF88E86F0FB}" type="presOf" srcId="{CC8291C5-1FD8-4D70-8359-4636866373C3}" destId="{31FAD9F1-C0AA-476C-9BC3-3DAC2ACA94FE}" srcOrd="1" destOrd="0" presId="urn:microsoft.com/office/officeart/2008/layout/HorizontalMultiLevelHierarchy"/>
    <dgm:cxn modelId="{543E4F74-D8BE-47B9-97B4-E8DA3E2DCACE}" type="presOf" srcId="{CC39C54F-C713-4CF5-BC61-31F413DE9C2A}" destId="{87B3A151-C37B-415C-ADC1-BDB31ED1D407}" srcOrd="0" destOrd="0" presId="urn:microsoft.com/office/officeart/2008/layout/HorizontalMultiLevelHierarchy"/>
    <dgm:cxn modelId="{3A98E18E-E98B-401A-971A-C41400141EA2}" type="presOf" srcId="{14720920-84BA-40F5-AD69-1423AA05409B}" destId="{F7D1F2D9-1919-4AAF-B9ED-E98513CFE8CF}" srcOrd="0" destOrd="0" presId="urn:microsoft.com/office/officeart/2008/layout/HorizontalMultiLevelHierarchy"/>
    <dgm:cxn modelId="{487ED67E-414D-4650-9B88-DE83BD0B27B2}" srcId="{96446B21-24DB-470C-9605-EDF1B7B0BDB0}" destId="{6F07A2C5-7545-47F9-B74D-E949FBB4D4AF}" srcOrd="2" destOrd="0" parTransId="{14720920-84BA-40F5-AD69-1423AA05409B}" sibTransId="{B66D8517-79C3-4FC0-8448-1B938DF892A7}"/>
    <dgm:cxn modelId="{CE6220AF-4D20-4710-BFF1-9F8E3001983B}" type="presOf" srcId="{96446B21-24DB-470C-9605-EDF1B7B0BDB0}" destId="{14E0CE8A-52A1-421B-A16C-E5A58AE9E659}" srcOrd="0" destOrd="0" presId="urn:microsoft.com/office/officeart/2008/layout/HorizontalMultiLevelHierarchy"/>
    <dgm:cxn modelId="{E8D6E335-B538-4C83-A26D-DC17CDA20164}" srcId="{96446B21-24DB-470C-9605-EDF1B7B0BDB0}" destId="{B2FA2EEC-AAE8-439E-B843-ACD88A23AA98}" srcOrd="1" destOrd="0" parTransId="{CC39C54F-C713-4CF5-BC61-31F413DE9C2A}" sibTransId="{7E0A5B70-D82D-40F1-8D21-D5BDBCE77E81}"/>
    <dgm:cxn modelId="{08005C5F-5108-409B-9561-325DE9887971}" type="presOf" srcId="{CC39C54F-C713-4CF5-BC61-31F413DE9C2A}" destId="{18560496-7642-477B-839A-61BA9C82A54B}" srcOrd="1" destOrd="0" presId="urn:microsoft.com/office/officeart/2008/layout/HorizontalMultiLevelHierarchy"/>
    <dgm:cxn modelId="{4EC33999-ABFE-463F-A3A2-F625A00F449E}" type="presOf" srcId="{B2FA2EEC-AAE8-439E-B843-ACD88A23AA98}" destId="{941339B4-25CC-4B37-83CF-8109D3F265A8}" srcOrd="0" destOrd="0" presId="urn:microsoft.com/office/officeart/2008/layout/HorizontalMultiLevelHierarchy"/>
    <dgm:cxn modelId="{85F5B028-54EF-4EBB-AC18-A4AD88F65662}" type="presOf" srcId="{38D6638B-C15B-49F7-A959-43A52330DE23}" destId="{F280460C-F81D-4F31-BFF9-52C52A915CDA}" srcOrd="0" destOrd="0" presId="urn:microsoft.com/office/officeart/2008/layout/HorizontalMultiLevelHierarchy"/>
    <dgm:cxn modelId="{BABDC0CD-12EA-4E47-BA02-5DF1A8AFDB54}" srcId="{1A37EC76-3217-4D22-AC22-0269A90CC929}" destId="{96446B21-24DB-470C-9605-EDF1B7B0BDB0}" srcOrd="0" destOrd="0" parTransId="{30733FAC-B50D-433B-8812-A740531AC4E1}" sibTransId="{7A5AC296-AFAF-4514-8C8A-6E88B1DBA442}"/>
    <dgm:cxn modelId="{0ECC156A-9A01-4E52-B8E5-487351287EE7}" type="presOf" srcId="{1A37EC76-3217-4D22-AC22-0269A90CC929}" destId="{A74E3811-7C0D-4881-84DA-F79BCCB4C637}" srcOrd="0" destOrd="0" presId="urn:microsoft.com/office/officeart/2008/layout/HorizontalMultiLevelHierarchy"/>
    <dgm:cxn modelId="{366E75B4-F5D3-42ED-9D5F-9CF14A92F612}" srcId="{96446B21-24DB-470C-9605-EDF1B7B0BDB0}" destId="{38D6638B-C15B-49F7-A959-43A52330DE23}" srcOrd="0" destOrd="0" parTransId="{CC8291C5-1FD8-4D70-8359-4636866373C3}" sibTransId="{D5C5E3A7-7F78-4895-B25A-9F94442DACFB}"/>
    <dgm:cxn modelId="{A7BA3792-6D1E-4C86-9270-FDC7F78B46D0}" type="presParOf" srcId="{A74E3811-7C0D-4881-84DA-F79BCCB4C637}" destId="{CB68C44C-D412-4FF4-8EA9-4889741457ED}" srcOrd="0" destOrd="0" presId="urn:microsoft.com/office/officeart/2008/layout/HorizontalMultiLevelHierarchy"/>
    <dgm:cxn modelId="{71CDA0C7-8805-4527-A8E9-294467BFA2D2}" type="presParOf" srcId="{CB68C44C-D412-4FF4-8EA9-4889741457ED}" destId="{14E0CE8A-52A1-421B-A16C-E5A58AE9E659}" srcOrd="0" destOrd="0" presId="urn:microsoft.com/office/officeart/2008/layout/HorizontalMultiLevelHierarchy"/>
    <dgm:cxn modelId="{00937B82-DD0D-489D-A20F-BE293A7C2427}" type="presParOf" srcId="{CB68C44C-D412-4FF4-8EA9-4889741457ED}" destId="{4BBC489C-E56E-4A2C-9468-36E3440F14E8}" srcOrd="1" destOrd="0" presId="urn:microsoft.com/office/officeart/2008/layout/HorizontalMultiLevelHierarchy"/>
    <dgm:cxn modelId="{C839179C-13E0-4A2A-B9A1-944AB28B8402}" type="presParOf" srcId="{4BBC489C-E56E-4A2C-9468-36E3440F14E8}" destId="{DCA9DC5F-E00F-4908-8B8B-3792825FAD3D}" srcOrd="0" destOrd="0" presId="urn:microsoft.com/office/officeart/2008/layout/HorizontalMultiLevelHierarchy"/>
    <dgm:cxn modelId="{5E605AE9-3509-4D4A-BA41-8DCEB720BCE5}" type="presParOf" srcId="{DCA9DC5F-E00F-4908-8B8B-3792825FAD3D}" destId="{31FAD9F1-C0AA-476C-9BC3-3DAC2ACA94FE}" srcOrd="0" destOrd="0" presId="urn:microsoft.com/office/officeart/2008/layout/HorizontalMultiLevelHierarchy"/>
    <dgm:cxn modelId="{60D0140C-AB82-44AE-B86B-287F57AF38BC}" type="presParOf" srcId="{4BBC489C-E56E-4A2C-9468-36E3440F14E8}" destId="{EF983F73-0344-4ACD-9F99-F17173C454D6}" srcOrd="1" destOrd="0" presId="urn:microsoft.com/office/officeart/2008/layout/HorizontalMultiLevelHierarchy"/>
    <dgm:cxn modelId="{27B5DFCD-01AE-4BA9-B526-5751680D1D65}" type="presParOf" srcId="{EF983F73-0344-4ACD-9F99-F17173C454D6}" destId="{F280460C-F81D-4F31-BFF9-52C52A915CDA}" srcOrd="0" destOrd="0" presId="urn:microsoft.com/office/officeart/2008/layout/HorizontalMultiLevelHierarchy"/>
    <dgm:cxn modelId="{0FCA5F4C-C560-4331-9B5C-33D76E62ED79}" type="presParOf" srcId="{EF983F73-0344-4ACD-9F99-F17173C454D6}" destId="{1AD5F908-4A24-44DC-BE01-9FB8B082C1C8}" srcOrd="1" destOrd="0" presId="urn:microsoft.com/office/officeart/2008/layout/HorizontalMultiLevelHierarchy"/>
    <dgm:cxn modelId="{798B0EBB-A053-43FA-AAE5-73E8D8479CC1}" type="presParOf" srcId="{4BBC489C-E56E-4A2C-9468-36E3440F14E8}" destId="{87B3A151-C37B-415C-ADC1-BDB31ED1D407}" srcOrd="2" destOrd="0" presId="urn:microsoft.com/office/officeart/2008/layout/HorizontalMultiLevelHierarchy"/>
    <dgm:cxn modelId="{FE39FFC8-A264-405B-8F00-2A7768A98087}" type="presParOf" srcId="{87B3A151-C37B-415C-ADC1-BDB31ED1D407}" destId="{18560496-7642-477B-839A-61BA9C82A54B}" srcOrd="0" destOrd="0" presId="urn:microsoft.com/office/officeart/2008/layout/HorizontalMultiLevelHierarchy"/>
    <dgm:cxn modelId="{F7FC2F90-8FCE-49F1-9621-B001BF8FCC06}" type="presParOf" srcId="{4BBC489C-E56E-4A2C-9468-36E3440F14E8}" destId="{BDD4EBCF-6D43-4E1C-8BDE-57841F496F08}" srcOrd="3" destOrd="0" presId="urn:microsoft.com/office/officeart/2008/layout/HorizontalMultiLevelHierarchy"/>
    <dgm:cxn modelId="{32853425-9D3C-48DE-B4CF-AE556C6E7C4D}" type="presParOf" srcId="{BDD4EBCF-6D43-4E1C-8BDE-57841F496F08}" destId="{941339B4-25CC-4B37-83CF-8109D3F265A8}" srcOrd="0" destOrd="0" presId="urn:microsoft.com/office/officeart/2008/layout/HorizontalMultiLevelHierarchy"/>
    <dgm:cxn modelId="{4863EE2E-0959-4536-88D4-21E42DB287BD}" type="presParOf" srcId="{BDD4EBCF-6D43-4E1C-8BDE-57841F496F08}" destId="{FA652CEB-5E51-4B95-B3BA-FDF48321C9B0}" srcOrd="1" destOrd="0" presId="urn:microsoft.com/office/officeart/2008/layout/HorizontalMultiLevelHierarchy"/>
    <dgm:cxn modelId="{9E86D5DC-EB07-4ADC-B1F8-5BA998C8DC64}" type="presParOf" srcId="{4BBC489C-E56E-4A2C-9468-36E3440F14E8}" destId="{F7D1F2D9-1919-4AAF-B9ED-E98513CFE8CF}" srcOrd="4" destOrd="0" presId="urn:microsoft.com/office/officeart/2008/layout/HorizontalMultiLevelHierarchy"/>
    <dgm:cxn modelId="{DE562FFD-AB1C-4C51-BDD5-E84DDD88F660}" type="presParOf" srcId="{F7D1F2D9-1919-4AAF-B9ED-E98513CFE8CF}" destId="{AD7481F7-079D-4C03-813F-F572D217D061}" srcOrd="0" destOrd="0" presId="urn:microsoft.com/office/officeart/2008/layout/HorizontalMultiLevelHierarchy"/>
    <dgm:cxn modelId="{35AB7273-7442-4FD2-81E2-44450F14ECAE}" type="presParOf" srcId="{4BBC489C-E56E-4A2C-9468-36E3440F14E8}" destId="{4F681927-6E24-4897-B0CF-EBEF328D065E}" srcOrd="5" destOrd="0" presId="urn:microsoft.com/office/officeart/2008/layout/HorizontalMultiLevelHierarchy"/>
    <dgm:cxn modelId="{9C023ABC-8D1D-4013-ACEA-F2A36B1FADA3}" type="presParOf" srcId="{4F681927-6E24-4897-B0CF-EBEF328D065E}" destId="{5D83BF85-77A2-4555-97D1-D0B9FA0B0583}" srcOrd="0" destOrd="0" presId="urn:microsoft.com/office/officeart/2008/layout/HorizontalMultiLevelHierarchy"/>
    <dgm:cxn modelId="{470B6059-2167-448A-BCE7-42F6C5AE92D9}" type="presParOf" srcId="{4F681927-6E24-4897-B0CF-EBEF328D065E}" destId="{8EB1BBA9-2767-4AF3-B07C-F3F852AFDC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E3DEC-8552-4E7E-90A5-0C60AC96FB8A}">
      <dsp:nvSpPr>
        <dsp:cNvPr id="0" name=""/>
        <dsp:cNvSpPr/>
      </dsp:nvSpPr>
      <dsp:spPr>
        <a:xfrm>
          <a:off x="659754" y="3112555"/>
          <a:ext cx="873192" cy="293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596" y="0"/>
              </a:lnTo>
              <a:lnTo>
                <a:pt x="436596" y="2933458"/>
              </a:lnTo>
              <a:lnTo>
                <a:pt x="873192" y="29334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19834" y="4502768"/>
        <a:ext cx="153033" cy="153033"/>
      </dsp:txXfrm>
    </dsp:sp>
    <dsp:sp modelId="{9B3F7497-1FFF-4514-AD7D-1072A7876D19}">
      <dsp:nvSpPr>
        <dsp:cNvPr id="0" name=""/>
        <dsp:cNvSpPr/>
      </dsp:nvSpPr>
      <dsp:spPr>
        <a:xfrm>
          <a:off x="659754" y="3112555"/>
          <a:ext cx="873192" cy="221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596" y="0"/>
              </a:lnTo>
              <a:lnTo>
                <a:pt x="436596" y="2214042"/>
              </a:lnTo>
              <a:lnTo>
                <a:pt x="873192" y="2214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036850" y="4160076"/>
        <a:ext cx="119000" cy="119000"/>
      </dsp:txXfrm>
    </dsp:sp>
    <dsp:sp modelId="{7240B731-0850-4275-8BF7-D07FAC24736B}">
      <dsp:nvSpPr>
        <dsp:cNvPr id="0" name=""/>
        <dsp:cNvSpPr/>
      </dsp:nvSpPr>
      <dsp:spPr>
        <a:xfrm>
          <a:off x="659754" y="3112555"/>
          <a:ext cx="873192" cy="1494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596" y="0"/>
              </a:lnTo>
              <a:lnTo>
                <a:pt x="436596" y="1494627"/>
              </a:lnTo>
              <a:lnTo>
                <a:pt x="873192" y="1494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053075" y="3816594"/>
        <a:ext cx="86550" cy="86550"/>
      </dsp:txXfrm>
    </dsp:sp>
    <dsp:sp modelId="{B6640C34-E3E3-4333-A2C4-C557C9ACC672}">
      <dsp:nvSpPr>
        <dsp:cNvPr id="0" name=""/>
        <dsp:cNvSpPr/>
      </dsp:nvSpPr>
      <dsp:spPr>
        <a:xfrm>
          <a:off x="659754" y="3112555"/>
          <a:ext cx="873192" cy="775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596" y="0"/>
              </a:lnTo>
              <a:lnTo>
                <a:pt x="436596" y="775211"/>
              </a:lnTo>
              <a:lnTo>
                <a:pt x="873192" y="775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67159" y="3470970"/>
        <a:ext cx="58382" cy="58382"/>
      </dsp:txXfrm>
    </dsp:sp>
    <dsp:sp modelId="{0C64C407-2D78-4488-8993-F249784F3FBE}">
      <dsp:nvSpPr>
        <dsp:cNvPr id="0" name=""/>
        <dsp:cNvSpPr/>
      </dsp:nvSpPr>
      <dsp:spPr>
        <a:xfrm>
          <a:off x="659754" y="3066835"/>
          <a:ext cx="8731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596" y="45720"/>
              </a:lnTo>
              <a:lnTo>
                <a:pt x="436596" y="101516"/>
              </a:lnTo>
              <a:lnTo>
                <a:pt x="873192" y="1015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74476" y="3090681"/>
        <a:ext cx="43748" cy="43748"/>
      </dsp:txXfrm>
    </dsp:sp>
    <dsp:sp modelId="{659AE189-4DC7-4AE3-AC56-646A9E53DB67}">
      <dsp:nvSpPr>
        <dsp:cNvPr id="0" name=""/>
        <dsp:cNvSpPr/>
      </dsp:nvSpPr>
      <dsp:spPr>
        <a:xfrm>
          <a:off x="659754" y="2448936"/>
          <a:ext cx="873192" cy="663619"/>
        </a:xfrm>
        <a:custGeom>
          <a:avLst/>
          <a:gdLst/>
          <a:ahLst/>
          <a:cxnLst/>
          <a:rect l="0" t="0" r="0" b="0"/>
          <a:pathLst>
            <a:path>
              <a:moveTo>
                <a:pt x="0" y="663619"/>
              </a:moveTo>
              <a:lnTo>
                <a:pt x="436596" y="663619"/>
              </a:lnTo>
              <a:lnTo>
                <a:pt x="436596" y="0"/>
              </a:lnTo>
              <a:lnTo>
                <a:pt x="8731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68932" y="2753327"/>
        <a:ext cx="54837" cy="54837"/>
      </dsp:txXfrm>
    </dsp:sp>
    <dsp:sp modelId="{5C4A3BE7-1502-43FE-96A9-AB4DCF7E15BF}">
      <dsp:nvSpPr>
        <dsp:cNvPr id="0" name=""/>
        <dsp:cNvSpPr/>
      </dsp:nvSpPr>
      <dsp:spPr>
        <a:xfrm>
          <a:off x="659754" y="1729521"/>
          <a:ext cx="873192" cy="1383034"/>
        </a:xfrm>
        <a:custGeom>
          <a:avLst/>
          <a:gdLst/>
          <a:ahLst/>
          <a:cxnLst/>
          <a:rect l="0" t="0" r="0" b="0"/>
          <a:pathLst>
            <a:path>
              <a:moveTo>
                <a:pt x="0" y="1383034"/>
              </a:moveTo>
              <a:lnTo>
                <a:pt x="436596" y="1383034"/>
              </a:lnTo>
              <a:lnTo>
                <a:pt x="436596" y="0"/>
              </a:lnTo>
              <a:lnTo>
                <a:pt x="8731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55460" y="2380147"/>
        <a:ext cx="81780" cy="81780"/>
      </dsp:txXfrm>
    </dsp:sp>
    <dsp:sp modelId="{1F28FDDD-6B24-431B-B4F6-B0233FBABAF0}">
      <dsp:nvSpPr>
        <dsp:cNvPr id="0" name=""/>
        <dsp:cNvSpPr/>
      </dsp:nvSpPr>
      <dsp:spPr>
        <a:xfrm>
          <a:off x="659754" y="1010105"/>
          <a:ext cx="873192" cy="2102450"/>
        </a:xfrm>
        <a:custGeom>
          <a:avLst/>
          <a:gdLst/>
          <a:ahLst/>
          <a:cxnLst/>
          <a:rect l="0" t="0" r="0" b="0"/>
          <a:pathLst>
            <a:path>
              <a:moveTo>
                <a:pt x="0" y="2102450"/>
              </a:moveTo>
              <a:lnTo>
                <a:pt x="436596" y="2102450"/>
              </a:lnTo>
              <a:lnTo>
                <a:pt x="436596" y="0"/>
              </a:lnTo>
              <a:lnTo>
                <a:pt x="8731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039436" y="2004416"/>
        <a:ext cx="113828" cy="113828"/>
      </dsp:txXfrm>
    </dsp:sp>
    <dsp:sp modelId="{004467E0-B0DA-4C22-B03A-09A7118C0BFD}">
      <dsp:nvSpPr>
        <dsp:cNvPr id="0" name=""/>
        <dsp:cNvSpPr/>
      </dsp:nvSpPr>
      <dsp:spPr>
        <a:xfrm>
          <a:off x="659754" y="290690"/>
          <a:ext cx="873192" cy="2821865"/>
        </a:xfrm>
        <a:custGeom>
          <a:avLst/>
          <a:gdLst/>
          <a:ahLst/>
          <a:cxnLst/>
          <a:rect l="0" t="0" r="0" b="0"/>
          <a:pathLst>
            <a:path>
              <a:moveTo>
                <a:pt x="0" y="2821865"/>
              </a:moveTo>
              <a:lnTo>
                <a:pt x="436596" y="2821865"/>
              </a:lnTo>
              <a:lnTo>
                <a:pt x="436596" y="0"/>
              </a:lnTo>
              <a:lnTo>
                <a:pt x="8731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22503" y="1627775"/>
        <a:ext cx="147693" cy="147693"/>
      </dsp:txXfrm>
    </dsp:sp>
    <dsp:sp modelId="{14E0CE8A-52A1-421B-A16C-E5A58AE9E659}">
      <dsp:nvSpPr>
        <dsp:cNvPr id="0" name=""/>
        <dsp:cNvSpPr/>
      </dsp:nvSpPr>
      <dsp:spPr>
        <a:xfrm>
          <a:off x="0" y="2912742"/>
          <a:ext cx="919882" cy="399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IO</a:t>
          </a:r>
          <a:endParaRPr lang="zh-CN" altLang="en-US" sz="2600" kern="1200" dirty="0"/>
        </a:p>
      </dsp:txBody>
      <dsp:txXfrm>
        <a:off x="0" y="2912742"/>
        <a:ext cx="919882" cy="399626"/>
      </dsp:txXfrm>
    </dsp:sp>
    <dsp:sp modelId="{3C61846B-10B8-4126-B036-2A91D02447FB}">
      <dsp:nvSpPr>
        <dsp:cNvPr id="0" name=""/>
        <dsp:cNvSpPr/>
      </dsp:nvSpPr>
      <dsp:spPr>
        <a:xfrm>
          <a:off x="1532946" y="2923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BaseFile</a:t>
          </a:r>
          <a:endParaRPr lang="zh-CN" altLang="en-US" sz="2000" kern="1200" dirty="0"/>
        </a:p>
      </dsp:txBody>
      <dsp:txXfrm>
        <a:off x="1532946" y="2923"/>
        <a:ext cx="1887746" cy="575532"/>
      </dsp:txXfrm>
    </dsp:sp>
    <dsp:sp modelId="{70648F29-2513-4AE5-A8DB-46561679A438}">
      <dsp:nvSpPr>
        <dsp:cNvPr id="0" name=""/>
        <dsp:cNvSpPr/>
      </dsp:nvSpPr>
      <dsp:spPr>
        <a:xfrm>
          <a:off x="1532946" y="722339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File</a:t>
          </a:r>
          <a:endParaRPr lang="zh-CN" altLang="en-US" sz="2000" kern="1200" dirty="0"/>
        </a:p>
      </dsp:txBody>
      <dsp:txXfrm>
        <a:off x="1532946" y="722339"/>
        <a:ext cx="1887746" cy="575532"/>
      </dsp:txXfrm>
    </dsp:sp>
    <dsp:sp modelId="{AAD8FD56-BECA-4B3D-A1BD-B94C67A89670}">
      <dsp:nvSpPr>
        <dsp:cNvPr id="0" name=""/>
        <dsp:cNvSpPr/>
      </dsp:nvSpPr>
      <dsp:spPr>
        <a:xfrm>
          <a:off x="1532946" y="1441754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Directory</a:t>
          </a:r>
          <a:endParaRPr lang="zh-CN" altLang="en-US" sz="2000" kern="1200" dirty="0"/>
        </a:p>
      </dsp:txBody>
      <dsp:txXfrm>
        <a:off x="1532946" y="1441754"/>
        <a:ext cx="1887746" cy="575532"/>
      </dsp:txXfrm>
    </dsp:sp>
    <dsp:sp modelId="{8D5E397E-005F-4964-8B08-67016F821CF3}">
      <dsp:nvSpPr>
        <dsp:cNvPr id="0" name=""/>
        <dsp:cNvSpPr/>
      </dsp:nvSpPr>
      <dsp:spPr>
        <a:xfrm>
          <a:off x="1532946" y="2161170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Path</a:t>
          </a:r>
          <a:endParaRPr lang="zh-CN" altLang="en-US" sz="2000" kern="1200" dirty="0"/>
        </a:p>
      </dsp:txBody>
      <dsp:txXfrm>
        <a:off x="1532946" y="2161170"/>
        <a:ext cx="1887746" cy="575532"/>
      </dsp:txXfrm>
    </dsp:sp>
    <dsp:sp modelId="{A1931C42-039B-475D-98D5-D1B861C72C33}">
      <dsp:nvSpPr>
        <dsp:cNvPr id="0" name=""/>
        <dsp:cNvSpPr/>
      </dsp:nvSpPr>
      <dsp:spPr>
        <a:xfrm>
          <a:off x="1532946" y="2880585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FileInputStream</a:t>
          </a:r>
        </a:p>
      </dsp:txBody>
      <dsp:txXfrm>
        <a:off x="1532946" y="2880585"/>
        <a:ext cx="1887746" cy="575532"/>
      </dsp:txXfrm>
    </dsp:sp>
    <dsp:sp modelId="{CF5FE329-65B3-4E8D-AF33-E40C2E16B5F1}">
      <dsp:nvSpPr>
        <dsp:cNvPr id="0" name=""/>
        <dsp:cNvSpPr/>
      </dsp:nvSpPr>
      <dsp:spPr>
        <a:xfrm>
          <a:off x="1532946" y="3600001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FileOutputStream</a:t>
          </a:r>
        </a:p>
      </dsp:txBody>
      <dsp:txXfrm>
        <a:off x="1532946" y="3600001"/>
        <a:ext cx="1887746" cy="575532"/>
      </dsp:txXfrm>
    </dsp:sp>
    <dsp:sp modelId="{08F7440F-1925-439F-85E9-20A1A904A192}">
      <dsp:nvSpPr>
        <dsp:cNvPr id="0" name=""/>
        <dsp:cNvSpPr/>
      </dsp:nvSpPr>
      <dsp:spPr>
        <a:xfrm>
          <a:off x="1532946" y="4319416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FileStream</a:t>
          </a:r>
        </a:p>
      </dsp:txBody>
      <dsp:txXfrm>
        <a:off x="1532946" y="4319416"/>
        <a:ext cx="1887746" cy="575532"/>
      </dsp:txXfrm>
    </dsp:sp>
    <dsp:sp modelId="{531CFCA5-6679-4480-99DF-934C817999D8}">
      <dsp:nvSpPr>
        <dsp:cNvPr id="0" name=""/>
        <dsp:cNvSpPr/>
      </dsp:nvSpPr>
      <dsp:spPr>
        <a:xfrm>
          <a:off x="1532946" y="5038832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StreamReader</a:t>
          </a:r>
        </a:p>
      </dsp:txBody>
      <dsp:txXfrm>
        <a:off x="1532946" y="5038832"/>
        <a:ext cx="1887746" cy="575532"/>
      </dsp:txXfrm>
    </dsp:sp>
    <dsp:sp modelId="{739442F8-A9DC-4470-A70B-1358E5EF26FE}">
      <dsp:nvSpPr>
        <dsp:cNvPr id="0" name=""/>
        <dsp:cNvSpPr/>
      </dsp:nvSpPr>
      <dsp:spPr>
        <a:xfrm>
          <a:off x="1532946" y="5758247"/>
          <a:ext cx="1887746" cy="57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StreamWriter</a:t>
          </a:r>
        </a:p>
      </dsp:txBody>
      <dsp:txXfrm>
        <a:off x="1532946" y="5758247"/>
        <a:ext cx="1887746" cy="575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183A9-63D6-46D3-A09C-0DFFC2060036}">
      <dsp:nvSpPr>
        <dsp:cNvPr id="0" name=""/>
        <dsp:cNvSpPr/>
      </dsp:nvSpPr>
      <dsp:spPr>
        <a:xfrm>
          <a:off x="491951" y="3126746"/>
          <a:ext cx="1182226" cy="299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113" y="0"/>
              </a:lnTo>
              <a:lnTo>
                <a:pt x="591113" y="2992016"/>
              </a:lnTo>
              <a:lnTo>
                <a:pt x="1182226" y="2992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002637" y="4542327"/>
        <a:ext cx="160855" cy="160855"/>
      </dsp:txXfrm>
    </dsp:sp>
    <dsp:sp modelId="{30A858AC-E321-41FE-B4E8-58A4C0A5BDF6}">
      <dsp:nvSpPr>
        <dsp:cNvPr id="0" name=""/>
        <dsp:cNvSpPr/>
      </dsp:nvSpPr>
      <dsp:spPr>
        <a:xfrm>
          <a:off x="491951" y="3126746"/>
          <a:ext cx="1182226" cy="245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113" y="0"/>
              </a:lnTo>
              <a:lnTo>
                <a:pt x="591113" y="2455578"/>
              </a:lnTo>
              <a:lnTo>
                <a:pt x="1182226" y="2455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014931" y="4286402"/>
        <a:ext cx="136267" cy="136267"/>
      </dsp:txXfrm>
    </dsp:sp>
    <dsp:sp modelId="{24ED7823-44C9-4EAB-973E-2ACFAA58785A}">
      <dsp:nvSpPr>
        <dsp:cNvPr id="0" name=""/>
        <dsp:cNvSpPr/>
      </dsp:nvSpPr>
      <dsp:spPr>
        <a:xfrm>
          <a:off x="491951" y="3126746"/>
          <a:ext cx="1182226" cy="1919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113" y="0"/>
              </a:lnTo>
              <a:lnTo>
                <a:pt x="591113" y="1919139"/>
              </a:lnTo>
              <a:lnTo>
                <a:pt x="1182226" y="19191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026713" y="4029965"/>
        <a:ext cx="112702" cy="112702"/>
      </dsp:txXfrm>
    </dsp:sp>
    <dsp:sp modelId="{701E3DEC-8552-4E7E-90A5-0C60AC96FB8A}">
      <dsp:nvSpPr>
        <dsp:cNvPr id="0" name=""/>
        <dsp:cNvSpPr/>
      </dsp:nvSpPr>
      <dsp:spPr>
        <a:xfrm>
          <a:off x="491951" y="3126746"/>
          <a:ext cx="1182226" cy="1382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113" y="0"/>
              </a:lnTo>
              <a:lnTo>
                <a:pt x="591113" y="1382701"/>
              </a:lnTo>
              <a:lnTo>
                <a:pt x="1182226" y="1382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037585" y="3772617"/>
        <a:ext cx="90960" cy="90960"/>
      </dsp:txXfrm>
    </dsp:sp>
    <dsp:sp modelId="{9B3F7497-1FFF-4514-AD7D-1072A7876D19}">
      <dsp:nvSpPr>
        <dsp:cNvPr id="0" name=""/>
        <dsp:cNvSpPr/>
      </dsp:nvSpPr>
      <dsp:spPr>
        <a:xfrm>
          <a:off x="491951" y="3126746"/>
          <a:ext cx="1182226" cy="84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113" y="0"/>
              </a:lnTo>
              <a:lnTo>
                <a:pt x="591113" y="846262"/>
              </a:lnTo>
              <a:lnTo>
                <a:pt x="1182226" y="8462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6717" y="3513530"/>
        <a:ext cx="72694" cy="72694"/>
      </dsp:txXfrm>
    </dsp:sp>
    <dsp:sp modelId="{7240B731-0850-4275-8BF7-D07FAC24736B}">
      <dsp:nvSpPr>
        <dsp:cNvPr id="0" name=""/>
        <dsp:cNvSpPr/>
      </dsp:nvSpPr>
      <dsp:spPr>
        <a:xfrm>
          <a:off x="491951" y="3126746"/>
          <a:ext cx="1182226" cy="309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113" y="0"/>
              </a:lnTo>
              <a:lnTo>
                <a:pt x="591113" y="309824"/>
              </a:lnTo>
              <a:lnTo>
                <a:pt x="1182226" y="309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52511" y="3251105"/>
        <a:ext cx="61107" cy="61107"/>
      </dsp:txXfrm>
    </dsp:sp>
    <dsp:sp modelId="{B6640C34-E3E3-4333-A2C4-C557C9ACC672}">
      <dsp:nvSpPr>
        <dsp:cNvPr id="0" name=""/>
        <dsp:cNvSpPr/>
      </dsp:nvSpPr>
      <dsp:spPr>
        <a:xfrm>
          <a:off x="491951" y="2900132"/>
          <a:ext cx="1182226" cy="226614"/>
        </a:xfrm>
        <a:custGeom>
          <a:avLst/>
          <a:gdLst/>
          <a:ahLst/>
          <a:cxnLst/>
          <a:rect l="0" t="0" r="0" b="0"/>
          <a:pathLst>
            <a:path>
              <a:moveTo>
                <a:pt x="0" y="226614"/>
              </a:moveTo>
              <a:lnTo>
                <a:pt x="591113" y="226614"/>
              </a:lnTo>
              <a:lnTo>
                <a:pt x="591113" y="0"/>
              </a:lnTo>
              <a:lnTo>
                <a:pt x="11822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52971" y="2983346"/>
        <a:ext cx="60187" cy="60187"/>
      </dsp:txXfrm>
    </dsp:sp>
    <dsp:sp modelId="{0C64C407-2D78-4488-8993-F249784F3FBE}">
      <dsp:nvSpPr>
        <dsp:cNvPr id="0" name=""/>
        <dsp:cNvSpPr/>
      </dsp:nvSpPr>
      <dsp:spPr>
        <a:xfrm>
          <a:off x="491951" y="2363694"/>
          <a:ext cx="1182226" cy="763052"/>
        </a:xfrm>
        <a:custGeom>
          <a:avLst/>
          <a:gdLst/>
          <a:ahLst/>
          <a:cxnLst/>
          <a:rect l="0" t="0" r="0" b="0"/>
          <a:pathLst>
            <a:path>
              <a:moveTo>
                <a:pt x="0" y="763052"/>
              </a:moveTo>
              <a:lnTo>
                <a:pt x="591113" y="763052"/>
              </a:lnTo>
              <a:lnTo>
                <a:pt x="591113" y="0"/>
              </a:lnTo>
              <a:lnTo>
                <a:pt x="11822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7887" y="2710043"/>
        <a:ext cx="70354" cy="70354"/>
      </dsp:txXfrm>
    </dsp:sp>
    <dsp:sp modelId="{659AE189-4DC7-4AE3-AC56-646A9E53DB67}">
      <dsp:nvSpPr>
        <dsp:cNvPr id="0" name=""/>
        <dsp:cNvSpPr/>
      </dsp:nvSpPr>
      <dsp:spPr>
        <a:xfrm>
          <a:off x="491951" y="1827255"/>
          <a:ext cx="1182226" cy="1299491"/>
        </a:xfrm>
        <a:custGeom>
          <a:avLst/>
          <a:gdLst/>
          <a:ahLst/>
          <a:cxnLst/>
          <a:rect l="0" t="0" r="0" b="0"/>
          <a:pathLst>
            <a:path>
              <a:moveTo>
                <a:pt x="0" y="1299491"/>
              </a:moveTo>
              <a:lnTo>
                <a:pt x="591113" y="1299491"/>
              </a:lnTo>
              <a:lnTo>
                <a:pt x="591113" y="0"/>
              </a:lnTo>
              <a:lnTo>
                <a:pt x="11822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039145" y="2433081"/>
        <a:ext cx="87839" cy="87839"/>
      </dsp:txXfrm>
    </dsp:sp>
    <dsp:sp modelId="{5C4A3BE7-1502-43FE-96A9-AB4DCF7E15BF}">
      <dsp:nvSpPr>
        <dsp:cNvPr id="0" name=""/>
        <dsp:cNvSpPr/>
      </dsp:nvSpPr>
      <dsp:spPr>
        <a:xfrm>
          <a:off x="491951" y="1290817"/>
          <a:ext cx="1182226" cy="1835929"/>
        </a:xfrm>
        <a:custGeom>
          <a:avLst/>
          <a:gdLst/>
          <a:ahLst/>
          <a:cxnLst/>
          <a:rect l="0" t="0" r="0" b="0"/>
          <a:pathLst>
            <a:path>
              <a:moveTo>
                <a:pt x="0" y="1835929"/>
              </a:moveTo>
              <a:lnTo>
                <a:pt x="591113" y="1835929"/>
              </a:lnTo>
              <a:lnTo>
                <a:pt x="591113" y="0"/>
              </a:lnTo>
              <a:lnTo>
                <a:pt x="11822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028474" y="2154191"/>
        <a:ext cx="109182" cy="109182"/>
      </dsp:txXfrm>
    </dsp:sp>
    <dsp:sp modelId="{1F28FDDD-6B24-431B-B4F6-B0233FBABAF0}">
      <dsp:nvSpPr>
        <dsp:cNvPr id="0" name=""/>
        <dsp:cNvSpPr/>
      </dsp:nvSpPr>
      <dsp:spPr>
        <a:xfrm>
          <a:off x="491951" y="754378"/>
          <a:ext cx="1182226" cy="2372368"/>
        </a:xfrm>
        <a:custGeom>
          <a:avLst/>
          <a:gdLst/>
          <a:ahLst/>
          <a:cxnLst/>
          <a:rect l="0" t="0" r="0" b="0"/>
          <a:pathLst>
            <a:path>
              <a:moveTo>
                <a:pt x="0" y="2372368"/>
              </a:moveTo>
              <a:lnTo>
                <a:pt x="591113" y="2372368"/>
              </a:lnTo>
              <a:lnTo>
                <a:pt x="591113" y="0"/>
              </a:lnTo>
              <a:lnTo>
                <a:pt x="11822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016799" y="1874297"/>
        <a:ext cx="132531" cy="132531"/>
      </dsp:txXfrm>
    </dsp:sp>
    <dsp:sp modelId="{004467E0-B0DA-4C22-B03A-09A7118C0BFD}">
      <dsp:nvSpPr>
        <dsp:cNvPr id="0" name=""/>
        <dsp:cNvSpPr/>
      </dsp:nvSpPr>
      <dsp:spPr>
        <a:xfrm>
          <a:off x="491951" y="217940"/>
          <a:ext cx="1182226" cy="2908806"/>
        </a:xfrm>
        <a:custGeom>
          <a:avLst/>
          <a:gdLst/>
          <a:ahLst/>
          <a:cxnLst/>
          <a:rect l="0" t="0" r="0" b="0"/>
          <a:pathLst>
            <a:path>
              <a:moveTo>
                <a:pt x="0" y="2908806"/>
              </a:moveTo>
              <a:lnTo>
                <a:pt x="591113" y="2908806"/>
              </a:lnTo>
              <a:lnTo>
                <a:pt x="591113" y="0"/>
              </a:lnTo>
              <a:lnTo>
                <a:pt x="11822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004568" y="1593846"/>
        <a:ext cx="156993" cy="156993"/>
      </dsp:txXfrm>
    </dsp:sp>
    <dsp:sp modelId="{14E0CE8A-52A1-421B-A16C-E5A58AE9E659}">
      <dsp:nvSpPr>
        <dsp:cNvPr id="0" name=""/>
        <dsp:cNvSpPr/>
      </dsp:nvSpPr>
      <dsp:spPr>
        <a:xfrm>
          <a:off x="0" y="2977754"/>
          <a:ext cx="685918" cy="297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sys</a:t>
          </a:r>
          <a:endParaRPr lang="zh-CN" altLang="en-US" sz="1900" kern="1200" dirty="0"/>
        </a:p>
      </dsp:txBody>
      <dsp:txXfrm>
        <a:off x="0" y="2977754"/>
        <a:ext cx="685918" cy="297985"/>
      </dsp:txXfrm>
    </dsp:sp>
    <dsp:sp modelId="{3C61846B-10B8-4126-B036-2A91D02447FB}">
      <dsp:nvSpPr>
        <dsp:cNvPr id="0" name=""/>
        <dsp:cNvSpPr/>
      </dsp:nvSpPr>
      <dsp:spPr>
        <a:xfrm>
          <a:off x="1674178" y="3364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Date</a:t>
          </a:r>
          <a:endParaRPr lang="zh-CN" altLang="en-US" sz="1900" kern="1200" dirty="0"/>
        </a:p>
      </dsp:txBody>
      <dsp:txXfrm>
        <a:off x="1674178" y="3364"/>
        <a:ext cx="1407614" cy="429150"/>
      </dsp:txXfrm>
    </dsp:sp>
    <dsp:sp modelId="{70648F29-2513-4AE5-A8DB-46561679A438}">
      <dsp:nvSpPr>
        <dsp:cNvPr id="0" name=""/>
        <dsp:cNvSpPr/>
      </dsp:nvSpPr>
      <dsp:spPr>
        <a:xfrm>
          <a:off x="1674178" y="539803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DateFormat</a:t>
          </a:r>
          <a:endParaRPr lang="zh-CN" altLang="en-US" sz="1900" kern="1200" dirty="0"/>
        </a:p>
      </dsp:txBody>
      <dsp:txXfrm>
        <a:off x="1674178" y="539803"/>
        <a:ext cx="1407614" cy="429150"/>
      </dsp:txXfrm>
    </dsp:sp>
    <dsp:sp modelId="{AAD8FD56-BECA-4B3D-A1BD-B94C67A89670}">
      <dsp:nvSpPr>
        <dsp:cNvPr id="0" name=""/>
        <dsp:cNvSpPr/>
      </dsp:nvSpPr>
      <dsp:spPr>
        <a:xfrm>
          <a:off x="1674178" y="1076241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ErrorProvider</a:t>
          </a:r>
          <a:endParaRPr lang="zh-CN" altLang="en-US" sz="1900" kern="1200" dirty="0"/>
        </a:p>
      </dsp:txBody>
      <dsp:txXfrm>
        <a:off x="1674178" y="1076241"/>
        <a:ext cx="1407614" cy="429150"/>
      </dsp:txXfrm>
    </dsp:sp>
    <dsp:sp modelId="{8D5E397E-005F-4964-8B08-67016F821CF3}">
      <dsp:nvSpPr>
        <dsp:cNvPr id="0" name=""/>
        <dsp:cNvSpPr/>
      </dsp:nvSpPr>
      <dsp:spPr>
        <a:xfrm>
          <a:off x="1674178" y="1612680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Exception</a:t>
          </a:r>
          <a:endParaRPr lang="zh-CN" altLang="en-US" sz="1900" kern="1200" dirty="0"/>
        </a:p>
      </dsp:txBody>
      <dsp:txXfrm>
        <a:off x="1674178" y="1612680"/>
        <a:ext cx="1407614" cy="429150"/>
      </dsp:txXfrm>
    </dsp:sp>
    <dsp:sp modelId="{A1931C42-039B-475D-98D5-D1B861C72C33}">
      <dsp:nvSpPr>
        <dsp:cNvPr id="0" name=""/>
        <dsp:cNvSpPr/>
      </dsp:nvSpPr>
      <dsp:spPr>
        <a:xfrm>
          <a:off x="1674178" y="2149118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Library</a:t>
          </a:r>
          <a:endParaRPr lang="en-US" altLang="zh-CN" sz="1900" kern="1200" dirty="0" smtClean="0"/>
        </a:p>
      </dsp:txBody>
      <dsp:txXfrm>
        <a:off x="1674178" y="2149118"/>
        <a:ext cx="1407614" cy="429150"/>
      </dsp:txXfrm>
    </dsp:sp>
    <dsp:sp modelId="{CF5FE329-65B3-4E8D-AF33-E40C2E16B5F1}">
      <dsp:nvSpPr>
        <dsp:cNvPr id="0" name=""/>
        <dsp:cNvSpPr/>
      </dsp:nvSpPr>
      <dsp:spPr>
        <a:xfrm>
          <a:off x="1674178" y="2685557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Locale</a:t>
          </a:r>
          <a:endParaRPr lang="en-US" altLang="zh-CN" sz="1900" kern="1200" dirty="0" smtClean="0"/>
        </a:p>
      </dsp:txBody>
      <dsp:txXfrm>
        <a:off x="1674178" y="2685557"/>
        <a:ext cx="1407614" cy="429150"/>
      </dsp:txXfrm>
    </dsp:sp>
    <dsp:sp modelId="{08F7440F-1925-439F-85E9-20A1A904A192}">
      <dsp:nvSpPr>
        <dsp:cNvPr id="0" name=""/>
        <dsp:cNvSpPr/>
      </dsp:nvSpPr>
      <dsp:spPr>
        <a:xfrm>
          <a:off x="1674178" y="3221995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Lock</a:t>
          </a:r>
          <a:endParaRPr lang="en-US" altLang="zh-CN" sz="1900" kern="1200" dirty="0" smtClean="0"/>
        </a:p>
      </dsp:txBody>
      <dsp:txXfrm>
        <a:off x="1674178" y="3221995"/>
        <a:ext cx="1407614" cy="429150"/>
      </dsp:txXfrm>
    </dsp:sp>
    <dsp:sp modelId="{531CFCA5-6679-4480-99DF-934C817999D8}">
      <dsp:nvSpPr>
        <dsp:cNvPr id="0" name=""/>
        <dsp:cNvSpPr/>
      </dsp:nvSpPr>
      <dsp:spPr>
        <a:xfrm>
          <a:off x="1674178" y="3758434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Process</a:t>
          </a:r>
          <a:endParaRPr lang="en-US" altLang="zh-CN" sz="1900" kern="1200" dirty="0" smtClean="0"/>
        </a:p>
      </dsp:txBody>
      <dsp:txXfrm>
        <a:off x="1674178" y="3758434"/>
        <a:ext cx="1407614" cy="429150"/>
      </dsp:txXfrm>
    </dsp:sp>
    <dsp:sp modelId="{739442F8-A9DC-4470-A70B-1358E5EF26FE}">
      <dsp:nvSpPr>
        <dsp:cNvPr id="0" name=""/>
        <dsp:cNvSpPr/>
      </dsp:nvSpPr>
      <dsp:spPr>
        <a:xfrm>
          <a:off x="1674178" y="4294872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Thread</a:t>
          </a:r>
          <a:endParaRPr lang="en-US" altLang="zh-CN" sz="1900" kern="1200" dirty="0" smtClean="0"/>
        </a:p>
      </dsp:txBody>
      <dsp:txXfrm>
        <a:off x="1674178" y="4294872"/>
        <a:ext cx="1407614" cy="429150"/>
      </dsp:txXfrm>
    </dsp:sp>
    <dsp:sp modelId="{3B2B4816-E293-43F9-B314-5343FD8E083D}">
      <dsp:nvSpPr>
        <dsp:cNvPr id="0" name=""/>
        <dsp:cNvSpPr/>
      </dsp:nvSpPr>
      <dsp:spPr>
        <a:xfrm>
          <a:off x="1674178" y="4831311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TimeDiff</a:t>
          </a:r>
        </a:p>
      </dsp:txBody>
      <dsp:txXfrm>
        <a:off x="1674178" y="4831311"/>
        <a:ext cx="1407614" cy="429150"/>
      </dsp:txXfrm>
    </dsp:sp>
    <dsp:sp modelId="{8D846189-4333-4756-AD56-050AC03DDD57}">
      <dsp:nvSpPr>
        <dsp:cNvPr id="0" name=""/>
        <dsp:cNvSpPr/>
      </dsp:nvSpPr>
      <dsp:spPr>
        <a:xfrm>
          <a:off x="1674178" y="5367749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Timer</a:t>
          </a:r>
        </a:p>
      </dsp:txBody>
      <dsp:txXfrm>
        <a:off x="1674178" y="5367749"/>
        <a:ext cx="1407614" cy="429150"/>
      </dsp:txXfrm>
    </dsp:sp>
    <dsp:sp modelId="{ACA4F054-6E86-48CB-85E8-C5C8865FFDD1}">
      <dsp:nvSpPr>
        <dsp:cNvPr id="0" name=""/>
        <dsp:cNvSpPr/>
      </dsp:nvSpPr>
      <dsp:spPr>
        <a:xfrm>
          <a:off x="1674178" y="5904188"/>
          <a:ext cx="1407614" cy="429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TimeZone</a:t>
          </a:r>
        </a:p>
      </dsp:txBody>
      <dsp:txXfrm>
        <a:off x="1674178" y="5904188"/>
        <a:ext cx="1407614" cy="429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836F2-E286-46DC-BD02-7AFA253C4B3D}">
      <dsp:nvSpPr>
        <dsp:cNvPr id="0" name=""/>
        <dsp:cNvSpPr/>
      </dsp:nvSpPr>
      <dsp:spPr>
        <a:xfrm>
          <a:off x="817155" y="1393632"/>
          <a:ext cx="845375" cy="124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2687" y="0"/>
              </a:lnTo>
              <a:lnTo>
                <a:pt x="422687" y="1246332"/>
              </a:lnTo>
              <a:lnTo>
                <a:pt x="845375" y="12463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02193" y="1979149"/>
        <a:ext cx="75299" cy="75299"/>
      </dsp:txXfrm>
    </dsp:sp>
    <dsp:sp modelId="{B2EF4391-E27E-4AF4-A34D-F5AC24C7DE84}">
      <dsp:nvSpPr>
        <dsp:cNvPr id="0" name=""/>
        <dsp:cNvSpPr/>
      </dsp:nvSpPr>
      <dsp:spPr>
        <a:xfrm>
          <a:off x="817155" y="1393632"/>
          <a:ext cx="845375" cy="64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2687" y="0"/>
              </a:lnTo>
              <a:lnTo>
                <a:pt x="422687" y="646429"/>
              </a:lnTo>
              <a:lnTo>
                <a:pt x="845375" y="6464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13238" y="1690242"/>
        <a:ext cx="53210" cy="53210"/>
      </dsp:txXfrm>
    </dsp:sp>
    <dsp:sp modelId="{F7D1F2D9-1919-4AAF-B9ED-E98513CFE8CF}">
      <dsp:nvSpPr>
        <dsp:cNvPr id="0" name=""/>
        <dsp:cNvSpPr/>
      </dsp:nvSpPr>
      <dsp:spPr>
        <a:xfrm>
          <a:off x="817155" y="1347912"/>
          <a:ext cx="845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687" y="45720"/>
              </a:lnTo>
              <a:lnTo>
                <a:pt x="422687" y="92247"/>
              </a:lnTo>
              <a:lnTo>
                <a:pt x="845375" y="92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18677" y="1372466"/>
        <a:ext cx="42332" cy="42332"/>
      </dsp:txXfrm>
    </dsp:sp>
    <dsp:sp modelId="{87B3A151-C37B-415C-ADC1-BDB31ED1D407}">
      <dsp:nvSpPr>
        <dsp:cNvPr id="0" name=""/>
        <dsp:cNvSpPr/>
      </dsp:nvSpPr>
      <dsp:spPr>
        <a:xfrm>
          <a:off x="817155" y="840257"/>
          <a:ext cx="845375" cy="553375"/>
        </a:xfrm>
        <a:custGeom>
          <a:avLst/>
          <a:gdLst/>
          <a:ahLst/>
          <a:cxnLst/>
          <a:rect l="0" t="0" r="0" b="0"/>
          <a:pathLst>
            <a:path>
              <a:moveTo>
                <a:pt x="0" y="553375"/>
              </a:moveTo>
              <a:lnTo>
                <a:pt x="422687" y="553375"/>
              </a:lnTo>
              <a:lnTo>
                <a:pt x="422687" y="0"/>
              </a:lnTo>
              <a:lnTo>
                <a:pt x="8453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14583" y="1091685"/>
        <a:ext cx="50519" cy="50519"/>
      </dsp:txXfrm>
    </dsp:sp>
    <dsp:sp modelId="{DCA9DC5F-E00F-4908-8B8B-3792825FAD3D}">
      <dsp:nvSpPr>
        <dsp:cNvPr id="0" name=""/>
        <dsp:cNvSpPr/>
      </dsp:nvSpPr>
      <dsp:spPr>
        <a:xfrm>
          <a:off x="817155" y="240354"/>
          <a:ext cx="845375" cy="1153277"/>
        </a:xfrm>
        <a:custGeom>
          <a:avLst/>
          <a:gdLst/>
          <a:ahLst/>
          <a:cxnLst/>
          <a:rect l="0" t="0" r="0" b="0"/>
          <a:pathLst>
            <a:path>
              <a:moveTo>
                <a:pt x="0" y="1153277"/>
              </a:moveTo>
              <a:lnTo>
                <a:pt x="422687" y="1153277"/>
              </a:lnTo>
              <a:lnTo>
                <a:pt x="422687" y="0"/>
              </a:lnTo>
              <a:lnTo>
                <a:pt x="8453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04095" y="781245"/>
        <a:ext cx="71496" cy="71496"/>
      </dsp:txXfrm>
    </dsp:sp>
    <dsp:sp modelId="{14E0CE8A-52A1-421B-A16C-E5A58AE9E659}">
      <dsp:nvSpPr>
        <dsp:cNvPr id="0" name=""/>
        <dsp:cNvSpPr/>
      </dsp:nvSpPr>
      <dsp:spPr>
        <a:xfrm>
          <a:off x="0" y="1153671"/>
          <a:ext cx="1154389" cy="47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Lang</a:t>
          </a:r>
          <a:endParaRPr lang="zh-CN" altLang="en-US" sz="3100" kern="1200" dirty="0"/>
        </a:p>
      </dsp:txBody>
      <dsp:txXfrm>
        <a:off x="0" y="1153671"/>
        <a:ext cx="1154389" cy="479922"/>
      </dsp:txXfrm>
    </dsp:sp>
    <dsp:sp modelId="{F280460C-F81D-4F31-BFF9-52C52A915CDA}">
      <dsp:nvSpPr>
        <dsp:cNvPr id="0" name=""/>
        <dsp:cNvSpPr/>
      </dsp:nvSpPr>
      <dsp:spPr>
        <a:xfrm>
          <a:off x="1662531" y="393"/>
          <a:ext cx="1574144" cy="47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String</a:t>
          </a:r>
          <a:endParaRPr lang="zh-CN" altLang="en-US" sz="3100" kern="1200" dirty="0"/>
        </a:p>
      </dsp:txBody>
      <dsp:txXfrm>
        <a:off x="1662531" y="393"/>
        <a:ext cx="1574144" cy="479922"/>
      </dsp:txXfrm>
    </dsp:sp>
    <dsp:sp modelId="{941339B4-25CC-4B37-83CF-8109D3F265A8}">
      <dsp:nvSpPr>
        <dsp:cNvPr id="0" name=""/>
        <dsp:cNvSpPr/>
      </dsp:nvSpPr>
      <dsp:spPr>
        <a:xfrm>
          <a:off x="1662531" y="600296"/>
          <a:ext cx="1574144" cy="47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Int</a:t>
          </a:r>
          <a:endParaRPr lang="zh-CN" altLang="en-US" sz="3100" kern="1200" dirty="0"/>
        </a:p>
      </dsp:txBody>
      <dsp:txXfrm>
        <a:off x="1662531" y="600296"/>
        <a:ext cx="1574144" cy="479922"/>
      </dsp:txXfrm>
    </dsp:sp>
    <dsp:sp modelId="{5D83BF85-77A2-4555-97D1-D0B9FA0B0583}">
      <dsp:nvSpPr>
        <dsp:cNvPr id="0" name=""/>
        <dsp:cNvSpPr/>
      </dsp:nvSpPr>
      <dsp:spPr>
        <a:xfrm>
          <a:off x="1662531" y="1200198"/>
          <a:ext cx="1574144" cy="47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Uint</a:t>
          </a:r>
          <a:endParaRPr lang="zh-CN" altLang="en-US" sz="3100" kern="1200" dirty="0"/>
        </a:p>
      </dsp:txBody>
      <dsp:txXfrm>
        <a:off x="1662531" y="1200198"/>
        <a:ext cx="1574144" cy="479922"/>
      </dsp:txXfrm>
    </dsp:sp>
    <dsp:sp modelId="{C0CE81EB-A372-4520-B79E-CB96C1F2468D}">
      <dsp:nvSpPr>
        <dsp:cNvPr id="0" name=""/>
        <dsp:cNvSpPr/>
      </dsp:nvSpPr>
      <dsp:spPr>
        <a:xfrm>
          <a:off x="1662531" y="1800101"/>
          <a:ext cx="1574144" cy="47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Int64</a:t>
          </a:r>
          <a:endParaRPr lang="zh-CN" altLang="en-US" sz="3100" kern="1200" dirty="0"/>
        </a:p>
      </dsp:txBody>
      <dsp:txXfrm>
        <a:off x="1662531" y="1800101"/>
        <a:ext cx="1574144" cy="479922"/>
      </dsp:txXfrm>
    </dsp:sp>
    <dsp:sp modelId="{D373F7C0-0F62-413A-969C-E24DF4B107A2}">
      <dsp:nvSpPr>
        <dsp:cNvPr id="0" name=""/>
        <dsp:cNvSpPr/>
      </dsp:nvSpPr>
      <dsp:spPr>
        <a:xfrm>
          <a:off x="1662531" y="2400004"/>
          <a:ext cx="1574144" cy="47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Char</a:t>
          </a:r>
        </a:p>
      </dsp:txBody>
      <dsp:txXfrm>
        <a:off x="1662531" y="2400004"/>
        <a:ext cx="1574144" cy="479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836F2-E286-46DC-BD02-7AFA253C4B3D}">
      <dsp:nvSpPr>
        <dsp:cNvPr id="0" name=""/>
        <dsp:cNvSpPr/>
      </dsp:nvSpPr>
      <dsp:spPr>
        <a:xfrm>
          <a:off x="878442" y="1482107"/>
          <a:ext cx="1006889" cy="1355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444" y="0"/>
              </a:lnTo>
              <a:lnTo>
                <a:pt x="503444" y="1355854"/>
              </a:lnTo>
              <a:lnTo>
                <a:pt x="1006889" y="13558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339666" y="2117814"/>
        <a:ext cx="84441" cy="84441"/>
      </dsp:txXfrm>
    </dsp:sp>
    <dsp:sp modelId="{B2EF4391-E27E-4AF4-A34D-F5AC24C7DE84}">
      <dsp:nvSpPr>
        <dsp:cNvPr id="0" name=""/>
        <dsp:cNvSpPr/>
      </dsp:nvSpPr>
      <dsp:spPr>
        <a:xfrm>
          <a:off x="878442" y="1482107"/>
          <a:ext cx="1006889" cy="71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444" y="0"/>
              </a:lnTo>
              <a:lnTo>
                <a:pt x="503444" y="710959"/>
              </a:lnTo>
              <a:lnTo>
                <a:pt x="1006889" y="710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1072" y="1806772"/>
        <a:ext cx="61629" cy="61629"/>
      </dsp:txXfrm>
    </dsp:sp>
    <dsp:sp modelId="{F7D1F2D9-1919-4AAF-B9ED-E98513CFE8CF}">
      <dsp:nvSpPr>
        <dsp:cNvPr id="0" name=""/>
        <dsp:cNvSpPr/>
      </dsp:nvSpPr>
      <dsp:spPr>
        <a:xfrm>
          <a:off x="878442" y="1436387"/>
          <a:ext cx="1006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444" y="45720"/>
              </a:lnTo>
              <a:lnTo>
                <a:pt x="503444" y="111784"/>
              </a:lnTo>
              <a:lnTo>
                <a:pt x="1006889" y="111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6660" y="1456881"/>
        <a:ext cx="50452" cy="50452"/>
      </dsp:txXfrm>
    </dsp:sp>
    <dsp:sp modelId="{87B3A151-C37B-415C-ADC1-BDB31ED1D407}">
      <dsp:nvSpPr>
        <dsp:cNvPr id="0" name=""/>
        <dsp:cNvSpPr/>
      </dsp:nvSpPr>
      <dsp:spPr>
        <a:xfrm>
          <a:off x="878442" y="903276"/>
          <a:ext cx="1006889" cy="578830"/>
        </a:xfrm>
        <a:custGeom>
          <a:avLst/>
          <a:gdLst/>
          <a:ahLst/>
          <a:cxnLst/>
          <a:rect l="0" t="0" r="0" b="0"/>
          <a:pathLst>
            <a:path>
              <a:moveTo>
                <a:pt x="0" y="578830"/>
              </a:moveTo>
              <a:lnTo>
                <a:pt x="503444" y="578830"/>
              </a:lnTo>
              <a:lnTo>
                <a:pt x="503444" y="0"/>
              </a:lnTo>
              <a:lnTo>
                <a:pt x="100688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2851" y="1163656"/>
        <a:ext cx="58070" cy="58070"/>
      </dsp:txXfrm>
    </dsp:sp>
    <dsp:sp modelId="{DCA9DC5F-E00F-4908-8B8B-3792825FAD3D}">
      <dsp:nvSpPr>
        <dsp:cNvPr id="0" name=""/>
        <dsp:cNvSpPr/>
      </dsp:nvSpPr>
      <dsp:spPr>
        <a:xfrm>
          <a:off x="878442" y="258381"/>
          <a:ext cx="1029751" cy="1223726"/>
        </a:xfrm>
        <a:custGeom>
          <a:avLst/>
          <a:gdLst/>
          <a:ahLst/>
          <a:cxnLst/>
          <a:rect l="0" t="0" r="0" b="0"/>
          <a:pathLst>
            <a:path>
              <a:moveTo>
                <a:pt x="0" y="1223726"/>
              </a:moveTo>
              <a:lnTo>
                <a:pt x="514875" y="1223726"/>
              </a:lnTo>
              <a:lnTo>
                <a:pt x="514875" y="0"/>
              </a:lnTo>
              <a:lnTo>
                <a:pt x="102975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3334" y="830260"/>
        <a:ext cx="79967" cy="79967"/>
      </dsp:txXfrm>
    </dsp:sp>
    <dsp:sp modelId="{14E0CE8A-52A1-421B-A16C-E5A58AE9E659}">
      <dsp:nvSpPr>
        <dsp:cNvPr id="0" name=""/>
        <dsp:cNvSpPr/>
      </dsp:nvSpPr>
      <dsp:spPr>
        <a:xfrm>
          <a:off x="0" y="1224149"/>
          <a:ext cx="1240968" cy="515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Security</a:t>
          </a:r>
          <a:endParaRPr lang="zh-CN" altLang="en-US" sz="2800" kern="1200" dirty="0"/>
        </a:p>
      </dsp:txBody>
      <dsp:txXfrm>
        <a:off x="0" y="1224149"/>
        <a:ext cx="1240968" cy="515916"/>
      </dsp:txXfrm>
    </dsp:sp>
    <dsp:sp modelId="{F280460C-F81D-4F31-BFF9-52C52A915CDA}">
      <dsp:nvSpPr>
        <dsp:cNvPr id="0" name=""/>
        <dsp:cNvSpPr/>
      </dsp:nvSpPr>
      <dsp:spPr>
        <a:xfrm>
          <a:off x="1908193" y="423"/>
          <a:ext cx="1692205" cy="515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MD5</a:t>
          </a:r>
          <a:endParaRPr lang="zh-CN" altLang="en-US" sz="2800" kern="1200" dirty="0"/>
        </a:p>
      </dsp:txBody>
      <dsp:txXfrm>
        <a:off x="1908193" y="423"/>
        <a:ext cx="1692205" cy="515916"/>
      </dsp:txXfrm>
    </dsp:sp>
    <dsp:sp modelId="{941339B4-25CC-4B37-83CF-8109D3F265A8}">
      <dsp:nvSpPr>
        <dsp:cNvPr id="0" name=""/>
        <dsp:cNvSpPr/>
      </dsp:nvSpPr>
      <dsp:spPr>
        <a:xfrm>
          <a:off x="1885332" y="645318"/>
          <a:ext cx="1692205" cy="515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Base16</a:t>
          </a:r>
          <a:endParaRPr lang="zh-CN" altLang="en-US" sz="2800" kern="1200" dirty="0"/>
        </a:p>
      </dsp:txBody>
      <dsp:txXfrm>
        <a:off x="1885332" y="645318"/>
        <a:ext cx="1692205" cy="515916"/>
      </dsp:txXfrm>
    </dsp:sp>
    <dsp:sp modelId="{5D83BF85-77A2-4555-97D1-D0B9FA0B0583}">
      <dsp:nvSpPr>
        <dsp:cNvPr id="0" name=""/>
        <dsp:cNvSpPr/>
      </dsp:nvSpPr>
      <dsp:spPr>
        <a:xfrm>
          <a:off x="1885332" y="1290213"/>
          <a:ext cx="1692205" cy="515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Base64</a:t>
          </a:r>
          <a:endParaRPr lang="zh-CN" altLang="en-US" sz="2800" kern="1200" dirty="0"/>
        </a:p>
      </dsp:txBody>
      <dsp:txXfrm>
        <a:off x="1885332" y="1290213"/>
        <a:ext cx="1692205" cy="515916"/>
      </dsp:txXfrm>
    </dsp:sp>
    <dsp:sp modelId="{C0CE81EB-A372-4520-B79E-CB96C1F2468D}">
      <dsp:nvSpPr>
        <dsp:cNvPr id="0" name=""/>
        <dsp:cNvSpPr/>
      </dsp:nvSpPr>
      <dsp:spPr>
        <a:xfrm>
          <a:off x="1885332" y="1935109"/>
          <a:ext cx="1692205" cy="515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RC4</a:t>
          </a:r>
          <a:endParaRPr lang="zh-CN" altLang="en-US" sz="2800" kern="1200" dirty="0"/>
        </a:p>
      </dsp:txBody>
      <dsp:txXfrm>
        <a:off x="1885332" y="1935109"/>
        <a:ext cx="1692205" cy="515916"/>
      </dsp:txXfrm>
    </dsp:sp>
    <dsp:sp modelId="{D373F7C0-0F62-413A-969C-E24DF4B107A2}">
      <dsp:nvSpPr>
        <dsp:cNvPr id="0" name=""/>
        <dsp:cNvSpPr/>
      </dsp:nvSpPr>
      <dsp:spPr>
        <a:xfrm>
          <a:off x="1885332" y="2580004"/>
          <a:ext cx="1692205" cy="515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Rijndael </a:t>
          </a:r>
          <a:endParaRPr lang="en-US" altLang="zh-CN" sz="2800" kern="1200" dirty="0" smtClean="0"/>
        </a:p>
      </dsp:txBody>
      <dsp:txXfrm>
        <a:off x="1885332" y="2580004"/>
        <a:ext cx="1692205" cy="515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68146-3CD9-4149-8112-4EBCE07CDBA7}">
      <dsp:nvSpPr>
        <dsp:cNvPr id="0" name=""/>
        <dsp:cNvSpPr/>
      </dsp:nvSpPr>
      <dsp:spPr>
        <a:xfrm>
          <a:off x="1086123" y="3481613"/>
          <a:ext cx="1285103" cy="454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551" y="0"/>
              </a:lnTo>
              <a:lnTo>
                <a:pt x="642551" y="454091"/>
              </a:lnTo>
              <a:lnTo>
                <a:pt x="1285103" y="454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94601" y="3674584"/>
        <a:ext cx="68148" cy="68148"/>
      </dsp:txXfrm>
    </dsp:sp>
    <dsp:sp modelId="{7B25851E-806B-4736-841F-52BF9B26C791}">
      <dsp:nvSpPr>
        <dsp:cNvPr id="0" name=""/>
        <dsp:cNvSpPr/>
      </dsp:nvSpPr>
      <dsp:spPr>
        <a:xfrm>
          <a:off x="4320485" y="3167740"/>
          <a:ext cx="502131" cy="2795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065" y="0"/>
              </a:lnTo>
              <a:lnTo>
                <a:pt x="251065" y="2795970"/>
              </a:lnTo>
              <a:lnTo>
                <a:pt x="502131" y="27959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500533" y="4494708"/>
        <a:ext cx="142035" cy="142035"/>
      </dsp:txXfrm>
    </dsp:sp>
    <dsp:sp modelId="{8F20B894-2213-4C71-9C6A-9806BA60B925}">
      <dsp:nvSpPr>
        <dsp:cNvPr id="0" name=""/>
        <dsp:cNvSpPr/>
      </dsp:nvSpPr>
      <dsp:spPr>
        <a:xfrm>
          <a:off x="4320485" y="3167740"/>
          <a:ext cx="502131" cy="1864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065" y="0"/>
              </a:lnTo>
              <a:lnTo>
                <a:pt x="251065" y="1864183"/>
              </a:lnTo>
              <a:lnTo>
                <a:pt x="502131" y="18641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523285" y="4051567"/>
        <a:ext cx="96531" cy="96531"/>
      </dsp:txXfrm>
    </dsp:sp>
    <dsp:sp modelId="{B889447C-99C9-41D3-A75A-2B1E3E2B0D77}">
      <dsp:nvSpPr>
        <dsp:cNvPr id="0" name=""/>
        <dsp:cNvSpPr/>
      </dsp:nvSpPr>
      <dsp:spPr>
        <a:xfrm>
          <a:off x="4320485" y="3167740"/>
          <a:ext cx="502131" cy="93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065" y="0"/>
              </a:lnTo>
              <a:lnTo>
                <a:pt x="251065" y="932397"/>
              </a:lnTo>
              <a:lnTo>
                <a:pt x="502131" y="932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45075" y="3607464"/>
        <a:ext cx="52950" cy="52950"/>
      </dsp:txXfrm>
    </dsp:sp>
    <dsp:sp modelId="{FD165B7A-D381-4009-94F2-24218FC7DE7C}">
      <dsp:nvSpPr>
        <dsp:cNvPr id="0" name=""/>
        <dsp:cNvSpPr/>
      </dsp:nvSpPr>
      <dsp:spPr>
        <a:xfrm>
          <a:off x="4320485" y="3122020"/>
          <a:ext cx="502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1065" y="45720"/>
              </a:lnTo>
              <a:lnTo>
                <a:pt x="251065" y="46331"/>
              </a:lnTo>
              <a:lnTo>
                <a:pt x="502131" y="46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58997" y="3155187"/>
        <a:ext cx="25106" cy="25106"/>
      </dsp:txXfrm>
    </dsp:sp>
    <dsp:sp modelId="{173FCA6C-EDD6-42A9-89D5-D2F3ACCFEC23}">
      <dsp:nvSpPr>
        <dsp:cNvPr id="0" name=""/>
        <dsp:cNvSpPr/>
      </dsp:nvSpPr>
      <dsp:spPr>
        <a:xfrm>
          <a:off x="4320485" y="2236565"/>
          <a:ext cx="502131" cy="931175"/>
        </a:xfrm>
        <a:custGeom>
          <a:avLst/>
          <a:gdLst/>
          <a:ahLst/>
          <a:cxnLst/>
          <a:rect l="0" t="0" r="0" b="0"/>
          <a:pathLst>
            <a:path>
              <a:moveTo>
                <a:pt x="0" y="931175"/>
              </a:moveTo>
              <a:lnTo>
                <a:pt x="251065" y="931175"/>
              </a:lnTo>
              <a:lnTo>
                <a:pt x="251065" y="0"/>
              </a:lnTo>
              <a:lnTo>
                <a:pt x="50213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45102" y="2675704"/>
        <a:ext cx="52896" cy="52896"/>
      </dsp:txXfrm>
    </dsp:sp>
    <dsp:sp modelId="{3541A12F-71DC-4926-9C7D-E936E7A12F50}">
      <dsp:nvSpPr>
        <dsp:cNvPr id="0" name=""/>
        <dsp:cNvSpPr/>
      </dsp:nvSpPr>
      <dsp:spPr>
        <a:xfrm>
          <a:off x="4320485" y="1304779"/>
          <a:ext cx="502131" cy="1862961"/>
        </a:xfrm>
        <a:custGeom>
          <a:avLst/>
          <a:gdLst/>
          <a:ahLst/>
          <a:cxnLst/>
          <a:rect l="0" t="0" r="0" b="0"/>
          <a:pathLst>
            <a:path>
              <a:moveTo>
                <a:pt x="0" y="1862961"/>
              </a:moveTo>
              <a:lnTo>
                <a:pt x="251065" y="1862961"/>
              </a:lnTo>
              <a:lnTo>
                <a:pt x="251065" y="0"/>
              </a:lnTo>
              <a:lnTo>
                <a:pt x="50213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523314" y="2188023"/>
        <a:ext cx="96472" cy="96472"/>
      </dsp:txXfrm>
    </dsp:sp>
    <dsp:sp modelId="{FDEF8EE2-F152-415D-99F3-BF7A3E3DFCB6}">
      <dsp:nvSpPr>
        <dsp:cNvPr id="0" name=""/>
        <dsp:cNvSpPr/>
      </dsp:nvSpPr>
      <dsp:spPr>
        <a:xfrm>
          <a:off x="4320485" y="372993"/>
          <a:ext cx="502131" cy="2794747"/>
        </a:xfrm>
        <a:custGeom>
          <a:avLst/>
          <a:gdLst/>
          <a:ahLst/>
          <a:cxnLst/>
          <a:rect l="0" t="0" r="0" b="0"/>
          <a:pathLst>
            <a:path>
              <a:moveTo>
                <a:pt x="0" y="2794747"/>
              </a:moveTo>
              <a:lnTo>
                <a:pt x="251065" y="2794747"/>
              </a:lnTo>
              <a:lnTo>
                <a:pt x="251065" y="0"/>
              </a:lnTo>
              <a:lnTo>
                <a:pt x="50213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500563" y="1699379"/>
        <a:ext cx="141974" cy="141974"/>
      </dsp:txXfrm>
    </dsp:sp>
    <dsp:sp modelId="{004467E0-B0DA-4C22-B03A-09A7118C0BFD}">
      <dsp:nvSpPr>
        <dsp:cNvPr id="0" name=""/>
        <dsp:cNvSpPr/>
      </dsp:nvSpPr>
      <dsp:spPr>
        <a:xfrm>
          <a:off x="1086123" y="3167740"/>
          <a:ext cx="1271974" cy="313872"/>
        </a:xfrm>
        <a:custGeom>
          <a:avLst/>
          <a:gdLst/>
          <a:ahLst/>
          <a:cxnLst/>
          <a:rect l="0" t="0" r="0" b="0"/>
          <a:pathLst>
            <a:path>
              <a:moveTo>
                <a:pt x="0" y="313872"/>
              </a:moveTo>
              <a:lnTo>
                <a:pt x="635987" y="313872"/>
              </a:lnTo>
              <a:lnTo>
                <a:pt x="635987" y="0"/>
              </a:lnTo>
              <a:lnTo>
                <a:pt x="12719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89357" y="3291923"/>
        <a:ext cx="65506" cy="65506"/>
      </dsp:txXfrm>
    </dsp:sp>
    <dsp:sp modelId="{14E0CE8A-52A1-421B-A16C-E5A58AE9E659}">
      <dsp:nvSpPr>
        <dsp:cNvPr id="0" name=""/>
        <dsp:cNvSpPr/>
      </dsp:nvSpPr>
      <dsp:spPr>
        <a:xfrm>
          <a:off x="0" y="3155159"/>
          <a:ext cx="1519341" cy="65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config</a:t>
          </a:r>
          <a:endParaRPr lang="zh-CN" altLang="en-US" sz="4200" kern="1200" dirty="0"/>
        </a:p>
      </dsp:txBody>
      <dsp:txXfrm>
        <a:off x="0" y="3155159"/>
        <a:ext cx="1519341" cy="652906"/>
      </dsp:txXfrm>
    </dsp:sp>
    <dsp:sp modelId="{3C61846B-10B8-4126-B036-2A91D02447FB}">
      <dsp:nvSpPr>
        <dsp:cNvPr id="0" name=""/>
        <dsp:cNvSpPr/>
      </dsp:nvSpPr>
      <dsp:spPr>
        <a:xfrm>
          <a:off x="2358098" y="2879095"/>
          <a:ext cx="1962387" cy="57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Tinyxml</a:t>
          </a:r>
        </a:p>
      </dsp:txBody>
      <dsp:txXfrm>
        <a:off x="2358098" y="2879095"/>
        <a:ext cx="1962387" cy="577290"/>
      </dsp:txXfrm>
    </dsp:sp>
    <dsp:sp modelId="{CC4FCDDE-BC12-4EC8-9CE9-86DA632E8DBD}">
      <dsp:nvSpPr>
        <dsp:cNvPr id="0" name=""/>
        <dsp:cNvSpPr/>
      </dsp:nvSpPr>
      <dsp:spPr>
        <a:xfrm>
          <a:off x="4822616" y="278"/>
          <a:ext cx="2445007" cy="74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TiXmlNode</a:t>
          </a:r>
        </a:p>
      </dsp:txBody>
      <dsp:txXfrm>
        <a:off x="4822616" y="278"/>
        <a:ext cx="2445007" cy="745429"/>
      </dsp:txXfrm>
    </dsp:sp>
    <dsp:sp modelId="{597663E5-F633-4D6C-AA09-870956875DA9}">
      <dsp:nvSpPr>
        <dsp:cNvPr id="0" name=""/>
        <dsp:cNvSpPr/>
      </dsp:nvSpPr>
      <dsp:spPr>
        <a:xfrm>
          <a:off x="4822616" y="932064"/>
          <a:ext cx="2445007" cy="74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TiXmlDocument</a:t>
          </a:r>
        </a:p>
      </dsp:txBody>
      <dsp:txXfrm>
        <a:off x="4822616" y="932064"/>
        <a:ext cx="2445007" cy="745429"/>
      </dsp:txXfrm>
    </dsp:sp>
    <dsp:sp modelId="{C867ACE9-05F1-415D-BA90-9A175B7AE2D1}">
      <dsp:nvSpPr>
        <dsp:cNvPr id="0" name=""/>
        <dsp:cNvSpPr/>
      </dsp:nvSpPr>
      <dsp:spPr>
        <a:xfrm>
          <a:off x="4822616" y="1863851"/>
          <a:ext cx="2445007" cy="74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TiXmlElement</a:t>
          </a:r>
        </a:p>
      </dsp:txBody>
      <dsp:txXfrm>
        <a:off x="4822616" y="1863851"/>
        <a:ext cx="2445007" cy="745429"/>
      </dsp:txXfrm>
    </dsp:sp>
    <dsp:sp modelId="{7D2A8331-48B4-4C45-8CBC-D31D8EAC9635}">
      <dsp:nvSpPr>
        <dsp:cNvPr id="0" name=""/>
        <dsp:cNvSpPr/>
      </dsp:nvSpPr>
      <dsp:spPr>
        <a:xfrm>
          <a:off x="4822616" y="2795637"/>
          <a:ext cx="2445007" cy="74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TiXmlComment</a:t>
          </a:r>
        </a:p>
      </dsp:txBody>
      <dsp:txXfrm>
        <a:off x="4822616" y="2795637"/>
        <a:ext cx="2445007" cy="745429"/>
      </dsp:txXfrm>
    </dsp:sp>
    <dsp:sp modelId="{7DAE932B-4728-4CA3-99AA-1F41FC1FA56D}">
      <dsp:nvSpPr>
        <dsp:cNvPr id="0" name=""/>
        <dsp:cNvSpPr/>
      </dsp:nvSpPr>
      <dsp:spPr>
        <a:xfrm>
          <a:off x="4822616" y="3727423"/>
          <a:ext cx="2445007" cy="74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TiXmlText</a:t>
          </a:r>
        </a:p>
      </dsp:txBody>
      <dsp:txXfrm>
        <a:off x="4822616" y="3727423"/>
        <a:ext cx="2445007" cy="745429"/>
      </dsp:txXfrm>
    </dsp:sp>
    <dsp:sp modelId="{0551B39F-6685-44E2-84FB-6C45AA127E74}">
      <dsp:nvSpPr>
        <dsp:cNvPr id="0" name=""/>
        <dsp:cNvSpPr/>
      </dsp:nvSpPr>
      <dsp:spPr>
        <a:xfrm>
          <a:off x="4822616" y="4659210"/>
          <a:ext cx="2445007" cy="74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TiXmlDeclaration</a:t>
          </a:r>
        </a:p>
      </dsp:txBody>
      <dsp:txXfrm>
        <a:off x="4822616" y="4659210"/>
        <a:ext cx="2445007" cy="745429"/>
      </dsp:txXfrm>
    </dsp:sp>
    <dsp:sp modelId="{B017342A-792D-4064-A558-CD4D3AD972C9}">
      <dsp:nvSpPr>
        <dsp:cNvPr id="0" name=""/>
        <dsp:cNvSpPr/>
      </dsp:nvSpPr>
      <dsp:spPr>
        <a:xfrm>
          <a:off x="4822616" y="5590996"/>
          <a:ext cx="2445007" cy="74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TiXmlUnknown</a:t>
          </a:r>
        </a:p>
      </dsp:txBody>
      <dsp:txXfrm>
        <a:off x="4822616" y="5590996"/>
        <a:ext cx="2445007" cy="745429"/>
      </dsp:txXfrm>
    </dsp:sp>
    <dsp:sp modelId="{CDDF13AD-A899-4571-9D8A-A6DAC992AB9F}">
      <dsp:nvSpPr>
        <dsp:cNvPr id="0" name=""/>
        <dsp:cNvSpPr/>
      </dsp:nvSpPr>
      <dsp:spPr>
        <a:xfrm>
          <a:off x="2371227" y="3643354"/>
          <a:ext cx="1936127" cy="584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ConfigFile</a:t>
          </a:r>
          <a:endParaRPr lang="en-US" altLang="zh-CN" sz="2700" kern="1200" dirty="0" smtClean="0"/>
        </a:p>
      </dsp:txBody>
      <dsp:txXfrm>
        <a:off x="2371227" y="3643354"/>
        <a:ext cx="1936127" cy="584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1F2D9-1919-4AAF-B9ED-E98513CFE8CF}">
      <dsp:nvSpPr>
        <dsp:cNvPr id="0" name=""/>
        <dsp:cNvSpPr/>
      </dsp:nvSpPr>
      <dsp:spPr>
        <a:xfrm>
          <a:off x="795407" y="1872591"/>
          <a:ext cx="841836" cy="995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0918" y="0"/>
              </a:lnTo>
              <a:lnTo>
                <a:pt x="420918" y="995127"/>
              </a:lnTo>
              <a:lnTo>
                <a:pt x="841836" y="995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83739" y="2337568"/>
        <a:ext cx="65172" cy="65172"/>
      </dsp:txXfrm>
    </dsp:sp>
    <dsp:sp modelId="{87B3A151-C37B-415C-ADC1-BDB31ED1D407}">
      <dsp:nvSpPr>
        <dsp:cNvPr id="0" name=""/>
        <dsp:cNvSpPr/>
      </dsp:nvSpPr>
      <dsp:spPr>
        <a:xfrm>
          <a:off x="795407" y="1826871"/>
          <a:ext cx="841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918" y="45720"/>
              </a:lnTo>
              <a:lnTo>
                <a:pt x="420918" y="117344"/>
              </a:lnTo>
              <a:lnTo>
                <a:pt x="841836" y="117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95203" y="1851469"/>
        <a:ext cx="42243" cy="42243"/>
      </dsp:txXfrm>
    </dsp:sp>
    <dsp:sp modelId="{DCA9DC5F-E00F-4908-8B8B-3792825FAD3D}">
      <dsp:nvSpPr>
        <dsp:cNvPr id="0" name=""/>
        <dsp:cNvSpPr/>
      </dsp:nvSpPr>
      <dsp:spPr>
        <a:xfrm>
          <a:off x="795407" y="1020713"/>
          <a:ext cx="841836" cy="851877"/>
        </a:xfrm>
        <a:custGeom>
          <a:avLst/>
          <a:gdLst/>
          <a:ahLst/>
          <a:cxnLst/>
          <a:rect l="0" t="0" r="0" b="0"/>
          <a:pathLst>
            <a:path>
              <a:moveTo>
                <a:pt x="0" y="851877"/>
              </a:moveTo>
              <a:lnTo>
                <a:pt x="420918" y="851877"/>
              </a:lnTo>
              <a:lnTo>
                <a:pt x="420918" y="0"/>
              </a:lnTo>
              <a:lnTo>
                <a:pt x="84183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86383" y="1416710"/>
        <a:ext cx="59882" cy="59882"/>
      </dsp:txXfrm>
    </dsp:sp>
    <dsp:sp modelId="{14E0CE8A-52A1-421B-A16C-E5A58AE9E659}">
      <dsp:nvSpPr>
        <dsp:cNvPr id="0" name=""/>
        <dsp:cNvSpPr/>
      </dsp:nvSpPr>
      <dsp:spPr>
        <a:xfrm>
          <a:off x="0" y="1570295"/>
          <a:ext cx="986223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err="1" smtClean="0"/>
            <a:t>util</a:t>
          </a:r>
          <a:endParaRPr lang="zh-CN" altLang="en-US" sz="3900" kern="1200" dirty="0"/>
        </a:p>
      </dsp:txBody>
      <dsp:txXfrm>
        <a:off x="0" y="1570295"/>
        <a:ext cx="986223" cy="604591"/>
      </dsp:txXfrm>
    </dsp:sp>
    <dsp:sp modelId="{F280460C-F81D-4F31-BFF9-52C52A915CDA}">
      <dsp:nvSpPr>
        <dsp:cNvPr id="0" name=""/>
        <dsp:cNvSpPr/>
      </dsp:nvSpPr>
      <dsp:spPr>
        <a:xfrm>
          <a:off x="1637243" y="651312"/>
          <a:ext cx="2423270" cy="73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DoResourceReader</a:t>
          </a:r>
          <a:endParaRPr lang="zh-CN" altLang="en-US" sz="2400" kern="1200" dirty="0"/>
        </a:p>
      </dsp:txBody>
      <dsp:txXfrm>
        <a:off x="1637243" y="651312"/>
        <a:ext cx="2423270" cy="738802"/>
      </dsp:txXfrm>
    </dsp:sp>
    <dsp:sp modelId="{941339B4-25CC-4B37-83CF-8109D3F265A8}">
      <dsp:nvSpPr>
        <dsp:cNvPr id="0" name=""/>
        <dsp:cNvSpPr/>
      </dsp:nvSpPr>
      <dsp:spPr>
        <a:xfrm>
          <a:off x="1637243" y="1574814"/>
          <a:ext cx="2423270" cy="73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FFFF00"/>
              </a:solidFill>
            </a:rPr>
            <a:t>TraceLog</a:t>
          </a:r>
          <a:endParaRPr lang="zh-CN" altLang="en-US" sz="2400" kern="1200" dirty="0">
            <a:solidFill>
              <a:srgbClr val="FFFF00"/>
            </a:solidFill>
          </a:endParaRPr>
        </a:p>
      </dsp:txBody>
      <dsp:txXfrm>
        <a:off x="1637243" y="1574814"/>
        <a:ext cx="2423270" cy="738802"/>
      </dsp:txXfrm>
    </dsp:sp>
    <dsp:sp modelId="{5D83BF85-77A2-4555-97D1-D0B9FA0B0583}">
      <dsp:nvSpPr>
        <dsp:cNvPr id="0" name=""/>
        <dsp:cNvSpPr/>
      </dsp:nvSpPr>
      <dsp:spPr>
        <a:xfrm>
          <a:off x="1637243" y="2498317"/>
          <a:ext cx="2423270" cy="73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FFFF00"/>
              </a:solidFill>
            </a:rPr>
            <a:t>SysLog</a:t>
          </a:r>
          <a:endParaRPr lang="zh-CN" altLang="en-US" sz="2400" kern="1200" dirty="0">
            <a:solidFill>
              <a:srgbClr val="FFFF00"/>
            </a:solidFill>
          </a:endParaRPr>
        </a:p>
      </dsp:txBody>
      <dsp:txXfrm>
        <a:off x="1637243" y="2498317"/>
        <a:ext cx="2423270" cy="738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1F2D9-1919-4AAF-B9ED-E98513CFE8CF}">
      <dsp:nvSpPr>
        <dsp:cNvPr id="0" name=""/>
        <dsp:cNvSpPr/>
      </dsp:nvSpPr>
      <dsp:spPr>
        <a:xfrm>
          <a:off x="795407" y="1872591"/>
          <a:ext cx="841836" cy="995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0918" y="0"/>
              </a:lnTo>
              <a:lnTo>
                <a:pt x="420918" y="995127"/>
              </a:lnTo>
              <a:lnTo>
                <a:pt x="841836" y="995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83739" y="2337568"/>
        <a:ext cx="65172" cy="65172"/>
      </dsp:txXfrm>
    </dsp:sp>
    <dsp:sp modelId="{87B3A151-C37B-415C-ADC1-BDB31ED1D407}">
      <dsp:nvSpPr>
        <dsp:cNvPr id="0" name=""/>
        <dsp:cNvSpPr/>
      </dsp:nvSpPr>
      <dsp:spPr>
        <a:xfrm>
          <a:off x="795407" y="1826871"/>
          <a:ext cx="841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918" y="45720"/>
              </a:lnTo>
              <a:lnTo>
                <a:pt x="420918" y="117344"/>
              </a:lnTo>
              <a:lnTo>
                <a:pt x="841836" y="117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95203" y="1851469"/>
        <a:ext cx="42243" cy="42243"/>
      </dsp:txXfrm>
    </dsp:sp>
    <dsp:sp modelId="{DCA9DC5F-E00F-4908-8B8B-3792825FAD3D}">
      <dsp:nvSpPr>
        <dsp:cNvPr id="0" name=""/>
        <dsp:cNvSpPr/>
      </dsp:nvSpPr>
      <dsp:spPr>
        <a:xfrm>
          <a:off x="795407" y="1020713"/>
          <a:ext cx="841836" cy="851877"/>
        </a:xfrm>
        <a:custGeom>
          <a:avLst/>
          <a:gdLst/>
          <a:ahLst/>
          <a:cxnLst/>
          <a:rect l="0" t="0" r="0" b="0"/>
          <a:pathLst>
            <a:path>
              <a:moveTo>
                <a:pt x="0" y="851877"/>
              </a:moveTo>
              <a:lnTo>
                <a:pt x="420918" y="851877"/>
              </a:lnTo>
              <a:lnTo>
                <a:pt x="420918" y="0"/>
              </a:lnTo>
              <a:lnTo>
                <a:pt x="84183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86383" y="1416710"/>
        <a:ext cx="59882" cy="59882"/>
      </dsp:txXfrm>
    </dsp:sp>
    <dsp:sp modelId="{14E0CE8A-52A1-421B-A16C-E5A58AE9E659}">
      <dsp:nvSpPr>
        <dsp:cNvPr id="0" name=""/>
        <dsp:cNvSpPr/>
      </dsp:nvSpPr>
      <dsp:spPr>
        <a:xfrm>
          <a:off x="0" y="1570295"/>
          <a:ext cx="986223" cy="60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net</a:t>
          </a:r>
          <a:endParaRPr lang="zh-CN" altLang="en-US" sz="3900" kern="1200" dirty="0"/>
        </a:p>
      </dsp:txBody>
      <dsp:txXfrm>
        <a:off x="0" y="1570295"/>
        <a:ext cx="986223" cy="604591"/>
      </dsp:txXfrm>
    </dsp:sp>
    <dsp:sp modelId="{F280460C-F81D-4F31-BFF9-52C52A915CDA}">
      <dsp:nvSpPr>
        <dsp:cNvPr id="0" name=""/>
        <dsp:cNvSpPr/>
      </dsp:nvSpPr>
      <dsp:spPr>
        <a:xfrm>
          <a:off x="1637243" y="651312"/>
          <a:ext cx="2423270" cy="73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HttpSocket</a:t>
          </a:r>
          <a:endParaRPr lang="zh-CN" altLang="en-US" sz="3300" kern="1200" dirty="0"/>
        </a:p>
      </dsp:txBody>
      <dsp:txXfrm>
        <a:off x="1637243" y="651312"/>
        <a:ext cx="2423270" cy="738802"/>
      </dsp:txXfrm>
    </dsp:sp>
    <dsp:sp modelId="{941339B4-25CC-4B37-83CF-8109D3F265A8}">
      <dsp:nvSpPr>
        <dsp:cNvPr id="0" name=""/>
        <dsp:cNvSpPr/>
      </dsp:nvSpPr>
      <dsp:spPr>
        <a:xfrm>
          <a:off x="1637243" y="1574814"/>
          <a:ext cx="2423270" cy="73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solidFill>
                <a:schemeClr val="bg1"/>
              </a:solidFill>
            </a:rPr>
            <a:t>JSON</a:t>
          </a:r>
          <a:endParaRPr lang="zh-CN" altLang="en-US" sz="3300" kern="1200" dirty="0">
            <a:solidFill>
              <a:schemeClr val="bg1"/>
            </a:solidFill>
          </a:endParaRPr>
        </a:p>
      </dsp:txBody>
      <dsp:txXfrm>
        <a:off x="1637243" y="1574814"/>
        <a:ext cx="2423270" cy="738802"/>
      </dsp:txXfrm>
    </dsp:sp>
    <dsp:sp modelId="{5D83BF85-77A2-4555-97D1-D0B9FA0B0583}">
      <dsp:nvSpPr>
        <dsp:cNvPr id="0" name=""/>
        <dsp:cNvSpPr/>
      </dsp:nvSpPr>
      <dsp:spPr>
        <a:xfrm>
          <a:off x="1637243" y="2498317"/>
          <a:ext cx="2423270" cy="73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>
              <a:solidFill>
                <a:schemeClr val="bg1"/>
              </a:solidFill>
            </a:rPr>
            <a:t>EthernetMgm</a:t>
          </a:r>
          <a:endParaRPr lang="zh-CN" altLang="en-US" sz="3300" kern="1200" dirty="0">
            <a:solidFill>
              <a:schemeClr val="bg1"/>
            </a:solidFill>
          </a:endParaRPr>
        </a:p>
      </dsp:txBody>
      <dsp:txXfrm>
        <a:off x="1637243" y="2498317"/>
        <a:ext cx="2423270" cy="73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22221301"/>
              </p:ext>
            </p:extLst>
          </p:nvPr>
        </p:nvGraphicFramePr>
        <p:xfrm>
          <a:off x="107504" y="116632"/>
          <a:ext cx="4176464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4" name="图示 73"/>
          <p:cNvGraphicFramePr/>
          <p:nvPr>
            <p:extLst>
              <p:ext uri="{D42A27DB-BD31-4B8C-83A1-F6EECF244321}">
                <p14:modId xmlns:p14="http://schemas.microsoft.com/office/powerpoint/2010/main" val="726923906"/>
              </p:ext>
            </p:extLst>
          </p:nvPr>
        </p:nvGraphicFramePr>
        <p:xfrm>
          <a:off x="4499992" y="188640"/>
          <a:ext cx="4176464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34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51575683"/>
              </p:ext>
            </p:extLst>
          </p:nvPr>
        </p:nvGraphicFramePr>
        <p:xfrm>
          <a:off x="179512" y="1700808"/>
          <a:ext cx="410445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27011297"/>
              </p:ext>
            </p:extLst>
          </p:nvPr>
        </p:nvGraphicFramePr>
        <p:xfrm>
          <a:off x="4283968" y="1628800"/>
          <a:ext cx="460851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95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02273843"/>
              </p:ext>
            </p:extLst>
          </p:nvPr>
        </p:nvGraphicFramePr>
        <p:xfrm>
          <a:off x="395536" y="116632"/>
          <a:ext cx="8496944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0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7754221"/>
              </p:ext>
            </p:extLst>
          </p:nvPr>
        </p:nvGraphicFramePr>
        <p:xfrm>
          <a:off x="107504" y="404664"/>
          <a:ext cx="460851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70751233"/>
              </p:ext>
            </p:extLst>
          </p:nvPr>
        </p:nvGraphicFramePr>
        <p:xfrm>
          <a:off x="4572000" y="476672"/>
          <a:ext cx="460851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79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53</Words>
  <Application>Microsoft Office PowerPoint</Application>
  <PresentationFormat>全屏显示(4:3)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hanxin</dc:creator>
  <cp:lastModifiedBy>hanxin</cp:lastModifiedBy>
  <cp:revision>15</cp:revision>
  <dcterms:created xsi:type="dcterms:W3CDTF">2012-03-16T08:38:22Z</dcterms:created>
  <dcterms:modified xsi:type="dcterms:W3CDTF">2012-04-05T07:17:49Z</dcterms:modified>
</cp:coreProperties>
</file>