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71" r:id="rId15"/>
    <p:sldId id="269" r:id="rId16"/>
    <p:sldId id="265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8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1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2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84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80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67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0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8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51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2018/4/16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7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编译，汇编，</a:t>
            </a:r>
            <a:r>
              <a:rPr kumimoji="1"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hello.c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hello.bin</a:t>
            </a:r>
            <a:r>
              <a:rPr kumimoji="1" lang="zh-CN" altLang="en-US" dirty="0" smtClean="0"/>
              <a:t>其实是先编译成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hello.out</a:t>
            </a:r>
            <a:r>
              <a:rPr kumimoji="1" lang="zh-CN" altLang="en-US" dirty="0" smtClean="0"/>
              <a:t>，再连接成</a:t>
            </a:r>
            <a:r>
              <a:rPr kumimoji="1" lang="en-US" altLang="zh-CN" dirty="0" err="1" smtClean="0"/>
              <a:t>hello.bin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文件是统一的格式。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所以，可以使用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汇编汇编语言，最后使用链接器（通常是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命令）将多个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文件链接成可执行文件。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文件和可执行文件都是平台相关的，比如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下面是</a:t>
            </a:r>
            <a:r>
              <a:rPr kumimoji="1" lang="en-US" altLang="zh-CN" dirty="0" err="1" smtClean="0"/>
              <a:t>maco</a:t>
            </a:r>
            <a:r>
              <a:rPr kumimoji="1" lang="zh-CN" altLang="en-US" dirty="0" smtClean="0"/>
              <a:t>格式。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4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参见</a:t>
            </a:r>
            <a:r>
              <a:rPr kumimoji="1" lang="en-US" altLang="zh-CN" dirty="0" err="1" smtClean="0"/>
              <a:t>nasmdoc</a:t>
            </a:r>
            <a:r>
              <a:rPr kumimoji="1" lang="zh-CN" altLang="en-US" dirty="0" smtClean="0"/>
              <a:t>第二章</a:t>
            </a:r>
            <a:endParaRPr kumimoji="1" lang="en-US" altLang="zh-CN" dirty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静态链接与动态链接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</a:t>
            </a:r>
            <a:r>
              <a:rPr lang="zh-CN" altLang="en-US" dirty="0" smtClean="0"/>
              <a:t>在编译链接</a:t>
            </a:r>
            <a:r>
              <a:rPr lang="zh-CN" altLang="en-US" dirty="0"/>
              <a:t>时直接将需要的执行代码拷贝到调用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/>
              <a:t>使用静态链接生成的可执行文件体积较大，包含相同的公共代码，造成</a:t>
            </a:r>
            <a:r>
              <a:rPr lang="zh-CN" altLang="en-US" sz="2000" dirty="0" smtClean="0"/>
              <a:t>浪费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动态链接：</a:t>
            </a:r>
            <a:r>
              <a:rPr lang="zh-CN" altLang="en-US" dirty="0"/>
              <a:t>使用这种方式的程序并不在一开始就完成动态链接，而是直到真正调用动态库代码时，载入程序才计算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这种方式使程序初始化时间较短，但运行期间的性能比不上静态链接的程序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12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语言函数调用时的参数传递规则的理解。</a:t>
            </a:r>
          </a:p>
        </p:txBody>
      </p:sp>
    </p:spTree>
    <p:extLst>
      <p:ext uri="{BB962C8B-B14F-4D97-AF65-F5344CB8AC3E}">
        <p14:creationId xmlns:p14="http://schemas.microsoft.com/office/powerpoint/2010/main" val="72658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编译（生成语言无关中间代码）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链接（生成平台相关的可执行二进制代码）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marL="274320" lvl="1" indent="0">
              <a:buNone/>
            </a:pPr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0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声明只是告诉编译器有这么一个变量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定义是告诉编译器这个变量会占用多少内存，这个函数具体的代码是如何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先声明后调用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提前分配地址和空间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  <p:extLst>
      <p:ext uri="{BB962C8B-B14F-4D97-AF65-F5344CB8AC3E}">
        <p14:creationId xmlns:p14="http://schemas.microsoft.com/office/powerpoint/2010/main" val="2587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</a:t>
            </a:r>
            <a:r>
              <a:rPr kumimoji="1" lang="zh-CN" altLang="en-US" strike="sngStrike" dirty="0" smtClean="0"/>
              <a:t>另外一个同学写了一个函数给你用</a:t>
            </a:r>
            <a:r>
              <a:rPr kumimoji="1" lang="zh-CN" altLang="en-US" dirty="0" smtClean="0"/>
              <a:t>，比如说你想要复用之前用汇编写的函数，那么要通过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指定。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697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 smtClean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gcc</a:t>
            </a:r>
            <a:r>
              <a:rPr kumimoji="1" lang="zh-CN" altLang="en-US" dirty="0" smtClean="0">
                <a:solidFill>
                  <a:srgbClr val="292934"/>
                </a:solidFill>
              </a:rPr>
              <a:t>就会这样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6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  <p:extLst>
      <p:ext uri="{BB962C8B-B14F-4D97-AF65-F5344CB8AC3E}">
        <p14:creationId xmlns:p14="http://schemas.microsoft.com/office/powerpoint/2010/main" val="17080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语言的编译链接图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32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772</Words>
  <Application>Microsoft Macintosh PowerPoint</Application>
  <PresentationFormat>宽屏</PresentationFormat>
  <Paragraphs>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华文新魏</vt:lpstr>
      <vt:lpstr>宋体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重点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Microsoft Office 用户</cp:lastModifiedBy>
  <cp:revision>18</cp:revision>
  <dcterms:created xsi:type="dcterms:W3CDTF">2015-02-12T10:34:42Z</dcterms:created>
  <dcterms:modified xsi:type="dcterms:W3CDTF">2018-04-18T04:15:17Z</dcterms:modified>
</cp:coreProperties>
</file>