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2ABC-BB54-4687-B6BB-122D59C6FAAF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21D3-17B2-457C-A38A-9466F34B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6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2ABC-BB54-4687-B6BB-122D59C6FAAF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21D3-17B2-457C-A38A-9466F34B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2ABC-BB54-4687-B6BB-122D59C6FAAF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21D3-17B2-457C-A38A-9466F34B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7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2ABC-BB54-4687-B6BB-122D59C6FAAF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21D3-17B2-457C-A38A-9466F34B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3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2ABC-BB54-4687-B6BB-122D59C6FAAF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21D3-17B2-457C-A38A-9466F34B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3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2ABC-BB54-4687-B6BB-122D59C6FAAF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21D3-17B2-457C-A38A-9466F34B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4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2ABC-BB54-4687-B6BB-122D59C6FAAF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21D3-17B2-457C-A38A-9466F34B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2ABC-BB54-4687-B6BB-122D59C6FAAF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21D3-17B2-457C-A38A-9466F34B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6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2ABC-BB54-4687-B6BB-122D59C6FAAF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21D3-17B2-457C-A38A-9466F34B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7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2ABC-BB54-4687-B6BB-122D59C6FAAF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21D3-17B2-457C-A38A-9466F34B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4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2ABC-BB54-4687-B6BB-122D59C6FAAF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21D3-17B2-457C-A38A-9466F34B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6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A2ABC-BB54-4687-B6BB-122D59C6FAAF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D21D3-17B2-457C-A38A-9466F34B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8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75" y="12632"/>
            <a:ext cx="6175332" cy="10271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76" y="1616702"/>
            <a:ext cx="2179528" cy="7708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22" y="12633"/>
            <a:ext cx="3275186" cy="17279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74" y="2810707"/>
            <a:ext cx="4985359" cy="34144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6416" y="17869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6416" y="180054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6416" y="397382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15362" y="17869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15362" y="397382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(e)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22" y="1955616"/>
            <a:ext cx="3275186" cy="492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Hanxiong Wang</dc:creator>
  <cp:lastModifiedBy>Hanxiong Wang</cp:lastModifiedBy>
  <cp:revision>1</cp:revision>
  <dcterms:created xsi:type="dcterms:W3CDTF">2016-11-29T21:56:27Z</dcterms:created>
  <dcterms:modified xsi:type="dcterms:W3CDTF">2016-11-29T21:56:52Z</dcterms:modified>
</cp:coreProperties>
</file>