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AE349-38A5-DC40-A046-2AABBA2AB411}" type="doc">
      <dgm:prSet loTypeId="urn:microsoft.com/office/officeart/2005/8/layout/vProcess5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4A198F3-94BE-D147-BDE3-D3ED5C5A8200}">
      <dgm:prSet phldrT="[文本]" custT="1"/>
      <dgm:spPr/>
      <dgm:t>
        <a:bodyPr/>
        <a:lstStyle/>
        <a:p>
          <a:r>
            <a:rPr lang="en-US" altLang="zh-CN" sz="2800" dirty="0" smtClean="0">
              <a:solidFill>
                <a:schemeClr val="tx1"/>
              </a:solidFill>
            </a:rPr>
            <a:t>Obtain and clean the data</a:t>
          </a:r>
          <a:endParaRPr lang="zh-CN" altLang="en-US" sz="2800" dirty="0">
            <a:solidFill>
              <a:schemeClr val="tx1"/>
            </a:solidFill>
          </a:endParaRPr>
        </a:p>
      </dgm:t>
    </dgm:pt>
    <dgm:pt modelId="{420BAF55-5B7C-5240-A867-548B4C3A70BB}" type="parTrans" cxnId="{ED7B9EDC-6899-2246-A438-EAD56C1F4119}">
      <dgm:prSet/>
      <dgm:spPr/>
      <dgm:t>
        <a:bodyPr/>
        <a:lstStyle/>
        <a:p>
          <a:endParaRPr lang="zh-CN" altLang="en-US"/>
        </a:p>
      </dgm:t>
    </dgm:pt>
    <dgm:pt modelId="{137070ED-7561-9E4C-B5D6-90EF2BAE76E1}" type="sibTrans" cxnId="{ED7B9EDC-6899-2246-A438-EAD56C1F4119}">
      <dgm:prSet/>
      <dgm:spPr/>
      <dgm:t>
        <a:bodyPr/>
        <a:lstStyle/>
        <a:p>
          <a:endParaRPr lang="zh-CN" altLang="en-US"/>
        </a:p>
      </dgm:t>
    </dgm:pt>
    <dgm:pt modelId="{7906B308-2685-784C-8B45-4B4E3AB0D0B7}">
      <dgm:prSet phldrT="[文本]" custT="1"/>
      <dgm:spPr/>
      <dgm:t>
        <a:bodyPr/>
        <a:lstStyle/>
        <a:p>
          <a:r>
            <a:rPr lang="en-US" altLang="zh-CN" sz="2800" dirty="0" smtClean="0">
              <a:solidFill>
                <a:srgbClr val="000000"/>
              </a:solidFill>
            </a:rPr>
            <a:t>Build the objective graph</a:t>
          </a:r>
          <a:endParaRPr lang="zh-CN" altLang="en-US" sz="2800" dirty="0">
            <a:solidFill>
              <a:srgbClr val="000000"/>
            </a:solidFill>
          </a:endParaRPr>
        </a:p>
      </dgm:t>
    </dgm:pt>
    <dgm:pt modelId="{2C1B98D4-F097-0745-9747-B2115C52E00B}" type="parTrans" cxnId="{7E90959C-3D9C-2A4F-89B0-47B902285188}">
      <dgm:prSet/>
      <dgm:spPr/>
      <dgm:t>
        <a:bodyPr/>
        <a:lstStyle/>
        <a:p>
          <a:endParaRPr lang="zh-CN" altLang="en-US"/>
        </a:p>
      </dgm:t>
    </dgm:pt>
    <dgm:pt modelId="{0C80E33D-88CD-5345-A143-465A7D9C3E74}" type="sibTrans" cxnId="{7E90959C-3D9C-2A4F-89B0-47B902285188}">
      <dgm:prSet/>
      <dgm:spPr/>
      <dgm:t>
        <a:bodyPr/>
        <a:lstStyle/>
        <a:p>
          <a:endParaRPr lang="zh-CN" altLang="en-US"/>
        </a:p>
      </dgm:t>
    </dgm:pt>
    <dgm:pt modelId="{AB4EB5B3-E087-344C-BEFF-44DCF27160D6}">
      <dgm:prSet phldrT="[文本]" custT="1"/>
      <dgm:spPr/>
      <dgm:t>
        <a:bodyPr/>
        <a:lstStyle/>
        <a:p>
          <a:r>
            <a:rPr lang="en-US" altLang="zh-CN" sz="2800" dirty="0" smtClean="0">
              <a:solidFill>
                <a:srgbClr val="000000"/>
              </a:solidFill>
            </a:rPr>
            <a:t>Provide the recommendation List</a:t>
          </a:r>
          <a:endParaRPr lang="zh-CN" altLang="en-US" sz="2800" dirty="0">
            <a:solidFill>
              <a:srgbClr val="000000"/>
            </a:solidFill>
          </a:endParaRPr>
        </a:p>
      </dgm:t>
    </dgm:pt>
    <dgm:pt modelId="{FBB15C09-0C88-F445-9FE8-3EB1CA7A5F18}" type="parTrans" cxnId="{CC651019-B10D-804E-914C-47E84B2FC936}">
      <dgm:prSet/>
      <dgm:spPr/>
      <dgm:t>
        <a:bodyPr/>
        <a:lstStyle/>
        <a:p>
          <a:endParaRPr lang="zh-CN" altLang="en-US"/>
        </a:p>
      </dgm:t>
    </dgm:pt>
    <dgm:pt modelId="{9F1834B0-61AE-5344-B751-6ADAB562CF50}" type="sibTrans" cxnId="{CC651019-B10D-804E-914C-47E84B2FC936}">
      <dgm:prSet/>
      <dgm:spPr/>
      <dgm:t>
        <a:bodyPr/>
        <a:lstStyle/>
        <a:p>
          <a:endParaRPr lang="zh-CN" altLang="en-US"/>
        </a:p>
      </dgm:t>
    </dgm:pt>
    <dgm:pt modelId="{D3B94F09-4551-554D-8E2A-EF740A9E9594}">
      <dgm:prSet custT="1"/>
      <dgm:spPr/>
      <dgm:t>
        <a:bodyPr/>
        <a:lstStyle/>
        <a:p>
          <a:r>
            <a:rPr lang="en-US" altLang="zh-CN" sz="2800" dirty="0" smtClean="0">
              <a:solidFill>
                <a:srgbClr val="000000"/>
              </a:solidFill>
            </a:rPr>
            <a:t>Evaluate algorithm</a:t>
          </a:r>
          <a:endParaRPr lang="zh-CN" altLang="en-US" sz="2800" dirty="0">
            <a:solidFill>
              <a:srgbClr val="000000"/>
            </a:solidFill>
          </a:endParaRPr>
        </a:p>
      </dgm:t>
    </dgm:pt>
    <dgm:pt modelId="{AFF69A26-CCB9-A74E-BCC6-8C35869D81C3}" type="parTrans" cxnId="{B1153337-3F52-2B4C-B4C3-C94DB956427F}">
      <dgm:prSet/>
      <dgm:spPr/>
      <dgm:t>
        <a:bodyPr/>
        <a:lstStyle/>
        <a:p>
          <a:endParaRPr lang="zh-CN" altLang="en-US"/>
        </a:p>
      </dgm:t>
    </dgm:pt>
    <dgm:pt modelId="{1B5A21F4-DF58-5741-8401-9C81C12F9457}" type="sibTrans" cxnId="{B1153337-3F52-2B4C-B4C3-C94DB956427F}">
      <dgm:prSet/>
      <dgm:spPr/>
      <dgm:t>
        <a:bodyPr/>
        <a:lstStyle/>
        <a:p>
          <a:endParaRPr lang="zh-CN" altLang="en-US"/>
        </a:p>
      </dgm:t>
    </dgm:pt>
    <dgm:pt modelId="{AEEC68B5-0742-FB42-A9CD-DD59007B8323}">
      <dgm:prSet custT="1"/>
      <dgm:spPr/>
      <dgm:t>
        <a:bodyPr/>
        <a:lstStyle/>
        <a:p>
          <a:r>
            <a:rPr lang="en-US" altLang="zh-CN" sz="2800" dirty="0" smtClean="0">
              <a:solidFill>
                <a:srgbClr val="000000"/>
              </a:solidFill>
            </a:rPr>
            <a:t>Modify edge parameters then repeat step 2 to 4, find a optimal model</a:t>
          </a:r>
          <a:endParaRPr lang="zh-CN" altLang="en-US" sz="2800" dirty="0">
            <a:solidFill>
              <a:srgbClr val="000000"/>
            </a:solidFill>
          </a:endParaRPr>
        </a:p>
      </dgm:t>
    </dgm:pt>
    <dgm:pt modelId="{907754D4-34F0-7945-BC9F-06160B3450EE}" type="parTrans" cxnId="{819A4889-D824-FC4E-B0E9-E19A0BB17EF1}">
      <dgm:prSet/>
      <dgm:spPr/>
      <dgm:t>
        <a:bodyPr/>
        <a:lstStyle/>
        <a:p>
          <a:endParaRPr lang="zh-CN" altLang="en-US"/>
        </a:p>
      </dgm:t>
    </dgm:pt>
    <dgm:pt modelId="{B38094F0-237F-6146-8C1D-B4BFEB686378}" type="sibTrans" cxnId="{819A4889-D824-FC4E-B0E9-E19A0BB17EF1}">
      <dgm:prSet/>
      <dgm:spPr/>
      <dgm:t>
        <a:bodyPr/>
        <a:lstStyle/>
        <a:p>
          <a:endParaRPr lang="zh-CN" altLang="en-US"/>
        </a:p>
      </dgm:t>
    </dgm:pt>
    <dgm:pt modelId="{FEA9AC8A-0EA8-684F-86ED-CC85360D992B}" type="pres">
      <dgm:prSet presAssocID="{CDDAE349-38A5-DC40-A046-2AABBA2AB411}" presName="outerComposite" presStyleCnt="0">
        <dgm:presLayoutVars>
          <dgm:chMax val="5"/>
          <dgm:dir/>
          <dgm:resizeHandles val="exact"/>
        </dgm:presLayoutVars>
      </dgm:prSet>
      <dgm:spPr/>
    </dgm:pt>
    <dgm:pt modelId="{E4400CC3-D5CD-DA41-9510-624831643A90}" type="pres">
      <dgm:prSet presAssocID="{CDDAE349-38A5-DC40-A046-2AABBA2AB411}" presName="dummyMaxCanvas" presStyleCnt="0">
        <dgm:presLayoutVars/>
      </dgm:prSet>
      <dgm:spPr/>
    </dgm:pt>
    <dgm:pt modelId="{2F9A8531-AF19-E445-930A-7CC3D19D112D}" type="pres">
      <dgm:prSet presAssocID="{CDDAE349-38A5-DC40-A046-2AABBA2AB411}" presName="FiveNodes_1" presStyleLbl="node1" presStyleIdx="0" presStyleCnt="5" custLinFactNeighborX="-59903" custLinFactNeighborY="-12155">
        <dgm:presLayoutVars>
          <dgm:bulletEnabled val="1"/>
        </dgm:presLayoutVars>
      </dgm:prSet>
      <dgm:spPr/>
    </dgm:pt>
    <dgm:pt modelId="{631E36D4-76DF-794C-AC10-1BBBE6346BF4}" type="pres">
      <dgm:prSet presAssocID="{CDDAE349-38A5-DC40-A046-2AABBA2AB411}" presName="FiveNodes_2" presStyleLbl="node1" presStyleIdx="1" presStyleCnt="5">
        <dgm:presLayoutVars>
          <dgm:bulletEnabled val="1"/>
        </dgm:presLayoutVars>
      </dgm:prSet>
      <dgm:spPr/>
    </dgm:pt>
    <dgm:pt modelId="{806BAA57-B83E-0D42-AB2B-0B4AB81A6A1C}" type="pres">
      <dgm:prSet presAssocID="{CDDAE349-38A5-DC40-A046-2AABBA2AB41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0C8278-CC14-3741-902E-CB5280775E65}" type="pres">
      <dgm:prSet presAssocID="{CDDAE349-38A5-DC40-A046-2AABBA2AB41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17ACD-A07D-9D43-BF08-990B2AB72778}" type="pres">
      <dgm:prSet presAssocID="{CDDAE349-38A5-DC40-A046-2AABBA2AB411}" presName="FiveNodes_5" presStyleLbl="node1" presStyleIdx="4" presStyleCnt="5" custScaleX="1060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8BBF1E-E7D6-3540-86DC-4A6571E13ACE}" type="pres">
      <dgm:prSet presAssocID="{CDDAE349-38A5-DC40-A046-2AABBA2AB411}" presName="FiveConn_1-2" presStyleLbl="fgAccFollowNode1" presStyleIdx="0" presStyleCnt="4">
        <dgm:presLayoutVars>
          <dgm:bulletEnabled val="1"/>
        </dgm:presLayoutVars>
      </dgm:prSet>
      <dgm:spPr/>
    </dgm:pt>
    <dgm:pt modelId="{AEC4BF55-F572-5443-9634-0A3D3B9E799C}" type="pres">
      <dgm:prSet presAssocID="{CDDAE349-38A5-DC40-A046-2AABBA2AB411}" presName="FiveConn_2-3" presStyleLbl="fgAccFollowNode1" presStyleIdx="1" presStyleCnt="4">
        <dgm:presLayoutVars>
          <dgm:bulletEnabled val="1"/>
        </dgm:presLayoutVars>
      </dgm:prSet>
      <dgm:spPr/>
    </dgm:pt>
    <dgm:pt modelId="{DE286A0E-9E2F-B444-BCDB-C969E22251F6}" type="pres">
      <dgm:prSet presAssocID="{CDDAE349-38A5-DC40-A046-2AABBA2AB411}" presName="FiveConn_3-4" presStyleLbl="fgAccFollowNode1" presStyleIdx="2" presStyleCnt="4">
        <dgm:presLayoutVars>
          <dgm:bulletEnabled val="1"/>
        </dgm:presLayoutVars>
      </dgm:prSet>
      <dgm:spPr/>
    </dgm:pt>
    <dgm:pt modelId="{24397129-38CF-A642-AC1A-A5B1C90E5F43}" type="pres">
      <dgm:prSet presAssocID="{CDDAE349-38A5-DC40-A046-2AABBA2AB411}" presName="FiveConn_4-5" presStyleLbl="fgAccFollowNode1" presStyleIdx="3" presStyleCnt="4">
        <dgm:presLayoutVars>
          <dgm:bulletEnabled val="1"/>
        </dgm:presLayoutVars>
      </dgm:prSet>
      <dgm:spPr/>
    </dgm:pt>
    <dgm:pt modelId="{75859A4E-2CD6-3746-ABB0-6DED2572611C}" type="pres">
      <dgm:prSet presAssocID="{CDDAE349-38A5-DC40-A046-2AABBA2AB411}" presName="FiveNodes_1_text" presStyleLbl="node1" presStyleIdx="4" presStyleCnt="5">
        <dgm:presLayoutVars>
          <dgm:bulletEnabled val="1"/>
        </dgm:presLayoutVars>
      </dgm:prSet>
      <dgm:spPr/>
    </dgm:pt>
    <dgm:pt modelId="{1CA53DFD-6CAA-C942-8A09-B14C6E86E46D}" type="pres">
      <dgm:prSet presAssocID="{CDDAE349-38A5-DC40-A046-2AABBA2AB411}" presName="FiveNodes_2_text" presStyleLbl="node1" presStyleIdx="4" presStyleCnt="5">
        <dgm:presLayoutVars>
          <dgm:bulletEnabled val="1"/>
        </dgm:presLayoutVars>
      </dgm:prSet>
      <dgm:spPr/>
    </dgm:pt>
    <dgm:pt modelId="{77747109-5072-694A-99D0-0B3B600D91CD}" type="pres">
      <dgm:prSet presAssocID="{CDDAE349-38A5-DC40-A046-2AABBA2AB41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F84068-DF41-854A-B4D6-85FB7A138548}" type="pres">
      <dgm:prSet presAssocID="{CDDAE349-38A5-DC40-A046-2AABBA2AB41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ACFA35-27BA-7B4A-A93B-C6AAB99C9045}" type="pres">
      <dgm:prSet presAssocID="{CDDAE349-38A5-DC40-A046-2AABBA2AB41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9683D4-B6D2-E44F-81CA-E6F775D79E78}" type="presOf" srcId="{94A198F3-94BE-D147-BDE3-D3ED5C5A8200}" destId="{75859A4E-2CD6-3746-ABB0-6DED2572611C}" srcOrd="1" destOrd="0" presId="urn:microsoft.com/office/officeart/2005/8/layout/vProcess5"/>
    <dgm:cxn modelId="{EAC4C989-FEDE-1D47-88E0-17EA0E5EB019}" type="presOf" srcId="{D3B94F09-4551-554D-8E2A-EF740A9E9594}" destId="{CEF84068-DF41-854A-B4D6-85FB7A138548}" srcOrd="1" destOrd="0" presId="urn:microsoft.com/office/officeart/2005/8/layout/vProcess5"/>
    <dgm:cxn modelId="{772446D4-5366-0C4B-BBC3-832C0B6A0206}" type="presOf" srcId="{1B5A21F4-DF58-5741-8401-9C81C12F9457}" destId="{24397129-38CF-A642-AC1A-A5B1C90E5F43}" srcOrd="0" destOrd="0" presId="urn:microsoft.com/office/officeart/2005/8/layout/vProcess5"/>
    <dgm:cxn modelId="{B1153337-3F52-2B4C-B4C3-C94DB956427F}" srcId="{CDDAE349-38A5-DC40-A046-2AABBA2AB411}" destId="{D3B94F09-4551-554D-8E2A-EF740A9E9594}" srcOrd="3" destOrd="0" parTransId="{AFF69A26-CCB9-A74E-BCC6-8C35869D81C3}" sibTransId="{1B5A21F4-DF58-5741-8401-9C81C12F9457}"/>
    <dgm:cxn modelId="{C23BE147-D400-AE47-B9E6-45A336EF55D4}" type="presOf" srcId="{7906B308-2685-784C-8B45-4B4E3AB0D0B7}" destId="{631E36D4-76DF-794C-AC10-1BBBE6346BF4}" srcOrd="0" destOrd="0" presId="urn:microsoft.com/office/officeart/2005/8/layout/vProcess5"/>
    <dgm:cxn modelId="{5E02082C-DDF2-4A49-8F4C-99C07FEFC135}" type="presOf" srcId="{CDDAE349-38A5-DC40-A046-2AABBA2AB411}" destId="{FEA9AC8A-0EA8-684F-86ED-CC85360D992B}" srcOrd="0" destOrd="0" presId="urn:microsoft.com/office/officeart/2005/8/layout/vProcess5"/>
    <dgm:cxn modelId="{B5C4451F-0A9E-724F-ADB3-25744C2D13FF}" type="presOf" srcId="{AEEC68B5-0742-FB42-A9CD-DD59007B8323}" destId="{61ACFA35-27BA-7B4A-A93B-C6AAB99C9045}" srcOrd="1" destOrd="0" presId="urn:microsoft.com/office/officeart/2005/8/layout/vProcess5"/>
    <dgm:cxn modelId="{ECFB077D-A923-DB4F-9CD9-7BCFF8715172}" type="presOf" srcId="{137070ED-7561-9E4C-B5D6-90EF2BAE76E1}" destId="{E18BBF1E-E7D6-3540-86DC-4A6571E13ACE}" srcOrd="0" destOrd="0" presId="urn:microsoft.com/office/officeart/2005/8/layout/vProcess5"/>
    <dgm:cxn modelId="{819A4889-D824-FC4E-B0E9-E19A0BB17EF1}" srcId="{CDDAE349-38A5-DC40-A046-2AABBA2AB411}" destId="{AEEC68B5-0742-FB42-A9CD-DD59007B8323}" srcOrd="4" destOrd="0" parTransId="{907754D4-34F0-7945-BC9F-06160B3450EE}" sibTransId="{B38094F0-237F-6146-8C1D-B4BFEB686378}"/>
    <dgm:cxn modelId="{7E90959C-3D9C-2A4F-89B0-47B902285188}" srcId="{CDDAE349-38A5-DC40-A046-2AABBA2AB411}" destId="{7906B308-2685-784C-8B45-4B4E3AB0D0B7}" srcOrd="1" destOrd="0" parTransId="{2C1B98D4-F097-0745-9747-B2115C52E00B}" sibTransId="{0C80E33D-88CD-5345-A143-465A7D9C3E74}"/>
    <dgm:cxn modelId="{ED7B9EDC-6899-2246-A438-EAD56C1F4119}" srcId="{CDDAE349-38A5-DC40-A046-2AABBA2AB411}" destId="{94A198F3-94BE-D147-BDE3-D3ED5C5A8200}" srcOrd="0" destOrd="0" parTransId="{420BAF55-5B7C-5240-A867-548B4C3A70BB}" sibTransId="{137070ED-7561-9E4C-B5D6-90EF2BAE76E1}"/>
    <dgm:cxn modelId="{A2EBF1FE-02BB-174C-BDE4-CA7DDD700664}" type="presOf" srcId="{9F1834B0-61AE-5344-B751-6ADAB562CF50}" destId="{DE286A0E-9E2F-B444-BCDB-C969E22251F6}" srcOrd="0" destOrd="0" presId="urn:microsoft.com/office/officeart/2005/8/layout/vProcess5"/>
    <dgm:cxn modelId="{C7253570-78B1-114A-B3FB-7CAA105816DF}" type="presOf" srcId="{AB4EB5B3-E087-344C-BEFF-44DCF27160D6}" destId="{77747109-5072-694A-99D0-0B3B600D91CD}" srcOrd="1" destOrd="0" presId="urn:microsoft.com/office/officeart/2005/8/layout/vProcess5"/>
    <dgm:cxn modelId="{94D249CB-F18A-2942-B8A6-DBEF75E62478}" type="presOf" srcId="{94A198F3-94BE-D147-BDE3-D3ED5C5A8200}" destId="{2F9A8531-AF19-E445-930A-7CC3D19D112D}" srcOrd="0" destOrd="0" presId="urn:microsoft.com/office/officeart/2005/8/layout/vProcess5"/>
    <dgm:cxn modelId="{BEF2B2BD-0106-2945-870E-9F3FDCBAE839}" type="presOf" srcId="{0C80E33D-88CD-5345-A143-465A7D9C3E74}" destId="{AEC4BF55-F572-5443-9634-0A3D3B9E799C}" srcOrd="0" destOrd="0" presId="urn:microsoft.com/office/officeart/2005/8/layout/vProcess5"/>
    <dgm:cxn modelId="{5F7AC03F-96E1-AA4D-8F47-24EBBE0BEF1E}" type="presOf" srcId="{7906B308-2685-784C-8B45-4B4E3AB0D0B7}" destId="{1CA53DFD-6CAA-C942-8A09-B14C6E86E46D}" srcOrd="1" destOrd="0" presId="urn:microsoft.com/office/officeart/2005/8/layout/vProcess5"/>
    <dgm:cxn modelId="{CF9A08F9-A2A2-C848-96A2-44958B4C0E68}" type="presOf" srcId="{D3B94F09-4551-554D-8E2A-EF740A9E9594}" destId="{5C0C8278-CC14-3741-902E-CB5280775E65}" srcOrd="0" destOrd="0" presId="urn:microsoft.com/office/officeart/2005/8/layout/vProcess5"/>
    <dgm:cxn modelId="{CC651019-B10D-804E-914C-47E84B2FC936}" srcId="{CDDAE349-38A5-DC40-A046-2AABBA2AB411}" destId="{AB4EB5B3-E087-344C-BEFF-44DCF27160D6}" srcOrd="2" destOrd="0" parTransId="{FBB15C09-0C88-F445-9FE8-3EB1CA7A5F18}" sibTransId="{9F1834B0-61AE-5344-B751-6ADAB562CF50}"/>
    <dgm:cxn modelId="{D8AEDA98-0363-EC46-BEC1-CDDDEB5D6BC0}" type="presOf" srcId="{AEEC68B5-0742-FB42-A9CD-DD59007B8323}" destId="{89F17ACD-A07D-9D43-BF08-990B2AB72778}" srcOrd="0" destOrd="0" presId="urn:microsoft.com/office/officeart/2005/8/layout/vProcess5"/>
    <dgm:cxn modelId="{8B8C8BEC-5927-5D40-B957-BAC0D4552F23}" type="presOf" srcId="{AB4EB5B3-E087-344C-BEFF-44DCF27160D6}" destId="{806BAA57-B83E-0D42-AB2B-0B4AB81A6A1C}" srcOrd="0" destOrd="0" presId="urn:microsoft.com/office/officeart/2005/8/layout/vProcess5"/>
    <dgm:cxn modelId="{8648277C-C2DA-064C-9E30-E28B2F8BE5C5}" type="presParOf" srcId="{FEA9AC8A-0EA8-684F-86ED-CC85360D992B}" destId="{E4400CC3-D5CD-DA41-9510-624831643A90}" srcOrd="0" destOrd="0" presId="urn:microsoft.com/office/officeart/2005/8/layout/vProcess5"/>
    <dgm:cxn modelId="{E3062123-6E5D-9C41-B33E-9E4E53CA44B4}" type="presParOf" srcId="{FEA9AC8A-0EA8-684F-86ED-CC85360D992B}" destId="{2F9A8531-AF19-E445-930A-7CC3D19D112D}" srcOrd="1" destOrd="0" presId="urn:microsoft.com/office/officeart/2005/8/layout/vProcess5"/>
    <dgm:cxn modelId="{4054FAC0-A998-FA4B-9513-9B476C1C9E4F}" type="presParOf" srcId="{FEA9AC8A-0EA8-684F-86ED-CC85360D992B}" destId="{631E36D4-76DF-794C-AC10-1BBBE6346BF4}" srcOrd="2" destOrd="0" presId="urn:microsoft.com/office/officeart/2005/8/layout/vProcess5"/>
    <dgm:cxn modelId="{05EB9C44-F1E3-034D-82DE-FC3FE4995FE0}" type="presParOf" srcId="{FEA9AC8A-0EA8-684F-86ED-CC85360D992B}" destId="{806BAA57-B83E-0D42-AB2B-0B4AB81A6A1C}" srcOrd="3" destOrd="0" presId="urn:microsoft.com/office/officeart/2005/8/layout/vProcess5"/>
    <dgm:cxn modelId="{C237A08D-CF77-8E47-B5BF-7166EE7E70EA}" type="presParOf" srcId="{FEA9AC8A-0EA8-684F-86ED-CC85360D992B}" destId="{5C0C8278-CC14-3741-902E-CB5280775E65}" srcOrd="4" destOrd="0" presId="urn:microsoft.com/office/officeart/2005/8/layout/vProcess5"/>
    <dgm:cxn modelId="{BE41ED3E-9DDF-1446-A142-ADEF62A3AA8E}" type="presParOf" srcId="{FEA9AC8A-0EA8-684F-86ED-CC85360D992B}" destId="{89F17ACD-A07D-9D43-BF08-990B2AB72778}" srcOrd="5" destOrd="0" presId="urn:microsoft.com/office/officeart/2005/8/layout/vProcess5"/>
    <dgm:cxn modelId="{6E707ACE-030E-A148-93D4-153E3E97742E}" type="presParOf" srcId="{FEA9AC8A-0EA8-684F-86ED-CC85360D992B}" destId="{E18BBF1E-E7D6-3540-86DC-4A6571E13ACE}" srcOrd="6" destOrd="0" presId="urn:microsoft.com/office/officeart/2005/8/layout/vProcess5"/>
    <dgm:cxn modelId="{09D3ECAD-ED91-6A4F-B452-D9D2893496D4}" type="presParOf" srcId="{FEA9AC8A-0EA8-684F-86ED-CC85360D992B}" destId="{AEC4BF55-F572-5443-9634-0A3D3B9E799C}" srcOrd="7" destOrd="0" presId="urn:microsoft.com/office/officeart/2005/8/layout/vProcess5"/>
    <dgm:cxn modelId="{31F5089F-993A-2643-A456-E7E968BF1489}" type="presParOf" srcId="{FEA9AC8A-0EA8-684F-86ED-CC85360D992B}" destId="{DE286A0E-9E2F-B444-BCDB-C969E22251F6}" srcOrd="8" destOrd="0" presId="urn:microsoft.com/office/officeart/2005/8/layout/vProcess5"/>
    <dgm:cxn modelId="{080F1B52-34E8-7D4D-9A2A-262BFAB88EA2}" type="presParOf" srcId="{FEA9AC8A-0EA8-684F-86ED-CC85360D992B}" destId="{24397129-38CF-A642-AC1A-A5B1C90E5F43}" srcOrd="9" destOrd="0" presId="urn:microsoft.com/office/officeart/2005/8/layout/vProcess5"/>
    <dgm:cxn modelId="{EC07D9DC-758F-184E-ABB1-B02E7669DF94}" type="presParOf" srcId="{FEA9AC8A-0EA8-684F-86ED-CC85360D992B}" destId="{75859A4E-2CD6-3746-ABB0-6DED2572611C}" srcOrd="10" destOrd="0" presId="urn:microsoft.com/office/officeart/2005/8/layout/vProcess5"/>
    <dgm:cxn modelId="{D82BBA79-8F5E-A147-9D55-EA5CE0A3B088}" type="presParOf" srcId="{FEA9AC8A-0EA8-684F-86ED-CC85360D992B}" destId="{1CA53DFD-6CAA-C942-8A09-B14C6E86E46D}" srcOrd="11" destOrd="0" presId="urn:microsoft.com/office/officeart/2005/8/layout/vProcess5"/>
    <dgm:cxn modelId="{7745CEE1-1600-9A40-9E99-4C554F7898BB}" type="presParOf" srcId="{FEA9AC8A-0EA8-684F-86ED-CC85360D992B}" destId="{77747109-5072-694A-99D0-0B3B600D91CD}" srcOrd="12" destOrd="0" presId="urn:microsoft.com/office/officeart/2005/8/layout/vProcess5"/>
    <dgm:cxn modelId="{A49B81B7-321B-0541-A87B-2991C43498FC}" type="presParOf" srcId="{FEA9AC8A-0EA8-684F-86ED-CC85360D992B}" destId="{CEF84068-DF41-854A-B4D6-85FB7A138548}" srcOrd="13" destOrd="0" presId="urn:microsoft.com/office/officeart/2005/8/layout/vProcess5"/>
    <dgm:cxn modelId="{2CF5D513-19A4-6D44-B68B-3AB80A222508}" type="presParOf" srcId="{FEA9AC8A-0EA8-684F-86ED-CC85360D992B}" destId="{61ACFA35-27BA-7B4A-A93B-C6AAB99C904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A8531-AF19-E445-930A-7CC3D19D112D}">
      <dsp:nvSpPr>
        <dsp:cNvPr id="0" name=""/>
        <dsp:cNvSpPr/>
      </dsp:nvSpPr>
      <dsp:spPr>
        <a:xfrm>
          <a:off x="-101960" y="0"/>
          <a:ext cx="6760215" cy="1162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/>
              </a:solidFill>
            </a:rPr>
            <a:t>Obtain and clean the data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-67904" y="34056"/>
        <a:ext cx="5369454" cy="1094656"/>
      </dsp:txXfrm>
    </dsp:sp>
    <dsp:sp modelId="{631E36D4-76DF-794C-AC10-1BBBE6346BF4}">
      <dsp:nvSpPr>
        <dsp:cNvPr id="0" name=""/>
        <dsp:cNvSpPr/>
      </dsp:nvSpPr>
      <dsp:spPr>
        <a:xfrm>
          <a:off x="402860" y="1324263"/>
          <a:ext cx="6760215" cy="1162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000000"/>
              </a:solidFill>
            </a:rPr>
            <a:t>Build the objective graph</a:t>
          </a:r>
          <a:endParaRPr lang="zh-CN" altLang="en-US" sz="2800" kern="1200" dirty="0">
            <a:solidFill>
              <a:srgbClr val="000000"/>
            </a:solidFill>
          </a:endParaRPr>
        </a:p>
      </dsp:txBody>
      <dsp:txXfrm>
        <a:off x="436916" y="1358319"/>
        <a:ext cx="5431483" cy="1094656"/>
      </dsp:txXfrm>
    </dsp:sp>
    <dsp:sp modelId="{806BAA57-B83E-0D42-AB2B-0B4AB81A6A1C}">
      <dsp:nvSpPr>
        <dsp:cNvPr id="0" name=""/>
        <dsp:cNvSpPr/>
      </dsp:nvSpPr>
      <dsp:spPr>
        <a:xfrm>
          <a:off x="907681" y="2648527"/>
          <a:ext cx="6760215" cy="1162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000000"/>
              </a:solidFill>
            </a:rPr>
            <a:t>Provide the recommendation List</a:t>
          </a:r>
          <a:endParaRPr lang="zh-CN" altLang="en-US" sz="2800" kern="1200" dirty="0">
            <a:solidFill>
              <a:srgbClr val="000000"/>
            </a:solidFill>
          </a:endParaRPr>
        </a:p>
      </dsp:txBody>
      <dsp:txXfrm>
        <a:off x="941737" y="2682583"/>
        <a:ext cx="5431483" cy="1094656"/>
      </dsp:txXfrm>
    </dsp:sp>
    <dsp:sp modelId="{5C0C8278-CC14-3741-902E-CB5280775E65}">
      <dsp:nvSpPr>
        <dsp:cNvPr id="0" name=""/>
        <dsp:cNvSpPr/>
      </dsp:nvSpPr>
      <dsp:spPr>
        <a:xfrm>
          <a:off x="1412502" y="3972791"/>
          <a:ext cx="6760215" cy="1162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000000"/>
              </a:solidFill>
            </a:rPr>
            <a:t>Evaluate algorithm</a:t>
          </a:r>
          <a:endParaRPr lang="zh-CN" altLang="en-US" sz="2800" kern="1200" dirty="0">
            <a:solidFill>
              <a:srgbClr val="000000"/>
            </a:solidFill>
          </a:endParaRPr>
        </a:p>
      </dsp:txBody>
      <dsp:txXfrm>
        <a:off x="1446558" y="4006847"/>
        <a:ext cx="5431483" cy="1094656"/>
      </dsp:txXfrm>
    </dsp:sp>
    <dsp:sp modelId="{89F17ACD-A07D-9D43-BF08-990B2AB72778}">
      <dsp:nvSpPr>
        <dsp:cNvPr id="0" name=""/>
        <dsp:cNvSpPr/>
      </dsp:nvSpPr>
      <dsp:spPr>
        <a:xfrm>
          <a:off x="1713402" y="5297055"/>
          <a:ext cx="7168059" cy="1162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000000"/>
              </a:solidFill>
            </a:rPr>
            <a:t>Modify edge parameters then repeat step 2 to 4, find a optimal model</a:t>
          </a:r>
          <a:endParaRPr lang="zh-CN" altLang="en-US" sz="2800" kern="1200" dirty="0">
            <a:solidFill>
              <a:srgbClr val="000000"/>
            </a:solidFill>
          </a:endParaRPr>
        </a:p>
      </dsp:txBody>
      <dsp:txXfrm>
        <a:off x="1747458" y="5331111"/>
        <a:ext cx="5763273" cy="1094656"/>
      </dsp:txXfrm>
    </dsp:sp>
    <dsp:sp modelId="{E18BBF1E-E7D6-3540-86DC-4A6571E13ACE}">
      <dsp:nvSpPr>
        <dsp:cNvPr id="0" name=""/>
        <dsp:cNvSpPr/>
      </dsp:nvSpPr>
      <dsp:spPr>
        <a:xfrm>
          <a:off x="5902455" y="849466"/>
          <a:ext cx="755799" cy="755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>
        <a:off x="6072510" y="849466"/>
        <a:ext cx="415689" cy="568739"/>
      </dsp:txXfrm>
    </dsp:sp>
    <dsp:sp modelId="{AEC4BF55-F572-5443-9634-0A3D3B9E799C}">
      <dsp:nvSpPr>
        <dsp:cNvPr id="0" name=""/>
        <dsp:cNvSpPr/>
      </dsp:nvSpPr>
      <dsp:spPr>
        <a:xfrm>
          <a:off x="6407276" y="2173730"/>
          <a:ext cx="755799" cy="755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>
        <a:off x="6577331" y="2173730"/>
        <a:ext cx="415689" cy="568739"/>
      </dsp:txXfrm>
    </dsp:sp>
    <dsp:sp modelId="{DE286A0E-9E2F-B444-BCDB-C969E22251F6}">
      <dsp:nvSpPr>
        <dsp:cNvPr id="0" name=""/>
        <dsp:cNvSpPr/>
      </dsp:nvSpPr>
      <dsp:spPr>
        <a:xfrm>
          <a:off x="6912098" y="3478615"/>
          <a:ext cx="755799" cy="755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>
        <a:off x="7082153" y="3478615"/>
        <a:ext cx="415689" cy="568739"/>
      </dsp:txXfrm>
    </dsp:sp>
    <dsp:sp modelId="{24397129-38CF-A642-AC1A-A5B1C90E5F43}">
      <dsp:nvSpPr>
        <dsp:cNvPr id="0" name=""/>
        <dsp:cNvSpPr/>
      </dsp:nvSpPr>
      <dsp:spPr>
        <a:xfrm>
          <a:off x="7416919" y="4815798"/>
          <a:ext cx="755799" cy="755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>
        <a:off x="7586974" y="4815798"/>
        <a:ext cx="415689" cy="568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5214-BF54-8C45-918B-E5063D31B7E8}" type="datetimeFigureOut">
              <a:rPr kumimoji="1" lang="zh-CN" altLang="en-US" smtClean="0"/>
              <a:t>11/4/16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A9E6-1807-7D48-A59D-A184D52BA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5214-BF54-8C45-918B-E5063D31B7E8}" type="datetimeFigureOut">
              <a:rPr kumimoji="1" lang="zh-CN" altLang="en-US" smtClean="0"/>
              <a:t>11/4/16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A9E6-1807-7D48-A59D-A184D52BA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93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5214-BF54-8C45-918B-E5063D31B7E8}" type="datetimeFigureOut">
              <a:rPr kumimoji="1" lang="zh-CN" altLang="en-US" smtClean="0"/>
              <a:t>11/4/16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A9E6-1807-7D48-A59D-A184D52BA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67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5214-BF54-8C45-918B-E5063D31B7E8}" type="datetimeFigureOut">
              <a:rPr kumimoji="1" lang="zh-CN" altLang="en-US" smtClean="0"/>
              <a:t>11/4/16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A9E6-1807-7D48-A59D-A184D52BA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29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5214-BF54-8C45-918B-E5063D31B7E8}" type="datetimeFigureOut">
              <a:rPr kumimoji="1" lang="zh-CN" altLang="en-US" smtClean="0"/>
              <a:t>11/4/16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A9E6-1807-7D48-A59D-A184D52BA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165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5214-BF54-8C45-918B-E5063D31B7E8}" type="datetimeFigureOut">
              <a:rPr kumimoji="1" lang="zh-CN" altLang="en-US" smtClean="0"/>
              <a:t>11/4/16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A9E6-1807-7D48-A59D-A184D52BA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43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5214-BF54-8C45-918B-E5063D31B7E8}" type="datetimeFigureOut">
              <a:rPr kumimoji="1" lang="zh-CN" altLang="en-US" smtClean="0"/>
              <a:t>11/4/16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A9E6-1807-7D48-A59D-A184D52BA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52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5214-BF54-8C45-918B-E5063D31B7E8}" type="datetimeFigureOut">
              <a:rPr kumimoji="1" lang="zh-CN" altLang="en-US" smtClean="0"/>
              <a:t>11/4/16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A9E6-1807-7D48-A59D-A184D52BA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98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5214-BF54-8C45-918B-E5063D31B7E8}" type="datetimeFigureOut">
              <a:rPr kumimoji="1" lang="zh-CN" altLang="en-US" smtClean="0"/>
              <a:t>11/4/16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A9E6-1807-7D48-A59D-A184D52BA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6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5214-BF54-8C45-918B-E5063D31B7E8}" type="datetimeFigureOut">
              <a:rPr kumimoji="1" lang="zh-CN" altLang="en-US" smtClean="0"/>
              <a:t>11/4/16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A9E6-1807-7D48-A59D-A184D52BA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22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5214-BF54-8C45-918B-E5063D31B7E8}" type="datetimeFigureOut">
              <a:rPr kumimoji="1" lang="zh-CN" altLang="en-US" smtClean="0"/>
              <a:t>11/4/16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A9E6-1807-7D48-A59D-A184D52BA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88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75214-BF54-8C45-918B-E5063D31B7E8}" type="datetimeFigureOut">
              <a:rPr kumimoji="1" lang="zh-CN" altLang="en-US" smtClean="0"/>
              <a:t>11/4/16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5A9E6-1807-7D48-A59D-A184D52BA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85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914707722"/>
              </p:ext>
            </p:extLst>
          </p:nvPr>
        </p:nvGraphicFramePr>
        <p:xfrm>
          <a:off x="225359" y="141336"/>
          <a:ext cx="8779501" cy="6459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75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</Words>
  <Application>Microsoft Macintosh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rutgers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Hanxiong Wang</dc:creator>
  <cp:lastModifiedBy>Hanxiong Wang</cp:lastModifiedBy>
  <cp:revision>3</cp:revision>
  <dcterms:created xsi:type="dcterms:W3CDTF">2016-11-04T21:50:14Z</dcterms:created>
  <dcterms:modified xsi:type="dcterms:W3CDTF">2016-11-04T22:14:47Z</dcterms:modified>
</cp:coreProperties>
</file>