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58" r:id="rId5"/>
    <p:sldId id="263" r:id="rId6"/>
    <p:sldId id="264" r:id="rId7"/>
    <p:sldId id="268" r:id="rId8"/>
    <p:sldId id="265" r:id="rId9"/>
    <p:sldId id="26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05CB6A8-22F3-4CCE-9FF3-AD15AA973A6D}">
          <p14:sldIdLst>
            <p14:sldId id="256"/>
            <p14:sldId id="260"/>
            <p14:sldId id="267"/>
            <p14:sldId id="258"/>
            <p14:sldId id="263"/>
          </p14:sldIdLst>
        </p14:section>
        <p14:section name="Backup" id="{6A15E168-6EF6-4159-8B46-E067BAA160F7}">
          <p14:sldIdLst>
            <p14:sldId id="264"/>
            <p14:sldId id="268"/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2800B-0BBC-AE21-AE58-627B3CDB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6D9368-3521-C41B-F092-59004869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527FA5-896F-D520-2F2A-6095081D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C24BA-6658-5930-390C-00A3F991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B85679-B99E-3F09-FD30-DF2EEB0E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08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D738-DD0F-023F-8404-60E4641C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AC428A-3EE8-AB40-3E4D-6FE73C9D9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49EC8-4BDE-4237-EA6C-84466FE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DD00D6-2422-0FD5-0874-E9B83F09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AE15C6-71C4-EFA4-AC44-77F7FA5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AA93E4-EF7D-5411-ED31-5E4E40E16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D1AA53-DF0E-6D27-25CF-1280865C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9518DA-114D-725C-5B4E-04BC3CE0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86DE86-4EDD-5682-A1A7-5DE629CE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3437CE-FCA4-9A8B-DE57-93283FA4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B8E5D-C442-660D-FD11-2CD0AFD5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23F17-49FB-96C0-F72E-AB453B79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E8AB8-1872-A089-EF97-170C20B5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0AED4D-409A-1911-6705-2EC7DF93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CB8617-CACC-F2D3-4AEA-7865B76F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8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38A91-2231-8528-27A7-154665ED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C86CE2-124D-1A53-E9B2-2214A085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3E8A5E-2FFA-2822-5944-B6FCE9C1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76413-DC0D-0745-55D4-A231FE7B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E5C6D3-5947-6744-67FA-43EC5D76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A3BDC-7FB4-1EB8-D04A-BAD29DC8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EA6FD-E82A-5732-4224-19D40630E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1D1E57-E6A5-07E0-7190-4C9006BE2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9AB7D0-95A1-BF15-A512-49FD94B5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99FB75-331B-1B8D-0700-D081338F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38673B-75D1-93DC-C643-AF68131F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56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E2E43-0DE5-737A-7820-A9D2AFB0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2BCF60-72C8-BD4E-1D27-6212413E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CA8241-2B31-208F-E6CF-61583319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C77D3B-9BBF-9C66-C7AF-9631CDCB3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2489A9-71FB-1624-EF1D-E759D721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801F10-5E44-E563-08DE-416F9B7B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093879-E22F-FA69-E137-FD964AE3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4FA183-B831-A168-6EAB-60702C89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7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A850D-C558-1FC7-C9AA-6AD1B219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D491EB-4B52-F7D0-0EC9-2080C4BE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81FCA9-8E2B-3F84-F7F5-43A6D0C0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166413-76FA-CD25-0DC7-04D061B7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7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0ED638-C2F9-89FA-5ADF-470B421F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C9B65C-B9F4-E267-27D0-80353BB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101CA2-FBEE-8EF7-722D-00CCC985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0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E457F-7D34-094A-D7D6-0C28C545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7E7A14-9BEB-CB34-2DAC-AFD07BDA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9EA6B9-B4C9-B9F2-6E8D-98E5776C3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B6AE3-810B-40DD-78C0-18201F70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8D1BAF-2BA4-3746-51D9-5AB1E4F6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DDEF6C-BD57-FCA1-C6E5-A945BD77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5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9EC02-8BAF-2935-411A-FF0F28A5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3B3D47-5D2C-076A-9938-1D0DB2D45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E0CEAE-7770-5DBE-9637-8208598D9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55F80E-E39F-A8D6-F282-232F6C9E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C151C3-04DE-64C1-97EB-E4146C5F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856719-43BA-ECF2-A1B8-2BE23550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E1F4AE-F4C7-9FDA-B2BA-B24B8099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8CA97C-D5F4-4CD4-7EB2-0A4F49AC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D07CF-907D-492E-6996-4DCA11532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6C879-896A-430D-8E59-446EEAEFD0ED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460CC6-D2CB-1CDE-30BE-B7398784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D23C0C-165C-E30C-BEDB-834DD7EC2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B456-88D3-4EC6-ACB5-48CC44350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68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hrome.com/docs/chromedriver/downloads/version-selection?hl=zh-tw#for_versions_115_and_newer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strigor.com/blog/selenium-with-python-cheat-sheet/" TargetMode="External"/><Relationship Id="rId4" Type="http://schemas.openxmlformats.org/officeDocument/2006/relationships/hyperlink" Target="https://pypi.org/project/seleniu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rigor.com/blog/selenium-with-ruby-cheat-sheet/" TargetMode="External"/><Relationship Id="rId2" Type="http://schemas.openxmlformats.org/officeDocument/2006/relationships/hyperlink" Target="https://rubygems.org/gems/selenium-webdri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6180428/can-selenium-webdriver-open-browser-windows-silently-in-the-background" TargetMode="External"/><Relationship Id="rId2" Type="http://schemas.openxmlformats.org/officeDocument/2006/relationships/hyperlink" Target="https://github.com/rubycdp/ferr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73BD7-A42B-DF8F-07F8-8941B1765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Login </a:t>
            </a:r>
            <a:r>
              <a:rPr lang="en-US" altLang="zh-TW" sz="4800" dirty="0" err="1"/>
              <a:t>Keycloak</a:t>
            </a:r>
            <a:r>
              <a:rPr lang="en-US" altLang="zh-TW" sz="4800" dirty="0"/>
              <a:t> with Code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23B80E-F601-4A1F-8995-780061CBD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93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02468-D622-8A88-3BFC-B66AA1A9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Selenium/Puppeteer/Playwright/Cypress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7A6109-D91B-8165-BD70-515CADB91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9304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 Selenium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：相對較慢，但支援多種瀏覽器和操作系統。適合需要穩定性的任務。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特點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：擁有 R 語言支持包（如 RSelenium），並且可以在各種瀏覽器中模擬複雜的使用者操作。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適合的情境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：雖然速度不是最優，但非常穩定。若網站對操作穩定性要求較高，或需要跨瀏覽器測試，Selenium 是不錯的選擇。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 Puppeteer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：比 Selenium 快，尤其是在 Chrome 瀏覽器中效果最好。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特點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：主要為 JavaScript 環境設計，不過可以通過一些額外設置在 R 中使用，例如透過 puppeteer 套件或 Node.js。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適合的情境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：如果網站是基於 JavaScript 重的前端框架（如 Vue、React），並且需要模擬操作，Puppeteer 是一個很好的選擇。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 Playwright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：通常比 Selenium 快，且對於多標籤頁及多瀏覽器支持更強。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特點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：支援多瀏覽器，並有出色的自動化測試能力。可以在無頭或非無頭模式中執行。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適合的情境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：適合高性能需求且需多瀏覽器支持的情況。Playwright 的 API 與 Puppeteer 相似，但功能更加豐富。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4. Cypress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：在前端測試中相當快，但不適用於所有類型的網頁自動化（如多標籤頁或多瀏覽器支持）。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特點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：主要用於前端測試，支援性在登入操作中略低，且不支持無頭瀏覽器模式。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適合的情境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：更適合在端到端的測試環境中使用，並不適合一般的網頁爬蟲需求。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若追求速度和效率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，且主要針對 Chrome 瀏覽器，建議使用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Puppeteer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若需要多瀏覽器支持且注重效能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Playwright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會是更佳選擇。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如果穩定性和兼容性是首要考量</a:t>
            </a:r>
            <a:r>
              <a:rPr kumimoji="0" lang="zh-TW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，且不在意速度，則可選擇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kumimoji="0" lang="zh-TW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Cypress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不適合一般爬蟲需求，除非是專門進行端到端前端測試。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761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28738-0DB3-3F7E-F0C9-295568C3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Selenium Work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4C53F8-91BA-9BDD-4686-4EEF21E1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414" y="1574365"/>
            <a:ext cx="3864490" cy="24290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BE95B4-1661-E228-55C1-82B10E0E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412" y="4266710"/>
            <a:ext cx="3886492" cy="24290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9CB94E9-CBED-F4E1-60B1-FEFBEFC45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90" y="4583987"/>
            <a:ext cx="6850215" cy="2190642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15B8A98-E14E-146C-DD3A-40CA9C32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9319"/>
            <a:ext cx="6722806" cy="3054668"/>
          </a:xfrm>
        </p:spPr>
        <p:txBody>
          <a:bodyPr>
            <a:normAutofit/>
          </a:bodyPr>
          <a:lstStyle/>
          <a:p>
            <a:r>
              <a:rPr lang="en-US" altLang="zh-TW" sz="1600" dirty="0"/>
              <a:t>Check</a:t>
            </a:r>
            <a:r>
              <a:rPr lang="zh-TW" altLang="en-US" sz="1600" dirty="0"/>
              <a:t> </a:t>
            </a:r>
            <a:r>
              <a:rPr lang="en-US" altLang="zh-TW" sz="1600" dirty="0"/>
              <a:t>Chrome version, download </a:t>
            </a:r>
            <a:r>
              <a:rPr lang="en-US" altLang="zh-TW" sz="1600" dirty="0" err="1"/>
              <a:t>ChromeDriver</a:t>
            </a:r>
            <a:r>
              <a:rPr lang="en-US" altLang="zh-TW" sz="1600" dirty="0"/>
              <a:t> if needed</a:t>
            </a:r>
          </a:p>
          <a:p>
            <a:pPr lvl="1"/>
            <a:r>
              <a:rPr lang="en-US" altLang="zh-TW" sz="1400" b="0" i="0" dirty="0">
                <a:solidFill>
                  <a:srgbClr val="202124"/>
                </a:solidFill>
                <a:effectLst/>
                <a:latin typeface="Google Sans"/>
              </a:rPr>
              <a:t>Starting with </a:t>
            </a:r>
            <a:r>
              <a:rPr lang="en-US" altLang="zh-TW" sz="1400" b="1" i="0" dirty="0">
                <a:solidFill>
                  <a:srgbClr val="C00000"/>
                </a:solidFill>
                <a:effectLst/>
                <a:latin typeface="Google Sans"/>
              </a:rPr>
              <a:t>M115</a:t>
            </a:r>
            <a:r>
              <a:rPr lang="en-US" altLang="zh-TW" sz="1400" b="0" i="0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en-US" altLang="zh-TW" sz="1400" b="0" i="0" dirty="0" err="1">
                <a:solidFill>
                  <a:srgbClr val="202124"/>
                </a:solidFill>
                <a:effectLst/>
                <a:latin typeface="Google Sans"/>
              </a:rPr>
              <a:t>ChromeDriver</a:t>
            </a:r>
            <a:r>
              <a:rPr lang="en-US" altLang="zh-TW" sz="1400" b="0" i="0" dirty="0">
                <a:solidFill>
                  <a:srgbClr val="202124"/>
                </a:solidFill>
                <a:effectLst/>
                <a:latin typeface="Google Sans"/>
              </a:rPr>
              <a:t> release process is integrated with that of Chrome</a:t>
            </a:r>
            <a:endParaRPr lang="en-US" altLang="zh-TW" sz="1800" dirty="0"/>
          </a:p>
          <a:p>
            <a:r>
              <a:rPr lang="en-US" altLang="zh-TW" sz="1600" dirty="0"/>
              <a:t>Selenium web driver connect to Chrome</a:t>
            </a:r>
          </a:p>
          <a:p>
            <a:r>
              <a:rPr lang="en-US" altLang="zh-TW" sz="1600" dirty="0"/>
              <a:t>Operated Chrome elements</a:t>
            </a:r>
          </a:p>
          <a:p>
            <a:r>
              <a:rPr lang="en-US" altLang="zh-TW" sz="1600" dirty="0"/>
              <a:t>Get cookie from Chrome</a:t>
            </a:r>
          </a:p>
          <a:p>
            <a:endParaRPr lang="zh-TW" altLang="en-US" sz="1600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8949032B-3370-9F0F-FB27-69943A405DCB}"/>
              </a:ext>
            </a:extLst>
          </p:cNvPr>
          <p:cNvSpPr/>
          <p:nvPr/>
        </p:nvSpPr>
        <p:spPr>
          <a:xfrm>
            <a:off x="9242323" y="3991897"/>
            <a:ext cx="766916" cy="34412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497F2E7-5DFC-8926-6A5D-338843FD5370}"/>
              </a:ext>
            </a:extLst>
          </p:cNvPr>
          <p:cNvGrpSpPr/>
          <p:nvPr/>
        </p:nvGrpSpPr>
        <p:grpSpPr>
          <a:xfrm>
            <a:off x="2143221" y="3231447"/>
            <a:ext cx="4080551" cy="1383738"/>
            <a:chOff x="2181144" y="3004522"/>
            <a:chExt cx="4181824" cy="150956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82A1E42-6AF6-7DDF-F74A-7338E2E50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8159"/>
            <a:stretch/>
          </p:blipFill>
          <p:spPr>
            <a:xfrm>
              <a:off x="2438399" y="3004522"/>
              <a:ext cx="3864490" cy="998901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AFFA72-9422-0ED0-63D0-679564E1B8B8}"/>
                </a:ext>
              </a:extLst>
            </p:cNvPr>
            <p:cNvSpPr/>
            <p:nvPr/>
          </p:nvSpPr>
          <p:spPr>
            <a:xfrm>
              <a:off x="2181144" y="3975472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400" b="1" cap="none" spc="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Script</a:t>
              </a:r>
            </a:p>
            <a:p>
              <a:pPr algn="ctr"/>
              <a:r>
                <a:rPr lang="en-US" altLang="zh-TW" sz="1400" b="1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(Python/Ruby)</a:t>
              </a:r>
              <a:endParaRPr lang="zh-TW" altLang="en-US" sz="1400" b="1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410E392-1338-6013-9479-C6D196AF2BA2}"/>
                </a:ext>
              </a:extLst>
            </p:cNvPr>
            <p:cNvSpPr/>
            <p:nvPr/>
          </p:nvSpPr>
          <p:spPr>
            <a:xfrm>
              <a:off x="3634865" y="3990862"/>
              <a:ext cx="147155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400" b="1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Driver API</a:t>
              </a:r>
            </a:p>
            <a:p>
              <a:pPr algn="ctr"/>
              <a:r>
                <a:rPr lang="en-US" altLang="zh-TW" sz="1400" b="1" cap="none" spc="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(Selenium)</a:t>
              </a:r>
              <a:endParaRPr lang="zh-TW" altLang="en-US" sz="1400" b="1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8E4A57C-A949-36F9-532F-529F37F93BAA}"/>
                </a:ext>
              </a:extLst>
            </p:cNvPr>
            <p:cNvSpPr/>
            <p:nvPr/>
          </p:nvSpPr>
          <p:spPr>
            <a:xfrm>
              <a:off x="5381609" y="3975472"/>
              <a:ext cx="98135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400" b="1" cap="none" spc="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Browser</a:t>
              </a:r>
              <a:endParaRPr lang="en-US" altLang="zh-TW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zh-TW" sz="1400" b="1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(Chrome)</a:t>
              </a:r>
              <a:endParaRPr lang="zh-TW" altLang="en-US" sz="1400" b="1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926398C1-8B04-5EE3-E7A3-EF32D8BEF014}"/>
              </a:ext>
            </a:extLst>
          </p:cNvPr>
          <p:cNvSpPr/>
          <p:nvPr/>
        </p:nvSpPr>
        <p:spPr>
          <a:xfrm rot="5400000">
            <a:off x="7282953" y="5661467"/>
            <a:ext cx="766916" cy="34412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7180E5D-D367-2C11-7A8A-9813B35D7B1C}"/>
              </a:ext>
            </a:extLst>
          </p:cNvPr>
          <p:cNvGrpSpPr/>
          <p:nvPr/>
        </p:nvGrpSpPr>
        <p:grpSpPr>
          <a:xfrm>
            <a:off x="1654276" y="6202847"/>
            <a:ext cx="3458498" cy="338554"/>
            <a:chOff x="9757479" y="6526491"/>
            <a:chExt cx="3458498" cy="338554"/>
          </a:xfrm>
        </p:grpSpPr>
        <p:sp>
          <p:nvSpPr>
            <p:cNvPr id="21" name="動作按鈕: 往後或下一項 20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C1BE9C3C-BB49-C668-86A5-998C598D0AA9}"/>
                </a:ext>
              </a:extLst>
            </p:cNvPr>
            <p:cNvSpPr/>
            <p:nvPr/>
          </p:nvSpPr>
          <p:spPr>
            <a:xfrm>
              <a:off x="9757479" y="6558138"/>
              <a:ext cx="292705" cy="275259"/>
            </a:xfrm>
            <a:prstGeom prst="actionButtonForwardNex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3AF2660-1404-96E7-6383-ABB1FBB888AB}"/>
                </a:ext>
              </a:extLst>
            </p:cNvPr>
            <p:cNvSpPr txBox="1"/>
            <p:nvPr/>
          </p:nvSpPr>
          <p:spPr>
            <a:xfrm>
              <a:off x="10009238" y="6526491"/>
              <a:ext cx="32067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zh-TW" sz="1600" b="1" dirty="0"/>
                <a:t>What’s Supported</a:t>
              </a:r>
              <a:r>
                <a:rPr lang="zh-TW" altLang="en-US" sz="1600" b="1" dirty="0"/>
                <a:t> </a:t>
              </a:r>
              <a:r>
                <a:rPr lang="en-US" altLang="zh-TW" sz="1600" b="1" dirty="0"/>
                <a:t>by Selenium</a:t>
              </a:r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380812A6-B1AD-6D3D-B3E7-EBA835BEB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8501" y="930714"/>
            <a:ext cx="2804403" cy="594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ABAC41DA-97EB-3A89-A335-A590A5329233}"/>
              </a:ext>
            </a:extLst>
          </p:cNvPr>
          <p:cNvSpPr txBox="1"/>
          <p:nvPr/>
        </p:nvSpPr>
        <p:spPr>
          <a:xfrm>
            <a:off x="314896" y="6541879"/>
            <a:ext cx="11817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 err="1"/>
              <a:t>ChromeDriver</a:t>
            </a:r>
            <a:r>
              <a:rPr lang="en-US" altLang="zh-TW" sz="1400" b="1" dirty="0"/>
              <a:t> Download: </a:t>
            </a:r>
            <a:r>
              <a:rPr lang="zh-TW" altLang="en-US" sz="1400" dirty="0">
                <a:hlinkClick r:id="rId8"/>
              </a:rPr>
              <a:t>https://developer.chrome.com/docs/chromedriver/downloads/version-selection?hl=zh-tw#for_versions_115_and_newer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268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91508-617A-2E6A-4BF1-684CD307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 With 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632DE-7E3B-1CB8-8775-1233359D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82"/>
            <a:ext cx="5572433" cy="307777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pip install selenium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EEE18A5E-4E56-CFFB-D838-0FCE97CF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19" y="1307690"/>
            <a:ext cx="4859288" cy="48727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D921884-C264-2449-ECE2-358899DD2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07" y="1977107"/>
            <a:ext cx="5325626" cy="4203283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1AB35E71-1784-4ACA-B50F-3495D15C556F}"/>
              </a:ext>
            </a:extLst>
          </p:cNvPr>
          <p:cNvSpPr txBox="1"/>
          <p:nvPr/>
        </p:nvSpPr>
        <p:spPr>
          <a:xfrm>
            <a:off x="838199" y="6180390"/>
            <a:ext cx="8728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https://pypi.org/project/selenium/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https://testrigor.com/blog/selenium-with-python-cheat-sheet/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383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23E8A-CBA9-DD1E-E0AA-7BEB17E1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 With Ruby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22E58-2000-737C-9169-0CA27B82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709"/>
            <a:ext cx="10515600" cy="956904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gem install selenium-</a:t>
            </a:r>
            <a:r>
              <a:rPr lang="en-US" altLang="zh-TW" sz="2000" dirty="0" err="1"/>
              <a:t>webdriver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860211-CA48-16B5-6BB6-FD78286ED335}"/>
              </a:ext>
            </a:extLst>
          </p:cNvPr>
          <p:cNvSpPr txBox="1"/>
          <p:nvPr/>
        </p:nvSpPr>
        <p:spPr>
          <a:xfrm>
            <a:off x="838200" y="618039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https://rubygems.org/gems/selenium-webdriver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https://testrigor.com/blog/selenium-with-ruby-cheat-sheet/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ADFA9A-1F48-C676-698C-44C6DC11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028" y="1569890"/>
            <a:ext cx="5448772" cy="46105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22B43B-FBB5-B504-0BBF-E4C794773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15" y="2485503"/>
            <a:ext cx="5219113" cy="36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9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D2012-4591-5DC4-9CEA-ED2E51A9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/>
              <a:t>Backup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2978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3FEAD-38E0-FEC7-7C3E-A335EECD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What’s Supported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B8B29-C416-72A5-34F4-19FFA152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280" cy="4351338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7030A0"/>
                </a:solidFill>
              </a:rPr>
              <a:t>Languages</a:t>
            </a:r>
          </a:p>
          <a:p>
            <a:pPr lvl="1"/>
            <a:r>
              <a:rPr lang="en-US" altLang="zh-TW" sz="2800" dirty="0"/>
              <a:t>C</a:t>
            </a:r>
          </a:p>
          <a:p>
            <a:pPr lvl="1"/>
            <a:r>
              <a:rPr lang="en-US" altLang="zh-TW" sz="2800" dirty="0"/>
              <a:t>Java</a:t>
            </a:r>
          </a:p>
          <a:p>
            <a:pPr lvl="1"/>
            <a:r>
              <a:rPr lang="en-US" altLang="zh-TW" sz="2800" dirty="0"/>
              <a:t>Rudy</a:t>
            </a:r>
          </a:p>
          <a:p>
            <a:pPr lvl="1"/>
            <a:r>
              <a:rPr lang="en-US" altLang="zh-TW" sz="2800" dirty="0"/>
              <a:t>Python</a:t>
            </a:r>
          </a:p>
          <a:p>
            <a:pPr lvl="1"/>
            <a:r>
              <a:rPr lang="en-US" altLang="zh-TW" sz="2800" dirty="0"/>
              <a:t>JavaScript</a:t>
            </a:r>
            <a:endParaRPr lang="zh-TW" altLang="en-US" sz="28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DFE2EB1-BD5A-29DB-399E-34EDE548A15A}"/>
              </a:ext>
            </a:extLst>
          </p:cNvPr>
          <p:cNvSpPr txBox="1">
            <a:spLocks/>
          </p:cNvSpPr>
          <p:nvPr/>
        </p:nvSpPr>
        <p:spPr>
          <a:xfrm>
            <a:off x="4094480" y="1825625"/>
            <a:ext cx="3256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solidFill>
                  <a:srgbClr val="7030A0"/>
                </a:solidFill>
              </a:rPr>
              <a:t>Platforms</a:t>
            </a:r>
          </a:p>
          <a:p>
            <a:pPr lvl="1"/>
            <a:r>
              <a:rPr lang="en-US" altLang="zh-TW" sz="2800" dirty="0"/>
              <a:t>MacOS</a:t>
            </a:r>
          </a:p>
          <a:p>
            <a:pPr lvl="1"/>
            <a:r>
              <a:rPr lang="en-US" altLang="zh-TW" sz="2800" dirty="0"/>
              <a:t>Windows</a:t>
            </a:r>
          </a:p>
          <a:p>
            <a:pPr lvl="1"/>
            <a:r>
              <a:rPr lang="en-US" altLang="zh-TW" sz="2800" dirty="0"/>
              <a:t>Linux</a:t>
            </a:r>
            <a:endParaRPr lang="zh-TW" altLang="en-US" sz="28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ABB6B72-8D2A-37E9-02FA-6A3C84243B93}"/>
              </a:ext>
            </a:extLst>
          </p:cNvPr>
          <p:cNvSpPr txBox="1">
            <a:spLocks/>
          </p:cNvSpPr>
          <p:nvPr/>
        </p:nvSpPr>
        <p:spPr>
          <a:xfrm>
            <a:off x="7350760" y="1825625"/>
            <a:ext cx="3256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>
                <a:solidFill>
                  <a:srgbClr val="7030A0"/>
                </a:solidFill>
              </a:rPr>
              <a:t>Browsers</a:t>
            </a:r>
          </a:p>
          <a:p>
            <a:pPr lvl="1"/>
            <a:r>
              <a:rPr lang="en-US" altLang="zh-TW" sz="2800" dirty="0"/>
              <a:t>Chrome</a:t>
            </a:r>
          </a:p>
          <a:p>
            <a:pPr lvl="1"/>
            <a:r>
              <a:rPr lang="en-US" altLang="zh-TW" sz="2800" dirty="0"/>
              <a:t>Firefox</a:t>
            </a:r>
          </a:p>
          <a:p>
            <a:pPr lvl="1"/>
            <a:r>
              <a:rPr lang="en-US" altLang="zh-TW" sz="2800" dirty="0"/>
              <a:t>Edge</a:t>
            </a:r>
          </a:p>
          <a:p>
            <a:pPr lvl="1"/>
            <a:r>
              <a:rPr lang="en-US" altLang="zh-TW" sz="2800" dirty="0"/>
              <a:t>Safari</a:t>
            </a:r>
            <a:endParaRPr lang="zh-TW" altLang="en-US" sz="2800" dirty="0"/>
          </a:p>
        </p:txBody>
      </p:sp>
      <p:sp>
        <p:nvSpPr>
          <p:cNvPr id="7" name="動作按鈕: 返回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0A3D3AB-A979-2170-D0F2-1E89A0D6D9CC}"/>
              </a:ext>
            </a:extLst>
          </p:cNvPr>
          <p:cNvSpPr/>
          <p:nvPr/>
        </p:nvSpPr>
        <p:spPr>
          <a:xfrm>
            <a:off x="10844980" y="6176963"/>
            <a:ext cx="363793" cy="396875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58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AD2E3-63EC-BFA2-5C7D-61D3613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RubyGems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E39181-BEA9-EB27-0D23-EF54A8547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009" y="1278768"/>
            <a:ext cx="6771307" cy="260542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A42DC1-CE2C-083E-8616-6429DD3A7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84" y="3884188"/>
            <a:ext cx="6921200" cy="280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3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167EF-A757-53F5-096D-1B065515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E53477-0533-D964-E467-625FA3CB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https://github.com/rubycdp/ferrum</a:t>
            </a:r>
            <a:endParaRPr lang="en-US" altLang="zh-TW" sz="1800" dirty="0"/>
          </a:p>
          <a:p>
            <a:r>
              <a:rPr lang="en-US" altLang="zh-TW" sz="1800" dirty="0"/>
              <a:t>Silently browser windows in the background: </a:t>
            </a:r>
            <a:r>
              <a:rPr lang="en-US" altLang="zh-TW" sz="1800" dirty="0">
                <a:hlinkClick r:id="rId3"/>
              </a:rPr>
              <a:t>https://stackoverflow.com/questions/16180428/can-selenium-webdriver-open-browser-windows-silently-in-the-background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0198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717</Words>
  <Application>Microsoft Office PowerPoint</Application>
  <PresentationFormat>寬螢幕</PresentationFormat>
  <Paragraphs>71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Google Sans</vt:lpstr>
      <vt:lpstr>微軟正黑體</vt:lpstr>
      <vt:lpstr>Arial</vt:lpstr>
      <vt:lpstr>Arial Black</vt:lpstr>
      <vt:lpstr>Office 佈景主題</vt:lpstr>
      <vt:lpstr>Login Keycloak with Code</vt:lpstr>
      <vt:lpstr>Selenium/Puppeteer/Playwright/Cypress</vt:lpstr>
      <vt:lpstr>How Selenium Work</vt:lpstr>
      <vt:lpstr>Selenium With Python</vt:lpstr>
      <vt:lpstr>Selenium With Ruby</vt:lpstr>
      <vt:lpstr>Backup</vt:lpstr>
      <vt:lpstr>What’s Supported</vt:lpstr>
      <vt:lpstr>RubyGems</vt:lpstr>
      <vt:lpstr>Other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 Kuo</dc:creator>
  <cp:lastModifiedBy>Young Kuo</cp:lastModifiedBy>
  <cp:revision>44</cp:revision>
  <dcterms:created xsi:type="dcterms:W3CDTF">2024-10-31T13:03:33Z</dcterms:created>
  <dcterms:modified xsi:type="dcterms:W3CDTF">2024-11-03T12:10:15Z</dcterms:modified>
</cp:coreProperties>
</file>