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34"/>
  </p:notesMasterIdLst>
  <p:handoutMasterIdLst>
    <p:handoutMasterId r:id="rId35"/>
  </p:handoutMasterIdLst>
  <p:sldIdLst>
    <p:sldId id="257" r:id="rId2"/>
    <p:sldId id="276" r:id="rId3"/>
    <p:sldId id="259" r:id="rId4"/>
    <p:sldId id="351" r:id="rId5"/>
    <p:sldId id="290" r:id="rId6"/>
    <p:sldId id="400" r:id="rId7"/>
    <p:sldId id="292" r:id="rId8"/>
    <p:sldId id="319" r:id="rId9"/>
    <p:sldId id="368" r:id="rId10"/>
    <p:sldId id="293" r:id="rId11"/>
    <p:sldId id="371" r:id="rId12"/>
    <p:sldId id="356" r:id="rId13"/>
    <p:sldId id="373" r:id="rId14"/>
    <p:sldId id="372" r:id="rId15"/>
    <p:sldId id="374" r:id="rId16"/>
    <p:sldId id="364" r:id="rId17"/>
    <p:sldId id="332" r:id="rId18"/>
    <p:sldId id="378" r:id="rId19"/>
    <p:sldId id="384" r:id="rId20"/>
    <p:sldId id="382" r:id="rId21"/>
    <p:sldId id="388" r:id="rId22"/>
    <p:sldId id="387" r:id="rId23"/>
    <p:sldId id="365" r:id="rId24"/>
    <p:sldId id="390" r:id="rId25"/>
    <p:sldId id="343" r:id="rId26"/>
    <p:sldId id="391" r:id="rId27"/>
    <p:sldId id="392" r:id="rId28"/>
    <p:sldId id="294" r:id="rId29"/>
    <p:sldId id="397" r:id="rId30"/>
    <p:sldId id="398" r:id="rId31"/>
    <p:sldId id="360" r:id="rId32"/>
    <p:sldId id="26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비즈폼친구4" initials="비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660066"/>
    <a:srgbClr val="5994EF"/>
    <a:srgbClr val="6600FF"/>
    <a:srgbClr val="6927F1"/>
    <a:srgbClr val="7127F6"/>
    <a:srgbClr val="6A27F1"/>
    <a:srgbClr val="3F1FFF"/>
    <a:srgbClr val="7D26FF"/>
    <a:srgbClr val="722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294D28-3398-493B-9AF8-220CA9487EC3}" v="317" dt="2022-12-27T06:56:23.262"/>
  </p1510:revLst>
</p1510:revInfo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87311" autoAdjust="0"/>
  </p:normalViewPr>
  <p:slideViewPr>
    <p:cSldViewPr snapToGrid="0">
      <p:cViewPr varScale="1">
        <p:scale>
          <a:sx n="100" d="100"/>
          <a:sy n="100" d="100"/>
        </p:scale>
        <p:origin x="990" y="108"/>
      </p:cViewPr>
      <p:guideLst>
        <p:guide orient="horz" pos="2158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유정" userId="748b3fe5256c8e4e" providerId="LiveId" clId="{6C294D28-3398-493B-9AF8-220CA9487EC3}"/>
    <pc:docChg chg="undo redo custSel mod addSld delSld modSld sldOrd">
      <pc:chgData name="최 유정" userId="748b3fe5256c8e4e" providerId="LiveId" clId="{6C294D28-3398-493B-9AF8-220CA9487EC3}" dt="2022-12-27T07:26:19.789" v="5320"/>
      <pc:docMkLst>
        <pc:docMk/>
      </pc:docMkLst>
      <pc:sldChg chg="modSp mod">
        <pc:chgData name="최 유정" userId="748b3fe5256c8e4e" providerId="LiveId" clId="{6C294D28-3398-493B-9AF8-220CA9487EC3}" dt="2022-12-27T05:07:57.704" v="418" actId="1036"/>
        <pc:sldMkLst>
          <pc:docMk/>
          <pc:sldMk cId="0" sldId="257"/>
        </pc:sldMkLst>
        <pc:spChg chg="mod">
          <ac:chgData name="최 유정" userId="748b3fe5256c8e4e" providerId="LiveId" clId="{6C294D28-3398-493B-9AF8-220CA9487EC3}" dt="2022-12-27T05:07:57.704" v="418" actId="1036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최 유정" userId="748b3fe5256c8e4e" providerId="LiveId" clId="{6C294D28-3398-493B-9AF8-220CA9487EC3}" dt="2022-12-27T06:34:23.515" v="4628"/>
        <pc:sldMkLst>
          <pc:docMk/>
          <pc:sldMk cId="0" sldId="259"/>
        </pc:sldMkLst>
        <pc:spChg chg="mod">
          <ac:chgData name="최 유정" userId="748b3fe5256c8e4e" providerId="LiveId" clId="{6C294D28-3398-493B-9AF8-220CA9487EC3}" dt="2022-12-27T06:34:23.515" v="4628"/>
          <ac:spMkLst>
            <pc:docMk/>
            <pc:sldMk cId="0" sldId="259"/>
            <ac:spMk id="5" creationId="{00000000-0000-0000-0000-000000000000}"/>
          </ac:spMkLst>
        </pc:spChg>
        <pc:spChg chg="mod">
          <ac:chgData name="최 유정" userId="748b3fe5256c8e4e" providerId="LiveId" clId="{6C294D28-3398-493B-9AF8-220CA9487EC3}" dt="2022-12-27T05:03:07.683" v="332" actId="20577"/>
          <ac:spMkLst>
            <pc:docMk/>
            <pc:sldMk cId="0" sldId="259"/>
            <ac:spMk id="14" creationId="{CE93AF36-9ED4-4E1F-998E-8A15A33E67CF}"/>
          </ac:spMkLst>
        </pc:spChg>
      </pc:sldChg>
      <pc:sldChg chg="modSp mod">
        <pc:chgData name="최 유정" userId="748b3fe5256c8e4e" providerId="LiveId" clId="{6C294D28-3398-493B-9AF8-220CA9487EC3}" dt="2022-12-27T06:38:21.912" v="4928" actId="1036"/>
        <pc:sldMkLst>
          <pc:docMk/>
          <pc:sldMk cId="0" sldId="267"/>
        </pc:sldMkLst>
        <pc:spChg chg="mod">
          <ac:chgData name="최 유정" userId="748b3fe5256c8e4e" providerId="LiveId" clId="{6C294D28-3398-493B-9AF8-220CA9487EC3}" dt="2022-12-27T06:38:21.912" v="4928" actId="1036"/>
          <ac:spMkLst>
            <pc:docMk/>
            <pc:sldMk cId="0" sldId="267"/>
            <ac:spMk id="12" creationId="{00000000-0000-0000-0000-000000000000}"/>
          </ac:spMkLst>
        </pc:spChg>
      </pc:sldChg>
      <pc:sldChg chg="delSp modSp mod">
        <pc:chgData name="최 유정" userId="748b3fe5256c8e4e" providerId="LiveId" clId="{6C294D28-3398-493B-9AF8-220CA9487EC3}" dt="2022-12-27T06:38:58.762" v="4937" actId="20577"/>
        <pc:sldMkLst>
          <pc:docMk/>
          <pc:sldMk cId="3120869234" sldId="276"/>
        </pc:sldMkLst>
        <pc:spChg chg="del">
          <ac:chgData name="최 유정" userId="748b3fe5256c8e4e" providerId="LiveId" clId="{6C294D28-3398-493B-9AF8-220CA9487EC3}" dt="2022-12-27T05:07:49.977" v="414" actId="478"/>
          <ac:spMkLst>
            <pc:docMk/>
            <pc:sldMk cId="3120869234" sldId="276"/>
            <ac:spMk id="23" creationId="{C763AD3E-20CA-42C0-BF4F-9C8072A0A009}"/>
          </ac:spMkLst>
        </pc:spChg>
        <pc:spChg chg="mod">
          <ac:chgData name="최 유정" userId="748b3fe5256c8e4e" providerId="LiveId" clId="{6C294D28-3398-493B-9AF8-220CA9487EC3}" dt="2022-12-27T06:38:33.995" v="4932" actId="20577"/>
          <ac:spMkLst>
            <pc:docMk/>
            <pc:sldMk cId="3120869234" sldId="276"/>
            <ac:spMk id="26" creationId="{00000000-0000-0000-0000-000000000000}"/>
          </ac:spMkLst>
        </pc:spChg>
        <pc:spChg chg="mod">
          <ac:chgData name="최 유정" userId="748b3fe5256c8e4e" providerId="LiveId" clId="{6C294D28-3398-493B-9AF8-220CA9487EC3}" dt="2022-12-27T06:38:58.762" v="4937" actId="20577"/>
          <ac:spMkLst>
            <pc:docMk/>
            <pc:sldMk cId="3120869234" sldId="276"/>
            <ac:spMk id="36" creationId="{00000000-0000-0000-0000-000000000000}"/>
          </ac:spMkLst>
        </pc:spChg>
      </pc:sldChg>
      <pc:sldChg chg="addSp delSp modSp mod">
        <pc:chgData name="최 유정" userId="748b3fe5256c8e4e" providerId="LiveId" clId="{6C294D28-3398-493B-9AF8-220CA9487EC3}" dt="2022-12-27T05:09:51.330" v="540" actId="1036"/>
        <pc:sldMkLst>
          <pc:docMk/>
          <pc:sldMk cId="2976741650" sldId="288"/>
        </pc:sldMkLst>
        <pc:spChg chg="del mod">
          <ac:chgData name="최 유정" userId="748b3fe5256c8e4e" providerId="LiveId" clId="{6C294D28-3398-493B-9AF8-220CA9487EC3}" dt="2022-12-27T04:58:02.656" v="31" actId="478"/>
          <ac:spMkLst>
            <pc:docMk/>
            <pc:sldMk cId="2976741650" sldId="288"/>
            <ac:spMk id="2" creationId="{00000000-0000-0000-0000-000000000000}"/>
          </ac:spMkLst>
        </pc:spChg>
        <pc:spChg chg="add del mod">
          <ac:chgData name="최 유정" userId="748b3fe5256c8e4e" providerId="LiveId" clId="{6C294D28-3398-493B-9AF8-220CA9487EC3}" dt="2022-12-27T04:57:52.536" v="5"/>
          <ac:spMkLst>
            <pc:docMk/>
            <pc:sldMk cId="2976741650" sldId="288"/>
            <ac:spMk id="3" creationId="{570163CB-626D-C1E3-6EFF-776F6E62CD4A}"/>
          </ac:spMkLst>
        </pc:spChg>
        <pc:spChg chg="add del mod">
          <ac:chgData name="최 유정" userId="748b3fe5256c8e4e" providerId="LiveId" clId="{6C294D28-3398-493B-9AF8-220CA9487EC3}" dt="2022-12-27T04:57:52.536" v="5"/>
          <ac:spMkLst>
            <pc:docMk/>
            <pc:sldMk cId="2976741650" sldId="288"/>
            <ac:spMk id="4" creationId="{975EB1F1-74A5-0D4E-3A19-C6080A886EE2}"/>
          </ac:spMkLst>
        </pc:spChg>
        <pc:spChg chg="add mod">
          <ac:chgData name="최 유정" userId="748b3fe5256c8e4e" providerId="LiveId" clId="{6C294D28-3398-493B-9AF8-220CA9487EC3}" dt="2022-12-27T05:09:32.534" v="518" actId="1035"/>
          <ac:spMkLst>
            <pc:docMk/>
            <pc:sldMk cId="2976741650" sldId="288"/>
            <ac:spMk id="6" creationId="{0DECACE7-863F-25CE-34BA-82515F15000C}"/>
          </ac:spMkLst>
        </pc:spChg>
        <pc:spChg chg="add mod">
          <ac:chgData name="최 유정" userId="748b3fe5256c8e4e" providerId="LiveId" clId="{6C294D28-3398-493B-9AF8-220CA9487EC3}" dt="2022-12-27T05:09:32.534" v="518" actId="1035"/>
          <ac:spMkLst>
            <pc:docMk/>
            <pc:sldMk cId="2976741650" sldId="288"/>
            <ac:spMk id="7" creationId="{D2C2D761-9D13-E243-47F0-C921368415B2}"/>
          </ac:spMkLst>
        </pc:spChg>
        <pc:spChg chg="add del mod">
          <ac:chgData name="최 유정" userId="748b3fe5256c8e4e" providerId="LiveId" clId="{6C294D28-3398-493B-9AF8-220CA9487EC3}" dt="2022-12-27T04:58:17.779" v="34" actId="478"/>
          <ac:spMkLst>
            <pc:docMk/>
            <pc:sldMk cId="2976741650" sldId="288"/>
            <ac:spMk id="10" creationId="{AB0F1AF1-1D33-3D18-A3C9-CB0995960C09}"/>
          </ac:spMkLst>
        </pc:spChg>
        <pc:spChg chg="add del mod">
          <ac:chgData name="최 유정" userId="748b3fe5256c8e4e" providerId="LiveId" clId="{6C294D28-3398-493B-9AF8-220CA9487EC3}" dt="2022-12-27T04:58:15.651" v="33" actId="478"/>
          <ac:spMkLst>
            <pc:docMk/>
            <pc:sldMk cId="2976741650" sldId="288"/>
            <ac:spMk id="11" creationId="{A2F2CB10-8928-95C2-00B4-8F987A44423F}"/>
          </ac:spMkLst>
        </pc:spChg>
        <pc:spChg chg="add mod">
          <ac:chgData name="최 유정" userId="748b3fe5256c8e4e" providerId="LiveId" clId="{6C294D28-3398-493B-9AF8-220CA9487EC3}" dt="2022-12-27T04:58:28.366" v="61"/>
          <ac:spMkLst>
            <pc:docMk/>
            <pc:sldMk cId="2976741650" sldId="288"/>
            <ac:spMk id="12" creationId="{81901F17-8BD8-A86B-D560-984ADEEBD58E}"/>
          </ac:spMkLst>
        </pc:spChg>
        <pc:spChg chg="add mod">
          <ac:chgData name="최 유정" userId="748b3fe5256c8e4e" providerId="LiveId" clId="{6C294D28-3398-493B-9AF8-220CA9487EC3}" dt="2022-12-27T05:09:41.894" v="520" actId="571"/>
          <ac:spMkLst>
            <pc:docMk/>
            <pc:sldMk cId="2976741650" sldId="288"/>
            <ac:spMk id="13" creationId="{94AC8DE5-04AB-1DCE-04D3-75A3C045DE06}"/>
          </ac:spMkLst>
        </pc:spChg>
        <pc:spChg chg="add mod">
          <ac:chgData name="최 유정" userId="748b3fe5256c8e4e" providerId="LiveId" clId="{6C294D28-3398-493B-9AF8-220CA9487EC3}" dt="2022-12-27T05:09:41.894" v="520" actId="571"/>
          <ac:spMkLst>
            <pc:docMk/>
            <pc:sldMk cId="2976741650" sldId="288"/>
            <ac:spMk id="14" creationId="{F9461DEE-63A3-E140-9032-A9DF4349BC62}"/>
          </ac:spMkLst>
        </pc:spChg>
        <pc:spChg chg="mod">
          <ac:chgData name="최 유정" userId="748b3fe5256c8e4e" providerId="LiveId" clId="{6C294D28-3398-493B-9AF8-220CA9487EC3}" dt="2022-12-27T05:09:51.330" v="540" actId="1036"/>
          <ac:spMkLst>
            <pc:docMk/>
            <pc:sldMk cId="2976741650" sldId="288"/>
            <ac:spMk id="41" creationId="{90EEFE85-7E0B-4B91-A138-32A8CF2C9424}"/>
          </ac:spMkLst>
        </pc:spChg>
        <pc:spChg chg="mod">
          <ac:chgData name="최 유정" userId="748b3fe5256c8e4e" providerId="LiveId" clId="{6C294D28-3398-493B-9AF8-220CA9487EC3}" dt="2022-12-27T05:09:51.330" v="540" actId="1036"/>
          <ac:spMkLst>
            <pc:docMk/>
            <pc:sldMk cId="2976741650" sldId="288"/>
            <ac:spMk id="42" creationId="{00000000-0000-0000-0000-000000000000}"/>
          </ac:spMkLst>
        </pc:spChg>
        <pc:spChg chg="mod">
          <ac:chgData name="최 유정" userId="748b3fe5256c8e4e" providerId="LiveId" clId="{6C294D28-3398-493B-9AF8-220CA9487EC3}" dt="2022-12-27T05:00:21.078" v="254" actId="20577"/>
          <ac:spMkLst>
            <pc:docMk/>
            <pc:sldMk cId="2976741650" sldId="288"/>
            <ac:spMk id="43" creationId="{6F7EFF08-11CB-4DEE-BAED-0A38A4DB295C}"/>
          </ac:spMkLst>
        </pc:spChg>
        <pc:spChg chg="mod">
          <ac:chgData name="최 유정" userId="748b3fe5256c8e4e" providerId="LiveId" clId="{6C294D28-3398-493B-9AF8-220CA9487EC3}" dt="2022-12-27T05:09:32.534" v="518" actId="1035"/>
          <ac:spMkLst>
            <pc:docMk/>
            <pc:sldMk cId="2976741650" sldId="288"/>
            <ac:spMk id="83" creationId="{00000000-0000-0000-0000-000000000000}"/>
          </ac:spMkLst>
        </pc:spChg>
        <pc:spChg chg="del">
          <ac:chgData name="최 유정" userId="748b3fe5256c8e4e" providerId="LiveId" clId="{6C294D28-3398-493B-9AF8-220CA9487EC3}" dt="2022-12-27T04:57:55.828" v="9" actId="478"/>
          <ac:spMkLst>
            <pc:docMk/>
            <pc:sldMk cId="2976741650" sldId="288"/>
            <ac:spMk id="84" creationId="{00000000-0000-0000-0000-000000000000}"/>
          </ac:spMkLst>
        </pc:spChg>
        <pc:spChg chg="mod">
          <ac:chgData name="최 유정" userId="748b3fe5256c8e4e" providerId="LiveId" clId="{6C294D28-3398-493B-9AF8-220CA9487EC3}" dt="2022-12-27T05:09:51.330" v="540" actId="1036"/>
          <ac:spMkLst>
            <pc:docMk/>
            <pc:sldMk cId="2976741650" sldId="288"/>
            <ac:spMk id="104" creationId="{00000000-0000-0000-0000-000000000000}"/>
          </ac:spMkLst>
        </pc:spChg>
        <pc:picChg chg="add del mod">
          <ac:chgData name="최 유정" userId="748b3fe5256c8e4e" providerId="LiveId" clId="{6C294D28-3398-493B-9AF8-220CA9487EC3}" dt="2022-12-27T04:57:52.536" v="5"/>
          <ac:picMkLst>
            <pc:docMk/>
            <pc:sldMk cId="2976741650" sldId="288"/>
            <ac:picMk id="5" creationId="{092C1796-449F-FDBF-E370-D622920598E9}"/>
          </ac:picMkLst>
        </pc:picChg>
        <pc:picChg chg="add mod">
          <ac:chgData name="최 유정" userId="748b3fe5256c8e4e" providerId="LiveId" clId="{6C294D28-3398-493B-9AF8-220CA9487EC3}" dt="2022-12-27T05:09:32.534" v="518" actId="1035"/>
          <ac:picMkLst>
            <pc:docMk/>
            <pc:sldMk cId="2976741650" sldId="288"/>
            <ac:picMk id="8" creationId="{4CD2A49D-9D91-7C3B-CBB7-A5E5184707C2}"/>
          </ac:picMkLst>
        </pc:picChg>
      </pc:sldChg>
      <pc:sldChg chg="addSp delSp modSp mod">
        <pc:chgData name="최 유정" userId="748b3fe5256c8e4e" providerId="LiveId" clId="{6C294D28-3398-493B-9AF8-220CA9487EC3}" dt="2022-12-27T06:51:05.123" v="5067" actId="1076"/>
        <pc:sldMkLst>
          <pc:docMk/>
          <pc:sldMk cId="2963735722" sldId="290"/>
        </pc:sldMkLst>
        <pc:spChg chg="del">
          <ac:chgData name="최 유정" userId="748b3fe5256c8e4e" providerId="LiveId" clId="{6C294D28-3398-493B-9AF8-220CA9487EC3}" dt="2022-12-27T04:59:30.671" v="188" actId="478"/>
          <ac:spMkLst>
            <pc:docMk/>
            <pc:sldMk cId="2963735722" sldId="290"/>
            <ac:spMk id="2" creationId="{786DA01B-ED53-4E00-B507-C747E4F754A7}"/>
          </ac:spMkLst>
        </pc:spChg>
        <pc:spChg chg="add del mod">
          <ac:chgData name="최 유정" userId="748b3fe5256c8e4e" providerId="LiveId" clId="{6C294D28-3398-493B-9AF8-220CA9487EC3}" dt="2022-12-27T04:59:33.925" v="189" actId="478"/>
          <ac:spMkLst>
            <pc:docMk/>
            <pc:sldMk cId="2963735722" sldId="290"/>
            <ac:spMk id="4" creationId="{61EC5B0D-089F-32C5-5AD8-42D97B948E3E}"/>
          </ac:spMkLst>
        </pc:spChg>
        <pc:spChg chg="add mod">
          <ac:chgData name="최 유정" userId="748b3fe5256c8e4e" providerId="LiveId" clId="{6C294D28-3398-493B-9AF8-220CA9487EC3}" dt="2022-12-27T06:51:05.123" v="5067" actId="1076"/>
          <ac:spMkLst>
            <pc:docMk/>
            <pc:sldMk cId="2963735722" sldId="290"/>
            <ac:spMk id="5" creationId="{B7D8115C-6254-B67B-807D-EE918AF9EA8B}"/>
          </ac:spMkLst>
        </pc:spChg>
        <pc:grpChg chg="mod">
          <ac:chgData name="최 유정" userId="748b3fe5256c8e4e" providerId="LiveId" clId="{6C294D28-3398-493B-9AF8-220CA9487EC3}" dt="2022-12-27T04:59:51.578" v="235" actId="1035"/>
          <ac:grpSpMkLst>
            <pc:docMk/>
            <pc:sldMk cId="2963735722" sldId="290"/>
            <ac:grpSpMk id="29" creationId="{283EE23F-2B89-4C30-9013-EB31CC074F52}"/>
          </ac:grpSpMkLst>
        </pc:grpChg>
        <pc:grpChg chg="mod">
          <ac:chgData name="최 유정" userId="748b3fe5256c8e4e" providerId="LiveId" clId="{6C294D28-3398-493B-9AF8-220CA9487EC3}" dt="2022-12-27T05:00:07.876" v="253" actId="1036"/>
          <ac:grpSpMkLst>
            <pc:docMk/>
            <pc:sldMk cId="2963735722" sldId="290"/>
            <ac:grpSpMk id="32" creationId="{DC416BDD-D9AF-4854-A51B-C0E106E13256}"/>
          </ac:grpSpMkLst>
        </pc:grpChg>
        <pc:grpChg chg="mod">
          <ac:chgData name="최 유정" userId="748b3fe5256c8e4e" providerId="LiveId" clId="{6C294D28-3398-493B-9AF8-220CA9487EC3}" dt="2022-12-27T05:08:54.301" v="451" actId="1036"/>
          <ac:grpSpMkLst>
            <pc:docMk/>
            <pc:sldMk cId="2963735722" sldId="290"/>
            <ac:grpSpMk id="56" creationId="{9838CD60-44D1-4B27-9D56-76C91073BE64}"/>
          </ac:grpSpMkLst>
        </pc:grpChg>
        <pc:grpChg chg="mod">
          <ac:chgData name="최 유정" userId="748b3fe5256c8e4e" providerId="LiveId" clId="{6C294D28-3398-493B-9AF8-220CA9487EC3}" dt="2022-12-27T05:00:02.990" v="247" actId="1036"/>
          <ac:grpSpMkLst>
            <pc:docMk/>
            <pc:sldMk cId="2963735722" sldId="290"/>
            <ac:grpSpMk id="72" creationId="{8C8F8A8D-C543-46D8-ACE2-F92AA3847C5B}"/>
          </ac:grpSpMkLst>
        </pc:grpChg>
      </pc:sldChg>
      <pc:sldChg chg="modSp mod">
        <pc:chgData name="최 유정" userId="748b3fe5256c8e4e" providerId="LiveId" clId="{6C294D28-3398-493B-9AF8-220CA9487EC3}" dt="2022-12-27T06:51:27.121" v="5118" actId="20577"/>
        <pc:sldMkLst>
          <pc:docMk/>
          <pc:sldMk cId="92729773" sldId="292"/>
        </pc:sldMkLst>
        <pc:spChg chg="mod">
          <ac:chgData name="최 유정" userId="748b3fe5256c8e4e" providerId="LiveId" clId="{6C294D28-3398-493B-9AF8-220CA9487EC3}" dt="2022-12-27T06:51:27.121" v="5118" actId="20577"/>
          <ac:spMkLst>
            <pc:docMk/>
            <pc:sldMk cId="92729773" sldId="292"/>
            <ac:spMk id="5" creationId="{00000000-0000-0000-0000-000000000000}"/>
          </ac:spMkLst>
        </pc:spChg>
        <pc:spChg chg="mod">
          <ac:chgData name="최 유정" userId="748b3fe5256c8e4e" providerId="LiveId" clId="{6C294D28-3398-493B-9AF8-220CA9487EC3}" dt="2022-12-27T05:08:37.682" v="430" actId="20577"/>
          <ac:spMkLst>
            <pc:docMk/>
            <pc:sldMk cId="92729773" sldId="292"/>
            <ac:spMk id="37" creationId="{00000000-0000-0000-0000-000000000000}"/>
          </ac:spMkLst>
        </pc:spChg>
      </pc:sldChg>
      <pc:sldChg chg="modSp mod">
        <pc:chgData name="최 유정" userId="748b3fe5256c8e4e" providerId="LiveId" clId="{6C294D28-3398-493B-9AF8-220CA9487EC3}" dt="2022-12-27T05:06:35.202" v="374" actId="20577"/>
        <pc:sldMkLst>
          <pc:docMk/>
          <pc:sldMk cId="291414276" sldId="294"/>
        </pc:sldMkLst>
        <pc:spChg chg="mod">
          <ac:chgData name="최 유정" userId="748b3fe5256c8e4e" providerId="LiveId" clId="{6C294D28-3398-493B-9AF8-220CA9487EC3}" dt="2022-12-27T05:06:35.202" v="374" actId="20577"/>
          <ac:spMkLst>
            <pc:docMk/>
            <pc:sldMk cId="291414276" sldId="294"/>
            <ac:spMk id="30" creationId="{00000000-0000-0000-0000-000000000000}"/>
          </ac:spMkLst>
        </pc:spChg>
      </pc:sldChg>
      <pc:sldChg chg="addSp delSp modSp mod ord">
        <pc:chgData name="최 유정" userId="748b3fe5256c8e4e" providerId="LiveId" clId="{6C294D28-3398-493B-9AF8-220CA9487EC3}" dt="2022-12-27T06:45:35.767" v="5033" actId="1036"/>
        <pc:sldMkLst>
          <pc:docMk/>
          <pc:sldMk cId="2185347358" sldId="302"/>
        </pc:sldMkLst>
        <pc:spChg chg="del">
          <ac:chgData name="최 유정" userId="748b3fe5256c8e4e" providerId="LiveId" clId="{6C294D28-3398-493B-9AF8-220CA9487EC3}" dt="2022-12-27T05:45:27.659" v="1875" actId="478"/>
          <ac:spMkLst>
            <pc:docMk/>
            <pc:sldMk cId="2185347358" sldId="302"/>
            <ac:spMk id="2" creationId="{00000000-0000-0000-0000-000000000000}"/>
          </ac:spMkLst>
        </pc:spChg>
        <pc:spChg chg="del">
          <ac:chgData name="최 유정" userId="748b3fe5256c8e4e" providerId="LiveId" clId="{6C294D28-3398-493B-9AF8-220CA9487EC3}" dt="2022-12-27T05:48:26.483" v="2151" actId="478"/>
          <ac:spMkLst>
            <pc:docMk/>
            <pc:sldMk cId="2185347358" sldId="302"/>
            <ac:spMk id="4" creationId="{00000000-0000-0000-0000-000000000000}"/>
          </ac:spMkLst>
        </pc:spChg>
        <pc:spChg chg="del">
          <ac:chgData name="최 유정" userId="748b3fe5256c8e4e" providerId="LiveId" clId="{6C294D28-3398-493B-9AF8-220CA9487EC3}" dt="2022-12-27T05:51:56.276" v="2561" actId="478"/>
          <ac:spMkLst>
            <pc:docMk/>
            <pc:sldMk cId="2185347358" sldId="302"/>
            <ac:spMk id="5" creationId="{00000000-0000-0000-0000-000000000000}"/>
          </ac:spMkLst>
        </pc:spChg>
        <pc:spChg chg="add del mod">
          <ac:chgData name="최 유정" userId="748b3fe5256c8e4e" providerId="LiveId" clId="{6C294D28-3398-493B-9AF8-220CA9487EC3}" dt="2022-12-27T05:45:30.593" v="1876" actId="478"/>
          <ac:spMkLst>
            <pc:docMk/>
            <pc:sldMk cId="2185347358" sldId="302"/>
            <ac:spMk id="7" creationId="{FEF9D5CA-9CD9-4982-9C31-CE6AAAA395B7}"/>
          </ac:spMkLst>
        </pc:spChg>
        <pc:spChg chg="add mod">
          <ac:chgData name="최 유정" userId="748b3fe5256c8e4e" providerId="LiveId" clId="{6C294D28-3398-493B-9AF8-220CA9487EC3}" dt="2022-12-27T05:45:30.888" v="1877"/>
          <ac:spMkLst>
            <pc:docMk/>
            <pc:sldMk cId="2185347358" sldId="302"/>
            <ac:spMk id="8" creationId="{B5D6A371-196D-9DB0-C9AF-B4473D7EAFF6}"/>
          </ac:spMkLst>
        </pc:spChg>
        <pc:spChg chg="add del mod">
          <ac:chgData name="최 유정" userId="748b3fe5256c8e4e" providerId="LiveId" clId="{6C294D28-3398-493B-9AF8-220CA9487EC3}" dt="2022-12-27T05:48:36.428" v="2152" actId="478"/>
          <ac:spMkLst>
            <pc:docMk/>
            <pc:sldMk cId="2185347358" sldId="302"/>
            <ac:spMk id="9" creationId="{C8517C11-4030-031E-23AA-E877AE73722E}"/>
          </ac:spMkLst>
        </pc:spChg>
        <pc:spChg chg="add mod">
          <ac:chgData name="최 유정" userId="748b3fe5256c8e4e" providerId="LiveId" clId="{6C294D28-3398-493B-9AF8-220CA9487EC3}" dt="2022-12-27T05:48:48.602" v="2238"/>
          <ac:spMkLst>
            <pc:docMk/>
            <pc:sldMk cId="2185347358" sldId="302"/>
            <ac:spMk id="10" creationId="{C3B69057-3F7F-118C-8909-560F54515A4F}"/>
          </ac:spMkLst>
        </pc:spChg>
        <pc:spChg chg="add mod">
          <ac:chgData name="최 유정" userId="748b3fe5256c8e4e" providerId="LiveId" clId="{6C294D28-3398-493B-9AF8-220CA9487EC3}" dt="2022-12-27T06:02:27.324" v="3249" actId="1038"/>
          <ac:spMkLst>
            <pc:docMk/>
            <pc:sldMk cId="2185347358" sldId="302"/>
            <ac:spMk id="17" creationId="{CD0824F2-1210-B6D5-FDE9-DD6FC29B46F1}"/>
          </ac:spMkLst>
        </pc:spChg>
        <pc:spChg chg="add mod">
          <ac:chgData name="최 유정" userId="748b3fe5256c8e4e" providerId="LiveId" clId="{6C294D28-3398-493B-9AF8-220CA9487EC3}" dt="2022-12-27T06:02:27.324" v="3249" actId="1038"/>
          <ac:spMkLst>
            <pc:docMk/>
            <pc:sldMk cId="2185347358" sldId="302"/>
            <ac:spMk id="18" creationId="{DCC48C3C-756C-A4EC-523C-B2F1BD916151}"/>
          </ac:spMkLst>
        </pc:spChg>
        <pc:spChg chg="add mod">
          <ac:chgData name="최 유정" userId="748b3fe5256c8e4e" providerId="LiveId" clId="{6C294D28-3398-493B-9AF8-220CA9487EC3}" dt="2022-12-27T06:45:35.767" v="5033" actId="1036"/>
          <ac:spMkLst>
            <pc:docMk/>
            <pc:sldMk cId="2185347358" sldId="302"/>
            <ac:spMk id="19" creationId="{D887B235-8C4B-33C4-6471-B5A7F33A96D0}"/>
          </ac:spMkLst>
        </pc:spChg>
        <pc:graphicFrameChg chg="add del mod modGraphic">
          <ac:chgData name="최 유정" userId="748b3fe5256c8e4e" providerId="LiveId" clId="{6C294D28-3398-493B-9AF8-220CA9487EC3}" dt="2022-12-27T05:54:47.480" v="2660" actId="478"/>
          <ac:graphicFrameMkLst>
            <pc:docMk/>
            <pc:sldMk cId="2185347358" sldId="302"/>
            <ac:graphicFrameMk id="11" creationId="{C58BEB4F-E43C-3941-9C84-011353DDEF53}"/>
          </ac:graphicFrameMkLst>
        </pc:graphicFrameChg>
        <pc:graphicFrameChg chg="add del mod modGraphic">
          <ac:chgData name="최 유정" userId="748b3fe5256c8e4e" providerId="LiveId" clId="{6C294D28-3398-493B-9AF8-220CA9487EC3}" dt="2022-12-27T05:58:27.171" v="2859" actId="478"/>
          <ac:graphicFrameMkLst>
            <pc:docMk/>
            <pc:sldMk cId="2185347358" sldId="302"/>
            <ac:graphicFrameMk id="12" creationId="{B3F7347F-4BDD-7D52-DEC3-B7AA4E31CD19}"/>
          </ac:graphicFrameMkLst>
        </pc:graphicFrameChg>
        <pc:graphicFrameChg chg="add del mod modGraphic">
          <ac:chgData name="최 유정" userId="748b3fe5256c8e4e" providerId="LiveId" clId="{6C294D28-3398-493B-9AF8-220CA9487EC3}" dt="2022-12-27T05:57:53.929" v="2807" actId="478"/>
          <ac:graphicFrameMkLst>
            <pc:docMk/>
            <pc:sldMk cId="2185347358" sldId="302"/>
            <ac:graphicFrameMk id="13" creationId="{1F5C911F-B7E9-AF8E-3277-8A1351A772EC}"/>
          </ac:graphicFrameMkLst>
        </pc:graphicFrameChg>
        <pc:graphicFrameChg chg="add del mod modGraphic">
          <ac:chgData name="최 유정" userId="748b3fe5256c8e4e" providerId="LiveId" clId="{6C294D28-3398-493B-9AF8-220CA9487EC3}" dt="2022-12-27T06:01:24.154" v="3008" actId="14100"/>
          <ac:graphicFrameMkLst>
            <pc:docMk/>
            <pc:sldMk cId="2185347358" sldId="302"/>
            <ac:graphicFrameMk id="14" creationId="{BEB9AE0C-E98F-115D-73BA-6059B0C0136C}"/>
          </ac:graphicFrameMkLst>
        </pc:graphicFrameChg>
        <pc:graphicFrameChg chg="add mod modGraphic">
          <ac:chgData name="최 유정" userId="748b3fe5256c8e4e" providerId="LiveId" clId="{6C294D28-3398-493B-9AF8-220CA9487EC3}" dt="2022-12-27T06:00:52.577" v="3003" actId="14100"/>
          <ac:graphicFrameMkLst>
            <pc:docMk/>
            <pc:sldMk cId="2185347358" sldId="302"/>
            <ac:graphicFrameMk id="15" creationId="{82CC04B0-9A12-3386-FAFB-11BA90271FFD}"/>
          </ac:graphicFrameMkLst>
        </pc:graphicFrameChg>
        <pc:graphicFrameChg chg="add mod modGraphic">
          <ac:chgData name="최 유정" userId="748b3fe5256c8e4e" providerId="LiveId" clId="{6C294D28-3398-493B-9AF8-220CA9487EC3}" dt="2022-12-27T06:01:19.039" v="3007" actId="14100"/>
          <ac:graphicFrameMkLst>
            <pc:docMk/>
            <pc:sldMk cId="2185347358" sldId="302"/>
            <ac:graphicFrameMk id="16" creationId="{DC4AD86F-B7EC-356E-0B48-25052B7E7BFD}"/>
          </ac:graphicFrameMkLst>
        </pc:graphicFrameChg>
        <pc:picChg chg="mod">
          <ac:chgData name="최 유정" userId="748b3fe5256c8e4e" providerId="LiveId" clId="{6C294D28-3398-493B-9AF8-220CA9487EC3}" dt="2022-12-27T06:45:11.916" v="5027" actId="1076"/>
          <ac:picMkLst>
            <pc:docMk/>
            <pc:sldMk cId="2185347358" sldId="302"/>
            <ac:picMk id="6" creationId="{00000000-0000-0000-0000-000000000000}"/>
          </ac:picMkLst>
        </pc:picChg>
      </pc:sldChg>
      <pc:sldChg chg="addSp delSp modSp del mod">
        <pc:chgData name="최 유정" userId="748b3fe5256c8e4e" providerId="LiveId" clId="{6C294D28-3398-493B-9AF8-220CA9487EC3}" dt="2022-12-27T06:50:54.523" v="5066" actId="47"/>
        <pc:sldMkLst>
          <pc:docMk/>
          <pc:sldMk cId="0" sldId="303"/>
        </pc:sldMkLst>
        <pc:spChg chg="del">
          <ac:chgData name="최 유정" userId="748b3fe5256c8e4e" providerId="LiveId" clId="{6C294D28-3398-493B-9AF8-220CA9487EC3}" dt="2022-12-27T04:59:16.442" v="167" actId="478"/>
          <ac:spMkLst>
            <pc:docMk/>
            <pc:sldMk cId="0" sldId="303"/>
            <ac:spMk id="2" creationId="{00000000-0000-0000-0000-000000000000}"/>
          </ac:spMkLst>
        </pc:spChg>
        <pc:spChg chg="del">
          <ac:chgData name="최 유정" userId="748b3fe5256c8e4e" providerId="LiveId" clId="{6C294D28-3398-493B-9AF8-220CA9487EC3}" dt="2022-12-27T06:49:22.344" v="5055" actId="478"/>
          <ac:spMkLst>
            <pc:docMk/>
            <pc:sldMk cId="0" sldId="303"/>
            <ac:spMk id="12" creationId="{00000000-0000-0000-0000-000000000000}"/>
          </ac:spMkLst>
        </pc:spChg>
        <pc:spChg chg="del">
          <ac:chgData name="최 유정" userId="748b3fe5256c8e4e" providerId="LiveId" clId="{6C294D28-3398-493B-9AF8-220CA9487EC3}" dt="2022-12-27T06:49:25.663" v="5056" actId="478"/>
          <ac:spMkLst>
            <pc:docMk/>
            <pc:sldMk cId="0" sldId="303"/>
            <ac:spMk id="13" creationId="{00000000-0000-0000-0000-000000000000}"/>
          </ac:spMkLst>
        </pc:spChg>
        <pc:spChg chg="del">
          <ac:chgData name="최 유정" userId="748b3fe5256c8e4e" providerId="LiveId" clId="{6C294D28-3398-493B-9AF8-220CA9487EC3}" dt="2022-12-27T06:49:22.344" v="5055" actId="478"/>
          <ac:spMkLst>
            <pc:docMk/>
            <pc:sldMk cId="0" sldId="303"/>
            <ac:spMk id="15" creationId="{00000000-0000-0000-0000-000000000000}"/>
          </ac:spMkLst>
        </pc:spChg>
        <pc:spChg chg="del">
          <ac:chgData name="최 유정" userId="748b3fe5256c8e4e" providerId="LiveId" clId="{6C294D28-3398-493B-9AF8-220CA9487EC3}" dt="2022-12-27T06:49:22.344" v="5055" actId="478"/>
          <ac:spMkLst>
            <pc:docMk/>
            <pc:sldMk cId="0" sldId="303"/>
            <ac:spMk id="16" creationId="{00000000-0000-0000-0000-000000000000}"/>
          </ac:spMkLst>
        </pc:spChg>
        <pc:spChg chg="del">
          <ac:chgData name="최 유정" userId="748b3fe5256c8e4e" providerId="LiveId" clId="{6C294D28-3398-493B-9AF8-220CA9487EC3}" dt="2022-12-27T06:49:22.344" v="5055" actId="478"/>
          <ac:spMkLst>
            <pc:docMk/>
            <pc:sldMk cId="0" sldId="303"/>
            <ac:spMk id="17" creationId="{00000000-0000-0000-0000-000000000000}"/>
          </ac:spMkLst>
        </pc:spChg>
        <pc:spChg chg="del">
          <ac:chgData name="최 유정" userId="748b3fe5256c8e4e" providerId="LiveId" clId="{6C294D28-3398-493B-9AF8-220CA9487EC3}" dt="2022-12-27T06:49:22.344" v="5055" actId="478"/>
          <ac:spMkLst>
            <pc:docMk/>
            <pc:sldMk cId="0" sldId="303"/>
            <ac:spMk id="18" creationId="{00000000-0000-0000-0000-000000000000}"/>
          </ac:spMkLst>
        </pc:spChg>
        <pc:spChg chg="del">
          <ac:chgData name="최 유정" userId="748b3fe5256c8e4e" providerId="LiveId" clId="{6C294D28-3398-493B-9AF8-220CA9487EC3}" dt="2022-12-27T06:49:22.344" v="5055" actId="478"/>
          <ac:spMkLst>
            <pc:docMk/>
            <pc:sldMk cId="0" sldId="303"/>
            <ac:spMk id="19" creationId="{00000000-0000-0000-0000-000000000000}"/>
          </ac:spMkLst>
        </pc:spChg>
        <pc:spChg chg="del">
          <ac:chgData name="최 유정" userId="748b3fe5256c8e4e" providerId="LiveId" clId="{6C294D28-3398-493B-9AF8-220CA9487EC3}" dt="2022-12-27T06:49:22.344" v="5055" actId="478"/>
          <ac:spMkLst>
            <pc:docMk/>
            <pc:sldMk cId="0" sldId="303"/>
            <ac:spMk id="20" creationId="{00000000-0000-0000-0000-000000000000}"/>
          </ac:spMkLst>
        </pc:spChg>
        <pc:spChg chg="del">
          <ac:chgData name="최 유정" userId="748b3fe5256c8e4e" providerId="LiveId" clId="{6C294D28-3398-493B-9AF8-220CA9487EC3}" dt="2022-12-27T06:49:22.344" v="5055" actId="478"/>
          <ac:spMkLst>
            <pc:docMk/>
            <pc:sldMk cId="0" sldId="303"/>
            <ac:spMk id="21" creationId="{00000000-0000-0000-0000-000000000000}"/>
          </ac:spMkLst>
        </pc:spChg>
        <pc:spChg chg="del">
          <ac:chgData name="최 유정" userId="748b3fe5256c8e4e" providerId="LiveId" clId="{6C294D28-3398-493B-9AF8-220CA9487EC3}" dt="2022-12-27T06:49:22.344" v="5055" actId="478"/>
          <ac:spMkLst>
            <pc:docMk/>
            <pc:sldMk cId="0" sldId="303"/>
            <ac:spMk id="25" creationId="{00000000-0000-0000-0000-000000000000}"/>
          </ac:spMkLst>
        </pc:spChg>
        <pc:spChg chg="del">
          <ac:chgData name="최 유정" userId="748b3fe5256c8e4e" providerId="LiveId" clId="{6C294D28-3398-493B-9AF8-220CA9487EC3}" dt="2022-12-27T06:49:22.344" v="5055" actId="478"/>
          <ac:spMkLst>
            <pc:docMk/>
            <pc:sldMk cId="0" sldId="303"/>
            <ac:spMk id="26" creationId="{00000000-0000-0000-0000-000000000000}"/>
          </ac:spMkLst>
        </pc:spChg>
        <pc:spChg chg="add del mod">
          <ac:chgData name="최 유정" userId="748b3fe5256c8e4e" providerId="LiveId" clId="{6C294D28-3398-493B-9AF8-220CA9487EC3}" dt="2022-12-27T04:59:18.644" v="168" actId="478"/>
          <ac:spMkLst>
            <pc:docMk/>
            <pc:sldMk cId="0" sldId="303"/>
            <ac:spMk id="27" creationId="{53F370AE-745B-D098-855D-2C3669209574}"/>
          </ac:spMkLst>
        </pc:spChg>
        <pc:spChg chg="add mod">
          <ac:chgData name="최 유정" userId="748b3fe5256c8e4e" providerId="LiveId" clId="{6C294D28-3398-493B-9AF8-220CA9487EC3}" dt="2022-12-27T06:49:26.176" v="5057"/>
          <ac:spMkLst>
            <pc:docMk/>
            <pc:sldMk cId="0" sldId="303"/>
            <ac:spMk id="28" creationId="{8699B116-AD19-FDD4-1F63-8F32F7BFF885}"/>
          </ac:spMkLst>
        </pc:spChg>
        <pc:spChg chg="add del mod">
          <ac:chgData name="최 유정" userId="748b3fe5256c8e4e" providerId="LiveId" clId="{6C294D28-3398-493B-9AF8-220CA9487EC3}" dt="2022-12-27T06:49:55.242" v="5064"/>
          <ac:spMkLst>
            <pc:docMk/>
            <pc:sldMk cId="0" sldId="303"/>
            <ac:spMk id="30" creationId="{D37423F1-D400-196F-7117-651630C6FDFE}"/>
          </ac:spMkLst>
        </pc:spChg>
        <pc:spChg chg="del">
          <ac:chgData name="최 유정" userId="748b3fe5256c8e4e" providerId="LiveId" clId="{6C294D28-3398-493B-9AF8-220CA9487EC3}" dt="2022-12-27T06:49:22.344" v="5055" actId="478"/>
          <ac:spMkLst>
            <pc:docMk/>
            <pc:sldMk cId="0" sldId="303"/>
            <ac:spMk id="32" creationId="{00000000-0000-0000-0000-000000000000}"/>
          </ac:spMkLst>
        </pc:spChg>
        <pc:spChg chg="mod">
          <ac:chgData name="최 유정" userId="748b3fe5256c8e4e" providerId="LiveId" clId="{6C294D28-3398-493B-9AF8-220CA9487EC3}" dt="2022-12-27T06:49:55.242" v="5064"/>
          <ac:spMkLst>
            <pc:docMk/>
            <pc:sldMk cId="0" sldId="303"/>
            <ac:spMk id="33" creationId="{F3615133-431E-EE2C-671A-62EE74F3A739}"/>
          </ac:spMkLst>
        </pc:spChg>
        <pc:spChg chg="mod">
          <ac:chgData name="최 유정" userId="748b3fe5256c8e4e" providerId="LiveId" clId="{6C294D28-3398-493B-9AF8-220CA9487EC3}" dt="2022-12-27T06:49:55.242" v="5064"/>
          <ac:spMkLst>
            <pc:docMk/>
            <pc:sldMk cId="0" sldId="303"/>
            <ac:spMk id="34" creationId="{E4694B44-73BE-8295-175B-E307BC7271C7}"/>
          </ac:spMkLst>
        </pc:spChg>
        <pc:spChg chg="add del mod">
          <ac:chgData name="최 유정" userId="748b3fe5256c8e4e" providerId="LiveId" clId="{6C294D28-3398-493B-9AF8-220CA9487EC3}" dt="2022-12-27T06:49:55.242" v="5064"/>
          <ac:spMkLst>
            <pc:docMk/>
            <pc:sldMk cId="0" sldId="303"/>
            <ac:spMk id="35" creationId="{B4556F9A-3C9E-1AB4-2C82-FAEAA98BD25B}"/>
          </ac:spMkLst>
        </pc:spChg>
        <pc:spChg chg="mod">
          <ac:chgData name="최 유정" userId="748b3fe5256c8e4e" providerId="LiveId" clId="{6C294D28-3398-493B-9AF8-220CA9487EC3}" dt="2022-12-27T06:49:55.242" v="5064"/>
          <ac:spMkLst>
            <pc:docMk/>
            <pc:sldMk cId="0" sldId="303"/>
            <ac:spMk id="37" creationId="{D0FDB6EB-C931-9376-BC8A-9CDDE2EE2411}"/>
          </ac:spMkLst>
        </pc:spChg>
        <pc:spChg chg="mod">
          <ac:chgData name="최 유정" userId="748b3fe5256c8e4e" providerId="LiveId" clId="{6C294D28-3398-493B-9AF8-220CA9487EC3}" dt="2022-12-27T06:49:55.242" v="5064"/>
          <ac:spMkLst>
            <pc:docMk/>
            <pc:sldMk cId="0" sldId="303"/>
            <ac:spMk id="38" creationId="{5ECB7A7B-4628-129F-A5F9-09FDA7EDEDED}"/>
          </ac:spMkLst>
        </pc:spChg>
        <pc:spChg chg="add del mod">
          <ac:chgData name="최 유정" userId="748b3fe5256c8e4e" providerId="LiveId" clId="{6C294D28-3398-493B-9AF8-220CA9487EC3}" dt="2022-12-27T06:49:55.242" v="5064"/>
          <ac:spMkLst>
            <pc:docMk/>
            <pc:sldMk cId="0" sldId="303"/>
            <ac:spMk id="39" creationId="{AD642F5B-D2F0-3830-6817-021456770687}"/>
          </ac:spMkLst>
        </pc:spChg>
        <pc:spChg chg="mod">
          <ac:chgData name="최 유정" userId="748b3fe5256c8e4e" providerId="LiveId" clId="{6C294D28-3398-493B-9AF8-220CA9487EC3}" dt="2022-12-27T06:49:55.242" v="5064"/>
          <ac:spMkLst>
            <pc:docMk/>
            <pc:sldMk cId="0" sldId="303"/>
            <ac:spMk id="41" creationId="{33392D5B-5F3D-2ED6-563A-46F87CD05A9E}"/>
          </ac:spMkLst>
        </pc:spChg>
        <pc:spChg chg="mod">
          <ac:chgData name="최 유정" userId="748b3fe5256c8e4e" providerId="LiveId" clId="{6C294D28-3398-493B-9AF8-220CA9487EC3}" dt="2022-12-27T06:49:55.242" v="5064"/>
          <ac:spMkLst>
            <pc:docMk/>
            <pc:sldMk cId="0" sldId="303"/>
            <ac:spMk id="42" creationId="{958899E8-A0CD-A73F-C170-6C7F496F94CD}"/>
          </ac:spMkLst>
        </pc:spChg>
        <pc:spChg chg="add del mod">
          <ac:chgData name="최 유정" userId="748b3fe5256c8e4e" providerId="LiveId" clId="{6C294D28-3398-493B-9AF8-220CA9487EC3}" dt="2022-12-27T06:49:55.242" v="5064"/>
          <ac:spMkLst>
            <pc:docMk/>
            <pc:sldMk cId="0" sldId="303"/>
            <ac:spMk id="43" creationId="{F1D280DE-8B14-566D-6437-E86ABF6000D7}"/>
          </ac:spMkLst>
        </pc:spChg>
        <pc:spChg chg="add del mod">
          <ac:chgData name="최 유정" userId="748b3fe5256c8e4e" providerId="LiveId" clId="{6C294D28-3398-493B-9AF8-220CA9487EC3}" dt="2022-12-27T06:49:55.242" v="5064"/>
          <ac:spMkLst>
            <pc:docMk/>
            <pc:sldMk cId="0" sldId="303"/>
            <ac:spMk id="44" creationId="{5D0E6631-12A0-91D6-CE20-F85538E2DD44}"/>
          </ac:spMkLst>
        </pc:spChg>
        <pc:spChg chg="add del mod">
          <ac:chgData name="최 유정" userId="748b3fe5256c8e4e" providerId="LiveId" clId="{6C294D28-3398-493B-9AF8-220CA9487EC3}" dt="2022-12-27T06:49:55.242" v="5064"/>
          <ac:spMkLst>
            <pc:docMk/>
            <pc:sldMk cId="0" sldId="303"/>
            <ac:spMk id="45" creationId="{0C55FEE6-0921-C24E-F07B-09C5E21C3EA4}"/>
          </ac:spMkLst>
        </pc:spChg>
        <pc:spChg chg="add del mod">
          <ac:chgData name="최 유정" userId="748b3fe5256c8e4e" providerId="LiveId" clId="{6C294D28-3398-493B-9AF8-220CA9487EC3}" dt="2022-12-27T06:49:55.242" v="5064"/>
          <ac:spMkLst>
            <pc:docMk/>
            <pc:sldMk cId="0" sldId="303"/>
            <ac:spMk id="46" creationId="{BE36B520-24F8-5237-411C-0777B3E65854}"/>
          </ac:spMkLst>
        </pc:spChg>
        <pc:spChg chg="add del mod">
          <ac:chgData name="최 유정" userId="748b3fe5256c8e4e" providerId="LiveId" clId="{6C294D28-3398-493B-9AF8-220CA9487EC3}" dt="2022-12-27T06:49:55.242" v="5064"/>
          <ac:spMkLst>
            <pc:docMk/>
            <pc:sldMk cId="0" sldId="303"/>
            <ac:spMk id="47" creationId="{9ECC11E1-A653-6E43-4E31-5151BB8F0B34}"/>
          </ac:spMkLst>
        </pc:spChg>
        <pc:spChg chg="add del mod">
          <ac:chgData name="최 유정" userId="748b3fe5256c8e4e" providerId="LiveId" clId="{6C294D28-3398-493B-9AF8-220CA9487EC3}" dt="2022-12-27T06:49:55.242" v="5064"/>
          <ac:spMkLst>
            <pc:docMk/>
            <pc:sldMk cId="0" sldId="303"/>
            <ac:spMk id="48" creationId="{234EB280-81D0-4298-0E85-DF2AF79E27E6}"/>
          </ac:spMkLst>
        </pc:spChg>
        <pc:spChg chg="add del mod">
          <ac:chgData name="최 유정" userId="748b3fe5256c8e4e" providerId="LiveId" clId="{6C294D28-3398-493B-9AF8-220CA9487EC3}" dt="2022-12-27T06:49:55.242" v="5064"/>
          <ac:spMkLst>
            <pc:docMk/>
            <pc:sldMk cId="0" sldId="303"/>
            <ac:spMk id="49" creationId="{DD1F72AE-C448-17C9-A3DD-F3FCD066814C}"/>
          </ac:spMkLst>
        </pc:spChg>
        <pc:spChg chg="add del mod">
          <ac:chgData name="최 유정" userId="748b3fe5256c8e4e" providerId="LiveId" clId="{6C294D28-3398-493B-9AF8-220CA9487EC3}" dt="2022-12-27T06:49:55.242" v="5064"/>
          <ac:spMkLst>
            <pc:docMk/>
            <pc:sldMk cId="0" sldId="303"/>
            <ac:spMk id="50" creationId="{EE2225E9-6498-36EE-4E8F-9134A6E9662E}"/>
          </ac:spMkLst>
        </pc:spChg>
        <pc:spChg chg="add del mod">
          <ac:chgData name="최 유정" userId="748b3fe5256c8e4e" providerId="LiveId" clId="{6C294D28-3398-493B-9AF8-220CA9487EC3}" dt="2022-12-27T06:49:55.242" v="5064"/>
          <ac:spMkLst>
            <pc:docMk/>
            <pc:sldMk cId="0" sldId="303"/>
            <ac:spMk id="51" creationId="{4AF7D611-FBD3-F968-2389-336C5D6CE25C}"/>
          </ac:spMkLst>
        </pc:spChg>
        <pc:spChg chg="add del mod">
          <ac:chgData name="최 유정" userId="748b3fe5256c8e4e" providerId="LiveId" clId="{6C294D28-3398-493B-9AF8-220CA9487EC3}" dt="2022-12-27T06:49:55.242" v="5064"/>
          <ac:spMkLst>
            <pc:docMk/>
            <pc:sldMk cId="0" sldId="303"/>
            <ac:spMk id="52" creationId="{BE3B89E3-5BF1-CCAF-D556-51360A1736AC}"/>
          </ac:spMkLst>
        </pc:spChg>
        <pc:spChg chg="add del mod">
          <ac:chgData name="최 유정" userId="748b3fe5256c8e4e" providerId="LiveId" clId="{6C294D28-3398-493B-9AF8-220CA9487EC3}" dt="2022-12-27T06:49:55.242" v="5064"/>
          <ac:spMkLst>
            <pc:docMk/>
            <pc:sldMk cId="0" sldId="303"/>
            <ac:spMk id="53" creationId="{5DC3F9A0-347C-CFB3-19F0-23DCB12EF9A0}"/>
          </ac:spMkLst>
        </pc:spChg>
        <pc:spChg chg="add del mod">
          <ac:chgData name="최 유정" userId="748b3fe5256c8e4e" providerId="LiveId" clId="{6C294D28-3398-493B-9AF8-220CA9487EC3}" dt="2022-12-27T06:49:55.242" v="5064"/>
          <ac:spMkLst>
            <pc:docMk/>
            <pc:sldMk cId="0" sldId="303"/>
            <ac:spMk id="54" creationId="{2C9D4CA6-4A45-162D-80C4-8A546DDCDBAF}"/>
          </ac:spMkLst>
        </pc:spChg>
        <pc:grpChg chg="mod">
          <ac:chgData name="최 유정" userId="748b3fe5256c8e4e" providerId="LiveId" clId="{6C294D28-3398-493B-9AF8-220CA9487EC3}" dt="2022-12-27T06:49:26.176" v="5057"/>
          <ac:grpSpMkLst>
            <pc:docMk/>
            <pc:sldMk cId="0" sldId="303"/>
            <ac:grpSpMk id="1" creationId="{00000000-0000-0000-0000-000000000000}"/>
          </ac:grpSpMkLst>
        </pc:grpChg>
        <pc:grpChg chg="del">
          <ac:chgData name="최 유정" userId="748b3fe5256c8e4e" providerId="LiveId" clId="{6C294D28-3398-493B-9AF8-220CA9487EC3}" dt="2022-12-27T06:49:22.344" v="5055" actId="478"/>
          <ac:grpSpMkLst>
            <pc:docMk/>
            <pc:sldMk cId="0" sldId="303"/>
            <ac:grpSpMk id="3" creationId="{00000000-0000-0000-0000-000000000000}"/>
          </ac:grpSpMkLst>
        </pc:grpChg>
        <pc:grpChg chg="del">
          <ac:chgData name="최 유정" userId="748b3fe5256c8e4e" providerId="LiveId" clId="{6C294D28-3398-493B-9AF8-220CA9487EC3}" dt="2022-12-27T06:49:22.344" v="5055" actId="478"/>
          <ac:grpSpMkLst>
            <pc:docMk/>
            <pc:sldMk cId="0" sldId="303"/>
            <ac:grpSpMk id="6" creationId="{00000000-0000-0000-0000-000000000000}"/>
          </ac:grpSpMkLst>
        </pc:grpChg>
        <pc:grpChg chg="del">
          <ac:chgData name="최 유정" userId="748b3fe5256c8e4e" providerId="LiveId" clId="{6C294D28-3398-493B-9AF8-220CA9487EC3}" dt="2022-12-27T06:49:22.344" v="5055" actId="478"/>
          <ac:grpSpMkLst>
            <pc:docMk/>
            <pc:sldMk cId="0" sldId="303"/>
            <ac:grpSpMk id="9" creationId="{00000000-0000-0000-0000-000000000000}"/>
          </ac:grpSpMkLst>
        </pc:grpChg>
        <pc:grpChg chg="add del mod">
          <ac:chgData name="최 유정" userId="748b3fe5256c8e4e" providerId="LiveId" clId="{6C294D28-3398-493B-9AF8-220CA9487EC3}" dt="2022-12-27T06:49:55.242" v="5064"/>
          <ac:grpSpMkLst>
            <pc:docMk/>
            <pc:sldMk cId="0" sldId="303"/>
            <ac:grpSpMk id="31" creationId="{3B7FCDC6-621A-C34D-BD6B-AB8EEE433D70}"/>
          </ac:grpSpMkLst>
        </pc:grpChg>
        <pc:grpChg chg="add del mod">
          <ac:chgData name="최 유정" userId="748b3fe5256c8e4e" providerId="LiveId" clId="{6C294D28-3398-493B-9AF8-220CA9487EC3}" dt="2022-12-27T06:49:55.242" v="5064"/>
          <ac:grpSpMkLst>
            <pc:docMk/>
            <pc:sldMk cId="0" sldId="303"/>
            <ac:grpSpMk id="36" creationId="{9DE7507F-4595-56FE-0C00-CFB8A902C6E5}"/>
          </ac:grpSpMkLst>
        </pc:grpChg>
        <pc:grpChg chg="add del mod">
          <ac:chgData name="최 유정" userId="748b3fe5256c8e4e" providerId="LiveId" clId="{6C294D28-3398-493B-9AF8-220CA9487EC3}" dt="2022-12-27T06:49:55.242" v="5064"/>
          <ac:grpSpMkLst>
            <pc:docMk/>
            <pc:sldMk cId="0" sldId="303"/>
            <ac:grpSpMk id="40" creationId="{2F8E843E-96F7-22C1-7EAB-0C4D47C3833C}"/>
          </ac:grpSpMkLst>
        </pc:grpChg>
        <pc:graphicFrameChg chg="add del mod">
          <ac:chgData name="최 유정" userId="748b3fe5256c8e4e" providerId="LiveId" clId="{6C294D28-3398-493B-9AF8-220CA9487EC3}" dt="2022-12-27T06:49:55.242" v="5064"/>
          <ac:graphicFrameMkLst>
            <pc:docMk/>
            <pc:sldMk cId="0" sldId="303"/>
            <ac:graphicFrameMk id="29" creationId="{027FBD40-7C87-2F37-6C49-639D1E4EB168}"/>
          </ac:graphicFrameMkLst>
        </pc:graphicFrameChg>
        <pc:picChg chg="del">
          <ac:chgData name="최 유정" userId="748b3fe5256c8e4e" providerId="LiveId" clId="{6C294D28-3398-493B-9AF8-220CA9487EC3}" dt="2022-12-27T06:49:22.344" v="5055" actId="478"/>
          <ac:picMkLst>
            <pc:docMk/>
            <pc:sldMk cId="0" sldId="303"/>
            <ac:picMk id="22" creationId="{00000000-0000-0000-0000-000000000000}"/>
          </ac:picMkLst>
        </pc:picChg>
        <pc:picChg chg="del">
          <ac:chgData name="최 유정" userId="748b3fe5256c8e4e" providerId="LiveId" clId="{6C294D28-3398-493B-9AF8-220CA9487EC3}" dt="2022-12-27T06:49:22.344" v="5055" actId="478"/>
          <ac:picMkLst>
            <pc:docMk/>
            <pc:sldMk cId="0" sldId="303"/>
            <ac:picMk id="23" creationId="{00000000-0000-0000-0000-000000000000}"/>
          </ac:picMkLst>
        </pc:picChg>
        <pc:picChg chg="del">
          <ac:chgData name="최 유정" userId="748b3fe5256c8e4e" providerId="LiveId" clId="{6C294D28-3398-493B-9AF8-220CA9487EC3}" dt="2022-12-27T06:49:22.344" v="5055" actId="478"/>
          <ac:picMkLst>
            <pc:docMk/>
            <pc:sldMk cId="0" sldId="303"/>
            <ac:picMk id="24" creationId="{00000000-0000-0000-0000-000000000000}"/>
          </ac:picMkLst>
        </pc:picChg>
      </pc:sldChg>
      <pc:sldChg chg="addSp delSp modSp mod">
        <pc:chgData name="최 유정" userId="748b3fe5256c8e4e" providerId="LiveId" clId="{6C294D28-3398-493B-9AF8-220CA9487EC3}" dt="2022-12-27T06:39:55.957" v="4943" actId="478"/>
        <pc:sldMkLst>
          <pc:docMk/>
          <pc:sldMk cId="1461380167" sldId="319"/>
        </pc:sldMkLst>
        <pc:spChg chg="add mod">
          <ac:chgData name="최 유정" userId="748b3fe5256c8e4e" providerId="LiveId" clId="{6C294D28-3398-493B-9AF8-220CA9487EC3}" dt="2022-12-27T05:01:06.048" v="291" actId="20577"/>
          <ac:spMkLst>
            <pc:docMk/>
            <pc:sldMk cId="1461380167" sldId="319"/>
            <ac:spMk id="3" creationId="{486F2A06-5C22-A5E0-F47F-1C6054E043C0}"/>
          </ac:spMkLst>
        </pc:spChg>
        <pc:spChg chg="add del mod">
          <ac:chgData name="최 유정" userId="748b3fe5256c8e4e" providerId="LiveId" clId="{6C294D28-3398-493B-9AF8-220CA9487EC3}" dt="2022-12-27T06:39:55.957" v="4943" actId="478"/>
          <ac:spMkLst>
            <pc:docMk/>
            <pc:sldMk cId="1461380167" sldId="319"/>
            <ac:spMk id="4" creationId="{7DF876E0-437C-D4E8-1632-5A10816C0A76}"/>
          </ac:spMkLst>
        </pc:spChg>
        <pc:spChg chg="del">
          <ac:chgData name="최 유정" userId="748b3fe5256c8e4e" providerId="LiveId" clId="{6C294D28-3398-493B-9AF8-220CA9487EC3}" dt="2022-12-27T05:00:58.884" v="261" actId="478"/>
          <ac:spMkLst>
            <pc:docMk/>
            <pc:sldMk cId="1461380167" sldId="319"/>
            <ac:spMk id="18" creationId="{00000000-0000-0000-0000-000000000000}"/>
          </ac:spMkLst>
        </pc:spChg>
        <pc:spChg chg="del">
          <ac:chgData name="최 유정" userId="748b3fe5256c8e4e" providerId="LiveId" clId="{6C294D28-3398-493B-9AF8-220CA9487EC3}" dt="2022-12-27T05:00:50.169" v="260" actId="478"/>
          <ac:spMkLst>
            <pc:docMk/>
            <pc:sldMk cId="1461380167" sldId="319"/>
            <ac:spMk id="21" creationId="{00000000-0000-0000-0000-000000000000}"/>
          </ac:spMkLst>
        </pc:spChg>
        <pc:picChg chg="add mod">
          <ac:chgData name="최 유정" userId="748b3fe5256c8e4e" providerId="LiveId" clId="{6C294D28-3398-493B-9AF8-220CA9487EC3}" dt="2022-12-27T05:01:28.108" v="323" actId="1076"/>
          <ac:picMkLst>
            <pc:docMk/>
            <pc:sldMk cId="1461380167" sldId="319"/>
            <ac:picMk id="2" creationId="{1F1479FF-1117-1673-00B9-05B76B9BE433}"/>
          </ac:picMkLst>
        </pc:picChg>
        <pc:picChg chg="del">
          <ac:chgData name="최 유정" userId="748b3fe5256c8e4e" providerId="LiveId" clId="{6C294D28-3398-493B-9AF8-220CA9487EC3}" dt="2022-12-27T05:00:47.772" v="258" actId="478"/>
          <ac:picMkLst>
            <pc:docMk/>
            <pc:sldMk cId="1461380167" sldId="319"/>
            <ac:picMk id="20" creationId="{00000000-0000-0000-0000-000000000000}"/>
          </ac:picMkLst>
        </pc:picChg>
      </pc:sldChg>
      <pc:sldChg chg="addSp delSp modSp mod ord">
        <pc:chgData name="최 유정" userId="748b3fe5256c8e4e" providerId="LiveId" clId="{6C294D28-3398-493B-9AF8-220CA9487EC3}" dt="2022-12-27T07:06:22.747" v="5316"/>
        <pc:sldMkLst>
          <pc:docMk/>
          <pc:sldMk cId="3108560173" sldId="326"/>
        </pc:sldMkLst>
        <pc:spChg chg="mod">
          <ac:chgData name="최 유정" userId="748b3fe5256c8e4e" providerId="LiveId" clId="{6C294D28-3398-493B-9AF8-220CA9487EC3}" dt="2022-12-27T06:14:02.699" v="3788" actId="1035"/>
          <ac:spMkLst>
            <pc:docMk/>
            <pc:sldMk cId="3108560173" sldId="326"/>
            <ac:spMk id="3" creationId="{00000000-0000-0000-0000-000000000000}"/>
          </ac:spMkLst>
        </pc:spChg>
        <pc:spChg chg="mod ord">
          <ac:chgData name="최 유정" userId="748b3fe5256c8e4e" providerId="LiveId" clId="{6C294D28-3398-493B-9AF8-220CA9487EC3}" dt="2022-12-27T05:20:34.053" v="758" actId="1035"/>
          <ac:spMkLst>
            <pc:docMk/>
            <pc:sldMk cId="3108560173" sldId="326"/>
            <ac:spMk id="44" creationId="{00000000-0000-0000-0000-000000000000}"/>
          </ac:spMkLst>
        </pc:spChg>
        <pc:picChg chg="add mod">
          <ac:chgData name="최 유정" userId="748b3fe5256c8e4e" providerId="LiveId" clId="{6C294D28-3398-493B-9AF8-220CA9487EC3}" dt="2022-12-27T05:20:09.411" v="751" actId="14100"/>
          <ac:picMkLst>
            <pc:docMk/>
            <pc:sldMk cId="3108560173" sldId="326"/>
            <ac:picMk id="4" creationId="{75BBBF74-8A9A-F3BB-3804-58160EC84E75}"/>
          </ac:picMkLst>
        </pc:picChg>
        <pc:picChg chg="del">
          <ac:chgData name="최 유정" userId="748b3fe5256c8e4e" providerId="LiveId" clId="{6C294D28-3398-493B-9AF8-220CA9487EC3}" dt="2022-12-27T05:19:47.212" v="746" actId="478"/>
          <ac:picMkLst>
            <pc:docMk/>
            <pc:sldMk cId="3108560173" sldId="326"/>
            <ac:picMk id="43" creationId="{00000000-0000-0000-0000-000000000000}"/>
          </ac:picMkLst>
        </pc:picChg>
      </pc:sldChg>
      <pc:sldChg chg="addSp delSp modSp mod ord">
        <pc:chgData name="최 유정" userId="748b3fe5256c8e4e" providerId="LiveId" clId="{6C294D28-3398-493B-9AF8-220CA9487EC3}" dt="2022-12-27T05:21:55.097" v="760"/>
        <pc:sldMkLst>
          <pc:docMk/>
          <pc:sldMk cId="2408975367" sldId="329"/>
        </pc:sldMkLst>
        <pc:spChg chg="add mod">
          <ac:chgData name="최 유정" userId="748b3fe5256c8e4e" providerId="LiveId" clId="{6C294D28-3398-493B-9AF8-220CA9487EC3}" dt="2022-12-27T05:15:31.926" v="706"/>
          <ac:spMkLst>
            <pc:docMk/>
            <pc:sldMk cId="2408975367" sldId="329"/>
            <ac:spMk id="8" creationId="{77543E15-F35C-9483-20D8-61AA071DA7C5}"/>
          </ac:spMkLst>
        </pc:spChg>
        <pc:spChg chg="mod">
          <ac:chgData name="최 유정" userId="748b3fe5256c8e4e" providerId="LiveId" clId="{6C294D28-3398-493B-9AF8-220CA9487EC3}" dt="2022-12-27T05:14:57.054" v="694" actId="1035"/>
          <ac:spMkLst>
            <pc:docMk/>
            <pc:sldMk cId="2408975367" sldId="329"/>
            <ac:spMk id="17" creationId="{00000000-0000-0000-0000-000000000000}"/>
          </ac:spMkLst>
        </pc:spChg>
        <pc:spChg chg="mod">
          <ac:chgData name="최 유정" userId="748b3fe5256c8e4e" providerId="LiveId" clId="{6C294D28-3398-493B-9AF8-220CA9487EC3}" dt="2022-12-27T05:15:22.179" v="705" actId="1037"/>
          <ac:spMkLst>
            <pc:docMk/>
            <pc:sldMk cId="2408975367" sldId="329"/>
            <ac:spMk id="48" creationId="{00000000-0000-0000-0000-000000000000}"/>
          </ac:spMkLst>
        </pc:spChg>
        <pc:spChg chg="mod ord">
          <ac:chgData name="최 유정" userId="748b3fe5256c8e4e" providerId="LiveId" clId="{6C294D28-3398-493B-9AF8-220CA9487EC3}" dt="2022-12-27T05:14:57.054" v="694" actId="1035"/>
          <ac:spMkLst>
            <pc:docMk/>
            <pc:sldMk cId="2408975367" sldId="329"/>
            <ac:spMk id="49" creationId="{00000000-0000-0000-0000-000000000000}"/>
          </ac:spMkLst>
        </pc:spChg>
        <pc:spChg chg="mod">
          <ac:chgData name="최 유정" userId="748b3fe5256c8e4e" providerId="LiveId" clId="{6C294D28-3398-493B-9AF8-220CA9487EC3}" dt="2022-12-27T05:15:49.541" v="712" actId="1035"/>
          <ac:spMkLst>
            <pc:docMk/>
            <pc:sldMk cId="2408975367" sldId="329"/>
            <ac:spMk id="50" creationId="{00000000-0000-0000-0000-000000000000}"/>
          </ac:spMkLst>
        </pc:spChg>
        <pc:spChg chg="mod">
          <ac:chgData name="최 유정" userId="748b3fe5256c8e4e" providerId="LiveId" clId="{6C294D28-3398-493B-9AF8-220CA9487EC3}" dt="2022-12-27T05:15:49.541" v="712" actId="1035"/>
          <ac:spMkLst>
            <pc:docMk/>
            <pc:sldMk cId="2408975367" sldId="329"/>
            <ac:spMk id="51" creationId="{00000000-0000-0000-0000-000000000000}"/>
          </ac:spMkLst>
        </pc:spChg>
        <pc:graphicFrameChg chg="add mod ord modGraphic">
          <ac:chgData name="최 유정" userId="748b3fe5256c8e4e" providerId="LiveId" clId="{6C294D28-3398-493B-9AF8-220CA9487EC3}" dt="2022-12-27T05:17:05.093" v="714"/>
          <ac:graphicFrameMkLst>
            <pc:docMk/>
            <pc:sldMk cId="2408975367" sldId="329"/>
            <ac:graphicFrameMk id="4" creationId="{4DADF7E8-76D8-9CB4-9655-8E8604A8DA61}"/>
          </ac:graphicFrameMkLst>
        </pc:graphicFrameChg>
        <pc:graphicFrameChg chg="add del mod modGraphic">
          <ac:chgData name="최 유정" userId="748b3fe5256c8e4e" providerId="LiveId" clId="{6C294D28-3398-493B-9AF8-220CA9487EC3}" dt="2022-12-27T05:14:24.024" v="562"/>
          <ac:graphicFrameMkLst>
            <pc:docMk/>
            <pc:sldMk cId="2408975367" sldId="329"/>
            <ac:graphicFrameMk id="6" creationId="{1EFFFDD5-217B-3F77-19C1-802E8187A19D}"/>
          </ac:graphicFrameMkLst>
        </pc:graphicFrameChg>
        <pc:graphicFrameChg chg="add mod ord modGraphic">
          <ac:chgData name="최 유정" userId="748b3fe5256c8e4e" providerId="LiveId" clId="{6C294D28-3398-493B-9AF8-220CA9487EC3}" dt="2022-12-27T05:17:19.508" v="716"/>
          <ac:graphicFrameMkLst>
            <pc:docMk/>
            <pc:sldMk cId="2408975367" sldId="329"/>
            <ac:graphicFrameMk id="7" creationId="{22AA5803-AB12-246C-624D-B9044E5924D0}"/>
          </ac:graphicFrameMkLst>
        </pc:graphicFrameChg>
        <pc:graphicFrameChg chg="del">
          <ac:chgData name="최 유정" userId="748b3fe5256c8e4e" providerId="LiveId" clId="{6C294D28-3398-493B-9AF8-220CA9487EC3}" dt="2022-12-27T05:13:19.206" v="553" actId="478"/>
          <ac:graphicFrameMkLst>
            <pc:docMk/>
            <pc:sldMk cId="2408975367" sldId="329"/>
            <ac:graphicFrameMk id="11" creationId="{00000000-0000-0000-0000-000000000000}"/>
          </ac:graphicFrameMkLst>
        </pc:graphicFrameChg>
        <pc:picChg chg="add mod modCrop">
          <ac:chgData name="최 유정" userId="748b3fe5256c8e4e" providerId="LiveId" clId="{6C294D28-3398-493B-9AF8-220CA9487EC3}" dt="2022-12-27T05:14:57.054" v="694" actId="1035"/>
          <ac:picMkLst>
            <pc:docMk/>
            <pc:sldMk cId="2408975367" sldId="329"/>
            <ac:picMk id="3" creationId="{888112F0-27E6-2F72-AA1C-4C087574ADC2}"/>
          </ac:picMkLst>
        </pc:picChg>
        <pc:picChg chg="mod">
          <ac:chgData name="최 유정" userId="748b3fe5256c8e4e" providerId="LiveId" clId="{6C294D28-3398-493B-9AF8-220CA9487EC3}" dt="2022-12-27T05:15:49.541" v="712" actId="1035"/>
          <ac:picMkLst>
            <pc:docMk/>
            <pc:sldMk cId="2408975367" sldId="329"/>
            <ac:picMk id="5" creationId="{00000000-0000-0000-0000-000000000000}"/>
          </ac:picMkLst>
        </pc:picChg>
        <pc:picChg chg="del">
          <ac:chgData name="최 유정" userId="748b3fe5256c8e4e" providerId="LiveId" clId="{6C294D28-3398-493B-9AF8-220CA9487EC3}" dt="2022-12-27T05:11:45.158" v="541" actId="478"/>
          <ac:picMkLst>
            <pc:docMk/>
            <pc:sldMk cId="2408975367" sldId="329"/>
            <ac:picMk id="47" creationId="{00000000-0000-0000-0000-000000000000}"/>
          </ac:picMkLst>
        </pc:picChg>
      </pc:sldChg>
      <pc:sldChg chg="addSp delSp modSp mod">
        <pc:chgData name="최 유정" userId="748b3fe5256c8e4e" providerId="LiveId" clId="{6C294D28-3398-493B-9AF8-220CA9487EC3}" dt="2022-12-27T06:59:01.964" v="5305" actId="14100"/>
        <pc:sldMkLst>
          <pc:docMk/>
          <pc:sldMk cId="669444850" sldId="330"/>
        </pc:sldMkLst>
        <pc:spChg chg="del mod">
          <ac:chgData name="최 유정" userId="748b3fe5256c8e4e" providerId="LiveId" clId="{6C294D28-3398-493B-9AF8-220CA9487EC3}" dt="2022-12-27T06:58:26.045" v="5303" actId="478"/>
          <ac:spMkLst>
            <pc:docMk/>
            <pc:sldMk cId="669444850" sldId="330"/>
            <ac:spMk id="2" creationId="{00000000-0000-0000-0000-000000000000}"/>
          </ac:spMkLst>
        </pc:spChg>
        <pc:spChg chg="add mod">
          <ac:chgData name="최 유정" userId="748b3fe5256c8e4e" providerId="LiveId" clId="{6C294D28-3398-493B-9AF8-220CA9487EC3}" dt="2022-12-27T06:23:42.974" v="4252" actId="208"/>
          <ac:spMkLst>
            <pc:docMk/>
            <pc:sldMk cId="669444850" sldId="330"/>
            <ac:spMk id="3" creationId="{321FE5FC-D5C3-FD54-9404-5769893545EB}"/>
          </ac:spMkLst>
        </pc:spChg>
        <pc:spChg chg="mod">
          <ac:chgData name="최 유정" userId="748b3fe5256c8e4e" providerId="LiveId" clId="{6C294D28-3398-493B-9AF8-220CA9487EC3}" dt="2022-12-27T06:58:32.390" v="5304" actId="208"/>
          <ac:spMkLst>
            <pc:docMk/>
            <pc:sldMk cId="669444850" sldId="330"/>
            <ac:spMk id="11" creationId="{00000000-0000-0000-0000-000000000000}"/>
          </ac:spMkLst>
        </pc:spChg>
        <pc:spChg chg="mod">
          <ac:chgData name="최 유정" userId="748b3fe5256c8e4e" providerId="LiveId" clId="{6C294D28-3398-493B-9AF8-220CA9487EC3}" dt="2022-12-27T06:59:01.964" v="5305" actId="14100"/>
          <ac:spMkLst>
            <pc:docMk/>
            <pc:sldMk cId="669444850" sldId="330"/>
            <ac:spMk id="12" creationId="{00000000-0000-0000-0000-000000000000}"/>
          </ac:spMkLst>
        </pc:spChg>
      </pc:sldChg>
      <pc:sldChg chg="addSp delSp modSp mod">
        <pc:chgData name="최 유정" userId="748b3fe5256c8e4e" providerId="LiveId" clId="{6C294D28-3398-493B-9AF8-220CA9487EC3}" dt="2022-12-27T05:04:16.050" v="373" actId="20577"/>
        <pc:sldMkLst>
          <pc:docMk/>
          <pc:sldMk cId="3635407278" sldId="332"/>
        </pc:sldMkLst>
        <pc:spChg chg="mod">
          <ac:chgData name="최 유정" userId="748b3fe5256c8e4e" providerId="LiveId" clId="{6C294D28-3398-493B-9AF8-220CA9487EC3}" dt="2022-12-27T05:04:16.050" v="373" actId="20577"/>
          <ac:spMkLst>
            <pc:docMk/>
            <pc:sldMk cId="3635407278" sldId="332"/>
            <ac:spMk id="18" creationId="{00000000-0000-0000-0000-000000000000}"/>
          </ac:spMkLst>
        </pc:spChg>
        <pc:spChg chg="del">
          <ac:chgData name="최 유정" userId="748b3fe5256c8e4e" providerId="LiveId" clId="{6C294D28-3398-493B-9AF8-220CA9487EC3}" dt="2022-12-27T05:04:06.404" v="342" actId="478"/>
          <ac:spMkLst>
            <pc:docMk/>
            <pc:sldMk cId="3635407278" sldId="332"/>
            <ac:spMk id="53" creationId="{00000000-0000-0000-0000-000000000000}"/>
          </ac:spMkLst>
        </pc:spChg>
        <pc:spChg chg="del">
          <ac:chgData name="최 유정" userId="748b3fe5256c8e4e" providerId="LiveId" clId="{6C294D28-3398-493B-9AF8-220CA9487EC3}" dt="2022-12-27T05:04:06.404" v="342" actId="478"/>
          <ac:spMkLst>
            <pc:docMk/>
            <pc:sldMk cId="3635407278" sldId="332"/>
            <ac:spMk id="54" creationId="{00000000-0000-0000-0000-000000000000}"/>
          </ac:spMkLst>
        </pc:spChg>
        <pc:spChg chg="del">
          <ac:chgData name="최 유정" userId="748b3fe5256c8e4e" providerId="LiveId" clId="{6C294D28-3398-493B-9AF8-220CA9487EC3}" dt="2022-12-27T05:04:06.404" v="342" actId="478"/>
          <ac:spMkLst>
            <pc:docMk/>
            <pc:sldMk cId="3635407278" sldId="332"/>
            <ac:spMk id="55" creationId="{00000000-0000-0000-0000-000000000000}"/>
          </ac:spMkLst>
        </pc:spChg>
        <pc:spChg chg="del">
          <ac:chgData name="최 유정" userId="748b3fe5256c8e4e" providerId="LiveId" clId="{6C294D28-3398-493B-9AF8-220CA9487EC3}" dt="2022-12-27T05:04:06.404" v="342" actId="478"/>
          <ac:spMkLst>
            <pc:docMk/>
            <pc:sldMk cId="3635407278" sldId="332"/>
            <ac:spMk id="56" creationId="{00000000-0000-0000-0000-000000000000}"/>
          </ac:spMkLst>
        </pc:spChg>
        <pc:spChg chg="del">
          <ac:chgData name="최 유정" userId="748b3fe5256c8e4e" providerId="LiveId" clId="{6C294D28-3398-493B-9AF8-220CA9487EC3}" dt="2022-12-27T05:04:06.404" v="342" actId="478"/>
          <ac:spMkLst>
            <pc:docMk/>
            <pc:sldMk cId="3635407278" sldId="332"/>
            <ac:spMk id="57" creationId="{00000000-0000-0000-0000-000000000000}"/>
          </ac:spMkLst>
        </pc:spChg>
        <pc:spChg chg="del">
          <ac:chgData name="최 유정" userId="748b3fe5256c8e4e" providerId="LiveId" clId="{6C294D28-3398-493B-9AF8-220CA9487EC3}" dt="2022-12-27T05:04:06.404" v="342" actId="478"/>
          <ac:spMkLst>
            <pc:docMk/>
            <pc:sldMk cId="3635407278" sldId="332"/>
            <ac:spMk id="58" creationId="{00000000-0000-0000-0000-000000000000}"/>
          </ac:spMkLst>
        </pc:spChg>
        <pc:spChg chg="del">
          <ac:chgData name="최 유정" userId="748b3fe5256c8e4e" providerId="LiveId" clId="{6C294D28-3398-493B-9AF8-220CA9487EC3}" dt="2022-12-27T05:04:06.404" v="342" actId="478"/>
          <ac:spMkLst>
            <pc:docMk/>
            <pc:sldMk cId="3635407278" sldId="332"/>
            <ac:spMk id="59" creationId="{00000000-0000-0000-0000-000000000000}"/>
          </ac:spMkLst>
        </pc:spChg>
        <pc:spChg chg="del">
          <ac:chgData name="최 유정" userId="748b3fe5256c8e4e" providerId="LiveId" clId="{6C294D28-3398-493B-9AF8-220CA9487EC3}" dt="2022-12-27T05:04:06.404" v="342" actId="478"/>
          <ac:spMkLst>
            <pc:docMk/>
            <pc:sldMk cId="3635407278" sldId="332"/>
            <ac:spMk id="60" creationId="{00000000-0000-0000-0000-000000000000}"/>
          </ac:spMkLst>
        </pc:spChg>
        <pc:spChg chg="del">
          <ac:chgData name="최 유정" userId="748b3fe5256c8e4e" providerId="LiveId" clId="{6C294D28-3398-493B-9AF8-220CA9487EC3}" dt="2022-12-27T05:04:06.404" v="342" actId="478"/>
          <ac:spMkLst>
            <pc:docMk/>
            <pc:sldMk cId="3635407278" sldId="332"/>
            <ac:spMk id="61" creationId="{00000000-0000-0000-0000-000000000000}"/>
          </ac:spMkLst>
        </pc:spChg>
        <pc:spChg chg="del">
          <ac:chgData name="최 유정" userId="748b3fe5256c8e4e" providerId="LiveId" clId="{6C294D28-3398-493B-9AF8-220CA9487EC3}" dt="2022-12-27T05:04:06.404" v="342" actId="478"/>
          <ac:spMkLst>
            <pc:docMk/>
            <pc:sldMk cId="3635407278" sldId="332"/>
            <ac:spMk id="62" creationId="{00000000-0000-0000-0000-000000000000}"/>
          </ac:spMkLst>
        </pc:spChg>
        <pc:spChg chg="del">
          <ac:chgData name="최 유정" userId="748b3fe5256c8e4e" providerId="LiveId" clId="{6C294D28-3398-493B-9AF8-220CA9487EC3}" dt="2022-12-27T05:04:06.404" v="342" actId="478"/>
          <ac:spMkLst>
            <pc:docMk/>
            <pc:sldMk cId="3635407278" sldId="332"/>
            <ac:spMk id="63" creationId="{00000000-0000-0000-0000-000000000000}"/>
          </ac:spMkLst>
        </pc:spChg>
        <pc:spChg chg="del">
          <ac:chgData name="최 유정" userId="748b3fe5256c8e4e" providerId="LiveId" clId="{6C294D28-3398-493B-9AF8-220CA9487EC3}" dt="2022-12-27T05:04:06.404" v="342" actId="478"/>
          <ac:spMkLst>
            <pc:docMk/>
            <pc:sldMk cId="3635407278" sldId="332"/>
            <ac:spMk id="67" creationId="{00000000-0000-0000-0000-000000000000}"/>
          </ac:spMkLst>
        </pc:spChg>
        <pc:spChg chg="del">
          <ac:chgData name="최 유정" userId="748b3fe5256c8e4e" providerId="LiveId" clId="{6C294D28-3398-493B-9AF8-220CA9487EC3}" dt="2022-12-27T05:04:06.404" v="342" actId="478"/>
          <ac:spMkLst>
            <pc:docMk/>
            <pc:sldMk cId="3635407278" sldId="332"/>
            <ac:spMk id="68" creationId="{00000000-0000-0000-0000-000000000000}"/>
          </ac:spMkLst>
        </pc:spChg>
        <pc:picChg chg="add mod">
          <ac:chgData name="최 유정" userId="748b3fe5256c8e4e" providerId="LiveId" clId="{6C294D28-3398-493B-9AF8-220CA9487EC3}" dt="2022-12-27T05:04:07.326" v="343"/>
          <ac:picMkLst>
            <pc:docMk/>
            <pc:sldMk cId="3635407278" sldId="332"/>
            <ac:picMk id="2" creationId="{189E244B-13C0-0E19-57FB-59F716278EEB}"/>
          </ac:picMkLst>
        </pc:picChg>
        <pc:cxnChg chg="del mod">
          <ac:chgData name="최 유정" userId="748b3fe5256c8e4e" providerId="LiveId" clId="{6C294D28-3398-493B-9AF8-220CA9487EC3}" dt="2022-12-27T05:04:06.404" v="342" actId="478"/>
          <ac:cxnSpMkLst>
            <pc:docMk/>
            <pc:sldMk cId="3635407278" sldId="332"/>
            <ac:cxnSpMk id="64" creationId="{00000000-0000-0000-0000-000000000000}"/>
          </ac:cxnSpMkLst>
        </pc:cxnChg>
        <pc:cxnChg chg="del mod">
          <ac:chgData name="최 유정" userId="748b3fe5256c8e4e" providerId="LiveId" clId="{6C294D28-3398-493B-9AF8-220CA9487EC3}" dt="2022-12-27T05:04:06.404" v="342" actId="478"/>
          <ac:cxnSpMkLst>
            <pc:docMk/>
            <pc:sldMk cId="3635407278" sldId="332"/>
            <ac:cxnSpMk id="65" creationId="{00000000-0000-0000-0000-000000000000}"/>
          </ac:cxnSpMkLst>
        </pc:cxnChg>
        <pc:cxnChg chg="del mod">
          <ac:chgData name="최 유정" userId="748b3fe5256c8e4e" providerId="LiveId" clId="{6C294D28-3398-493B-9AF8-220CA9487EC3}" dt="2022-12-27T05:04:06.404" v="342" actId="478"/>
          <ac:cxnSpMkLst>
            <pc:docMk/>
            <pc:sldMk cId="3635407278" sldId="332"/>
            <ac:cxnSpMk id="66" creationId="{00000000-0000-0000-0000-000000000000}"/>
          </ac:cxnSpMkLst>
        </pc:cxnChg>
      </pc:sldChg>
      <pc:sldChg chg="addSp delSp modSp mod">
        <pc:chgData name="최 유정" userId="748b3fe5256c8e4e" providerId="LiveId" clId="{6C294D28-3398-493B-9AF8-220CA9487EC3}" dt="2022-12-27T06:56:28.260" v="5302" actId="1036"/>
        <pc:sldMkLst>
          <pc:docMk/>
          <pc:sldMk cId="3021741899" sldId="334"/>
        </pc:sldMkLst>
        <pc:spChg chg="mod">
          <ac:chgData name="최 유정" userId="748b3fe5256c8e4e" providerId="LiveId" clId="{6C294D28-3398-493B-9AF8-220CA9487EC3}" dt="2022-12-27T05:43:25.155" v="1739" actId="1076"/>
          <ac:spMkLst>
            <pc:docMk/>
            <pc:sldMk cId="3021741899" sldId="334"/>
            <ac:spMk id="2" creationId="{00000000-0000-0000-0000-000000000000}"/>
          </ac:spMkLst>
        </pc:spChg>
        <pc:spChg chg="mod">
          <ac:chgData name="최 유정" userId="748b3fe5256c8e4e" providerId="LiveId" clId="{6C294D28-3398-493B-9AF8-220CA9487EC3}" dt="2022-12-27T05:42:05.343" v="1695" actId="1038"/>
          <ac:spMkLst>
            <pc:docMk/>
            <pc:sldMk cId="3021741899" sldId="334"/>
            <ac:spMk id="3" creationId="{00000000-0000-0000-0000-000000000000}"/>
          </ac:spMkLst>
        </pc:spChg>
        <pc:spChg chg="mod">
          <ac:chgData name="최 유정" userId="748b3fe5256c8e4e" providerId="LiveId" clId="{6C294D28-3398-493B-9AF8-220CA9487EC3}" dt="2022-12-27T06:56:28.260" v="5302" actId="1036"/>
          <ac:spMkLst>
            <pc:docMk/>
            <pc:sldMk cId="3021741899" sldId="334"/>
            <ac:spMk id="4" creationId="{00000000-0000-0000-0000-000000000000}"/>
          </ac:spMkLst>
        </pc:spChg>
        <pc:spChg chg="mod">
          <ac:chgData name="최 유정" userId="748b3fe5256c8e4e" providerId="LiveId" clId="{6C294D28-3398-493B-9AF8-220CA9487EC3}" dt="2022-12-27T05:42:05.343" v="1695" actId="1038"/>
          <ac:spMkLst>
            <pc:docMk/>
            <pc:sldMk cId="3021741899" sldId="334"/>
            <ac:spMk id="5" creationId="{00000000-0000-0000-0000-000000000000}"/>
          </ac:spMkLst>
        </pc:spChg>
        <pc:spChg chg="add mod">
          <ac:chgData name="최 유정" userId="748b3fe5256c8e4e" providerId="LiveId" clId="{6C294D28-3398-493B-9AF8-220CA9487EC3}" dt="2022-12-27T05:42:17.867" v="1697" actId="1076"/>
          <ac:spMkLst>
            <pc:docMk/>
            <pc:sldMk cId="3021741899" sldId="334"/>
            <ac:spMk id="10" creationId="{D2E51C53-92B7-144E-6924-84E1142BEBCF}"/>
          </ac:spMkLst>
        </pc:spChg>
        <pc:spChg chg="add mod">
          <ac:chgData name="최 유정" userId="748b3fe5256c8e4e" providerId="LiveId" clId="{6C294D28-3398-493B-9AF8-220CA9487EC3}" dt="2022-12-27T05:43:30.582" v="1741" actId="1036"/>
          <ac:spMkLst>
            <pc:docMk/>
            <pc:sldMk cId="3021741899" sldId="334"/>
            <ac:spMk id="11" creationId="{8A329671-4F58-E06F-7BFF-07D431CDE8AE}"/>
          </ac:spMkLst>
        </pc:spChg>
        <pc:spChg chg="mod">
          <ac:chgData name="최 유정" userId="748b3fe5256c8e4e" providerId="LiveId" clId="{6C294D28-3398-493B-9AF8-220CA9487EC3}" dt="2022-12-27T05:42:05.343" v="1695" actId="1038"/>
          <ac:spMkLst>
            <pc:docMk/>
            <pc:sldMk cId="3021741899" sldId="334"/>
            <ac:spMk id="13" creationId="{00000000-0000-0000-0000-000000000000}"/>
          </ac:spMkLst>
        </pc:spChg>
        <pc:spChg chg="del">
          <ac:chgData name="최 유정" userId="748b3fe5256c8e4e" providerId="LiveId" clId="{6C294D28-3398-493B-9AF8-220CA9487EC3}" dt="2022-12-27T05:43:38.198" v="1743" actId="478"/>
          <ac:spMkLst>
            <pc:docMk/>
            <pc:sldMk cId="3021741899" sldId="334"/>
            <ac:spMk id="15" creationId="{00000000-0000-0000-0000-000000000000}"/>
          </ac:spMkLst>
        </pc:spChg>
        <pc:spChg chg="mod">
          <ac:chgData name="최 유정" userId="748b3fe5256c8e4e" providerId="LiveId" clId="{6C294D28-3398-493B-9AF8-220CA9487EC3}" dt="2022-12-27T05:36:07.036" v="1440" actId="1036"/>
          <ac:spMkLst>
            <pc:docMk/>
            <pc:sldMk cId="3021741899" sldId="334"/>
            <ac:spMk id="16" creationId="{00000000-0000-0000-0000-000000000000}"/>
          </ac:spMkLst>
        </pc:spChg>
        <pc:spChg chg="ord">
          <ac:chgData name="최 유정" userId="748b3fe5256c8e4e" providerId="LiveId" clId="{6C294D28-3398-493B-9AF8-220CA9487EC3}" dt="2022-12-27T05:34:39.018" v="1295" actId="167"/>
          <ac:spMkLst>
            <pc:docMk/>
            <pc:sldMk cId="3021741899" sldId="334"/>
            <ac:spMk id="17" creationId="{00000000-0000-0000-0000-000000000000}"/>
          </ac:spMkLst>
        </pc:spChg>
        <pc:spChg chg="add del mod">
          <ac:chgData name="최 유정" userId="748b3fe5256c8e4e" providerId="LiveId" clId="{6C294D28-3398-493B-9AF8-220CA9487EC3}" dt="2022-12-27T05:43:23.336" v="1737"/>
          <ac:spMkLst>
            <pc:docMk/>
            <pc:sldMk cId="3021741899" sldId="334"/>
            <ac:spMk id="18" creationId="{855B0812-203B-89C6-2E52-333605662F49}"/>
          </ac:spMkLst>
        </pc:spChg>
        <pc:spChg chg="add mod">
          <ac:chgData name="최 유정" userId="748b3fe5256c8e4e" providerId="LiveId" clId="{6C294D28-3398-493B-9AF8-220CA9487EC3}" dt="2022-12-27T05:43:51.556" v="1769" actId="1076"/>
          <ac:spMkLst>
            <pc:docMk/>
            <pc:sldMk cId="3021741899" sldId="334"/>
            <ac:spMk id="19" creationId="{AA2BC83C-F8EA-CAAF-1234-056FCA37B37A}"/>
          </ac:spMkLst>
        </pc:spChg>
        <pc:graphicFrameChg chg="add del mod">
          <ac:chgData name="최 유정" userId="748b3fe5256c8e4e" providerId="LiveId" clId="{6C294D28-3398-493B-9AF8-220CA9487EC3}" dt="2022-12-27T05:33:26.962" v="1207" actId="478"/>
          <ac:graphicFrameMkLst>
            <pc:docMk/>
            <pc:sldMk cId="3021741899" sldId="334"/>
            <ac:graphicFrameMk id="6" creationId="{C619D4AD-78D5-BD6E-E004-637736340A8A}"/>
          </ac:graphicFrameMkLst>
        </pc:graphicFrameChg>
        <pc:graphicFrameChg chg="add mod ord modGraphic">
          <ac:chgData name="최 유정" userId="748b3fe5256c8e4e" providerId="LiveId" clId="{6C294D28-3398-493B-9AF8-220CA9487EC3}" dt="2022-12-27T05:36:14.360" v="1442" actId="1076"/>
          <ac:graphicFrameMkLst>
            <pc:docMk/>
            <pc:sldMk cId="3021741899" sldId="334"/>
            <ac:graphicFrameMk id="9" creationId="{7F9132D3-67F4-3F48-AE43-5293B6A33942}"/>
          </ac:graphicFrameMkLst>
        </pc:graphicFrameChg>
        <pc:picChg chg="mod">
          <ac:chgData name="최 유정" userId="748b3fe5256c8e4e" providerId="LiveId" clId="{6C294D28-3398-493B-9AF8-220CA9487EC3}" dt="2022-12-27T05:42:35.562" v="1716" actId="1036"/>
          <ac:picMkLst>
            <pc:docMk/>
            <pc:sldMk cId="3021741899" sldId="334"/>
            <ac:picMk id="8" creationId="{00000000-0000-0000-0000-000000000000}"/>
          </ac:picMkLst>
        </pc:picChg>
        <pc:picChg chg="mod">
          <ac:chgData name="최 유정" userId="748b3fe5256c8e4e" providerId="LiveId" clId="{6C294D28-3398-493B-9AF8-220CA9487EC3}" dt="2022-12-27T05:42:05.343" v="1695" actId="1038"/>
          <ac:picMkLst>
            <pc:docMk/>
            <pc:sldMk cId="3021741899" sldId="334"/>
            <ac:picMk id="12" creationId="{00000000-0000-0000-0000-000000000000}"/>
          </ac:picMkLst>
        </pc:picChg>
        <pc:cxnChg chg="del">
          <ac:chgData name="최 유정" userId="748b3fe5256c8e4e" providerId="LiveId" clId="{6C294D28-3398-493B-9AF8-220CA9487EC3}" dt="2022-12-27T05:35:14.769" v="1360" actId="478"/>
          <ac:cxnSpMkLst>
            <pc:docMk/>
            <pc:sldMk cId="3021741899" sldId="334"/>
            <ac:cxnSpMk id="7" creationId="{00000000-0000-0000-0000-000000000000}"/>
          </ac:cxnSpMkLst>
        </pc:cxnChg>
        <pc:cxnChg chg="del mod">
          <ac:chgData name="최 유정" userId="748b3fe5256c8e4e" providerId="LiveId" clId="{6C294D28-3398-493B-9AF8-220CA9487EC3}" dt="2022-12-27T05:35:16.951" v="1361" actId="478"/>
          <ac:cxnSpMkLst>
            <pc:docMk/>
            <pc:sldMk cId="3021741899" sldId="334"/>
            <ac:cxnSpMk id="14" creationId="{00000000-0000-0000-0000-000000000000}"/>
          </ac:cxnSpMkLst>
        </pc:cxnChg>
      </pc:sldChg>
      <pc:sldChg chg="addSp delSp modSp mod">
        <pc:chgData name="최 유정" userId="748b3fe5256c8e4e" providerId="LiveId" clId="{6C294D28-3398-493B-9AF8-220CA9487EC3}" dt="2022-12-27T06:59:37.635" v="5307" actId="20577"/>
        <pc:sldMkLst>
          <pc:docMk/>
          <pc:sldMk cId="2808703525" sldId="336"/>
        </pc:sldMkLst>
        <pc:spChg chg="mod">
          <ac:chgData name="최 유정" userId="748b3fe5256c8e4e" providerId="LiveId" clId="{6C294D28-3398-493B-9AF8-220CA9487EC3}" dt="2022-12-27T06:59:37.635" v="5307" actId="20577"/>
          <ac:spMkLst>
            <pc:docMk/>
            <pc:sldMk cId="2808703525" sldId="336"/>
            <ac:spMk id="11" creationId="{00000000-0000-0000-0000-000000000000}"/>
          </ac:spMkLst>
        </pc:spChg>
        <pc:graphicFrameChg chg="add mod">
          <ac:chgData name="최 유정" userId="748b3fe5256c8e4e" providerId="LiveId" clId="{6C294D28-3398-493B-9AF8-220CA9487EC3}" dt="2022-12-27T05:30:01.970" v="1079" actId="1036"/>
          <ac:graphicFrameMkLst>
            <pc:docMk/>
            <pc:sldMk cId="2808703525" sldId="336"/>
            <ac:graphicFrameMk id="2" creationId="{F881EFA1-D8CC-31D9-8F10-1344FCD05AD9}"/>
          </ac:graphicFrameMkLst>
        </pc:graphicFrameChg>
        <pc:graphicFrameChg chg="add mod modGraphic">
          <ac:chgData name="최 유정" userId="748b3fe5256c8e4e" providerId="LiveId" clId="{6C294D28-3398-493B-9AF8-220CA9487EC3}" dt="2022-12-27T05:30:12.760" v="1131" actId="14100"/>
          <ac:graphicFrameMkLst>
            <pc:docMk/>
            <pc:sldMk cId="2808703525" sldId="336"/>
            <ac:graphicFrameMk id="3" creationId="{B3C93E60-42AC-F9B4-E15F-85AF9AC7C5FD}"/>
          </ac:graphicFrameMkLst>
        </pc:graphicFrameChg>
        <pc:graphicFrameChg chg="del">
          <ac:chgData name="최 유정" userId="748b3fe5256c8e4e" providerId="LiveId" clId="{6C294D28-3398-493B-9AF8-220CA9487EC3}" dt="2022-12-27T05:29:58.709" v="1059" actId="478"/>
          <ac:graphicFrameMkLst>
            <pc:docMk/>
            <pc:sldMk cId="2808703525" sldId="336"/>
            <ac:graphicFrameMk id="8" creationId="{00000000-0000-0000-0000-000000000000}"/>
          </ac:graphicFrameMkLst>
        </pc:graphicFrameChg>
      </pc:sldChg>
      <pc:sldChg chg="modSp mod">
        <pc:chgData name="최 유정" userId="748b3fe5256c8e4e" providerId="LiveId" clId="{6C294D28-3398-493B-9AF8-220CA9487EC3}" dt="2022-12-27T06:59:42.641" v="5309" actId="20577"/>
        <pc:sldMkLst>
          <pc:docMk/>
          <pc:sldMk cId="4031185952" sldId="337"/>
        </pc:sldMkLst>
        <pc:spChg chg="mod">
          <ac:chgData name="최 유정" userId="748b3fe5256c8e4e" providerId="LiveId" clId="{6C294D28-3398-493B-9AF8-220CA9487EC3}" dt="2022-12-27T06:25:19.505" v="4280" actId="1035"/>
          <ac:spMkLst>
            <pc:docMk/>
            <pc:sldMk cId="4031185952" sldId="337"/>
            <ac:spMk id="11" creationId="{00000000-0000-0000-0000-000000000000}"/>
          </ac:spMkLst>
        </pc:spChg>
        <pc:spChg chg="mod">
          <ac:chgData name="최 유정" userId="748b3fe5256c8e4e" providerId="LiveId" clId="{6C294D28-3398-493B-9AF8-220CA9487EC3}" dt="2022-12-27T06:59:42.641" v="5309" actId="20577"/>
          <ac:spMkLst>
            <pc:docMk/>
            <pc:sldMk cId="4031185952" sldId="337"/>
            <ac:spMk id="13" creationId="{00000000-0000-0000-0000-000000000000}"/>
          </ac:spMkLst>
        </pc:spChg>
        <pc:graphicFrameChg chg="modGraphic">
          <ac:chgData name="최 유정" userId="748b3fe5256c8e4e" providerId="LiveId" clId="{6C294D28-3398-493B-9AF8-220CA9487EC3}" dt="2022-12-27T06:25:37.112" v="4282" actId="207"/>
          <ac:graphicFrameMkLst>
            <pc:docMk/>
            <pc:sldMk cId="4031185952" sldId="337"/>
            <ac:graphicFrameMk id="10" creationId="{00000000-0000-0000-0000-000000000000}"/>
          </ac:graphicFrameMkLst>
        </pc:graphicFrameChg>
      </pc:sldChg>
      <pc:sldChg chg="modSp mod">
        <pc:chgData name="최 유정" userId="748b3fe5256c8e4e" providerId="LiveId" clId="{6C294D28-3398-493B-9AF8-220CA9487EC3}" dt="2022-12-27T06:59:52.372" v="5311" actId="20577"/>
        <pc:sldMkLst>
          <pc:docMk/>
          <pc:sldMk cId="3395580706" sldId="338"/>
        </pc:sldMkLst>
        <pc:spChg chg="mod">
          <ac:chgData name="최 유정" userId="748b3fe5256c8e4e" providerId="LiveId" clId="{6C294D28-3398-493B-9AF8-220CA9487EC3}" dt="2022-12-27T06:59:52.372" v="5311" actId="20577"/>
          <ac:spMkLst>
            <pc:docMk/>
            <pc:sldMk cId="3395580706" sldId="338"/>
            <ac:spMk id="11" creationId="{00000000-0000-0000-0000-000000000000}"/>
          </ac:spMkLst>
        </pc:spChg>
        <pc:spChg chg="mod">
          <ac:chgData name="최 유정" userId="748b3fe5256c8e4e" providerId="LiveId" clId="{6C294D28-3398-493B-9AF8-220CA9487EC3}" dt="2022-12-27T06:41:50.399" v="4969" actId="1035"/>
          <ac:spMkLst>
            <pc:docMk/>
            <pc:sldMk cId="3395580706" sldId="338"/>
            <ac:spMk id="59" creationId="{00000000-0000-0000-0000-000000000000}"/>
          </ac:spMkLst>
        </pc:spChg>
      </pc:sldChg>
      <pc:sldChg chg="addSp delSp modSp mod">
        <pc:chgData name="최 유정" userId="748b3fe5256c8e4e" providerId="LiveId" clId="{6C294D28-3398-493B-9AF8-220CA9487EC3}" dt="2022-12-27T07:00:13.814" v="5314" actId="20577"/>
        <pc:sldMkLst>
          <pc:docMk/>
          <pc:sldMk cId="2363971653" sldId="341"/>
        </pc:sldMkLst>
        <pc:spChg chg="mod">
          <ac:chgData name="최 유정" userId="748b3fe5256c8e4e" providerId="LiveId" clId="{6C294D28-3398-493B-9AF8-220CA9487EC3}" dt="2022-12-27T05:43:33.705" v="1742" actId="1076"/>
          <ac:spMkLst>
            <pc:docMk/>
            <pc:sldMk cId="2363971653" sldId="341"/>
            <ac:spMk id="10" creationId="{00000000-0000-0000-0000-000000000000}"/>
          </ac:spMkLst>
        </pc:spChg>
        <pc:spChg chg="ord">
          <ac:chgData name="최 유정" userId="748b3fe5256c8e4e" providerId="LiveId" clId="{6C294D28-3398-493B-9AF8-220CA9487EC3}" dt="2022-12-27T07:00:11.933" v="5313" actId="167"/>
          <ac:spMkLst>
            <pc:docMk/>
            <pc:sldMk cId="2363971653" sldId="341"/>
            <ac:spMk id="57" creationId="{00000000-0000-0000-0000-000000000000}"/>
          </ac:spMkLst>
        </pc:spChg>
        <pc:spChg chg="mod">
          <ac:chgData name="최 유정" userId="748b3fe5256c8e4e" providerId="LiveId" clId="{6C294D28-3398-493B-9AF8-220CA9487EC3}" dt="2022-12-27T07:00:13.814" v="5314" actId="20577"/>
          <ac:spMkLst>
            <pc:docMk/>
            <pc:sldMk cId="2363971653" sldId="341"/>
            <ac:spMk id="67" creationId="{00000000-0000-0000-0000-000000000000}"/>
          </ac:spMkLst>
        </pc:spChg>
        <pc:graphicFrameChg chg="add mod ord">
          <ac:chgData name="최 유정" userId="748b3fe5256c8e4e" providerId="LiveId" clId="{6C294D28-3398-493B-9AF8-220CA9487EC3}" dt="2022-12-27T07:00:07.460" v="5312" actId="167"/>
          <ac:graphicFrameMkLst>
            <pc:docMk/>
            <pc:sldMk cId="2363971653" sldId="341"/>
            <ac:graphicFrameMk id="2" creationId="{98BBE504-298D-6F4C-0707-D1CCE08356BC}"/>
          </ac:graphicFrameMkLst>
        </pc:graphicFrameChg>
        <pc:graphicFrameChg chg="add mod modGraphic">
          <ac:chgData name="최 유정" userId="748b3fe5256c8e4e" providerId="LiveId" clId="{6C294D28-3398-493B-9AF8-220CA9487EC3}" dt="2022-12-27T05:32:56.569" v="1205" actId="14100"/>
          <ac:graphicFrameMkLst>
            <pc:docMk/>
            <pc:sldMk cId="2363971653" sldId="341"/>
            <ac:graphicFrameMk id="3" creationId="{AB918239-F408-9994-8192-CF35F932962E}"/>
          </ac:graphicFrameMkLst>
        </pc:graphicFrameChg>
        <pc:graphicFrameChg chg="del">
          <ac:chgData name="최 유정" userId="748b3fe5256c8e4e" providerId="LiveId" clId="{6C294D28-3398-493B-9AF8-220CA9487EC3}" dt="2022-12-27T05:32:45.979" v="1149" actId="478"/>
          <ac:graphicFrameMkLst>
            <pc:docMk/>
            <pc:sldMk cId="2363971653" sldId="341"/>
            <ac:graphicFrameMk id="9" creationId="{00000000-0000-0000-0000-000000000000}"/>
          </ac:graphicFrameMkLst>
        </pc:graphicFrameChg>
      </pc:sldChg>
      <pc:sldChg chg="addSp delSp modSp mod">
        <pc:chgData name="최 유정" userId="748b3fe5256c8e4e" providerId="LiveId" clId="{6C294D28-3398-493B-9AF8-220CA9487EC3}" dt="2022-12-27T05:47:33.652" v="1958" actId="255"/>
        <pc:sldMkLst>
          <pc:docMk/>
          <pc:sldMk cId="406722191" sldId="342"/>
        </pc:sldMkLst>
        <pc:spChg chg="add mod">
          <ac:chgData name="최 유정" userId="748b3fe5256c8e4e" providerId="LiveId" clId="{6C294D28-3398-493B-9AF8-220CA9487EC3}" dt="2022-12-27T05:44:04.850" v="1781"/>
          <ac:spMkLst>
            <pc:docMk/>
            <pc:sldMk cId="406722191" sldId="342"/>
            <ac:spMk id="2" creationId="{A671DB57-F52D-3D03-5004-9EA95C9D2D4D}"/>
          </ac:spMkLst>
        </pc:spChg>
        <pc:spChg chg="mod">
          <ac:chgData name="최 유정" userId="748b3fe5256c8e4e" providerId="LiveId" clId="{6C294D28-3398-493B-9AF8-220CA9487EC3}" dt="2022-12-27T05:44:17.911" v="1811" actId="1035"/>
          <ac:spMkLst>
            <pc:docMk/>
            <pc:sldMk cId="406722191" sldId="342"/>
            <ac:spMk id="4" creationId="{00000000-0000-0000-0000-000000000000}"/>
          </ac:spMkLst>
        </pc:spChg>
        <pc:spChg chg="mod">
          <ac:chgData name="최 유정" userId="748b3fe5256c8e4e" providerId="LiveId" clId="{6C294D28-3398-493B-9AF8-220CA9487EC3}" dt="2022-12-27T05:44:17.911" v="1811" actId="1035"/>
          <ac:spMkLst>
            <pc:docMk/>
            <pc:sldMk cId="406722191" sldId="342"/>
            <ac:spMk id="17" creationId="{00000000-0000-0000-0000-000000000000}"/>
          </ac:spMkLst>
        </pc:spChg>
        <pc:spChg chg="del mod">
          <ac:chgData name="최 유정" userId="748b3fe5256c8e4e" providerId="LiveId" clId="{6C294D28-3398-493B-9AF8-220CA9487EC3}" dt="2022-12-27T05:43:58.071" v="1771" actId="478"/>
          <ac:spMkLst>
            <pc:docMk/>
            <pc:sldMk cId="406722191" sldId="342"/>
            <ac:spMk id="18" creationId="{00000000-0000-0000-0000-000000000000}"/>
          </ac:spMkLst>
        </pc:spChg>
        <pc:spChg chg="mod">
          <ac:chgData name="최 유정" userId="748b3fe5256c8e4e" providerId="LiveId" clId="{6C294D28-3398-493B-9AF8-220CA9487EC3}" dt="2022-12-27T05:47:33.652" v="1958" actId="255"/>
          <ac:spMkLst>
            <pc:docMk/>
            <pc:sldMk cId="406722191" sldId="342"/>
            <ac:spMk id="19" creationId="{00000000-0000-0000-0000-000000000000}"/>
          </ac:spMkLst>
        </pc:spChg>
        <pc:spChg chg="mod">
          <ac:chgData name="최 유정" userId="748b3fe5256c8e4e" providerId="LiveId" clId="{6C294D28-3398-493B-9AF8-220CA9487EC3}" dt="2022-12-27T05:44:17.911" v="1811" actId="1035"/>
          <ac:spMkLst>
            <pc:docMk/>
            <pc:sldMk cId="406722191" sldId="342"/>
            <ac:spMk id="20" creationId="{00000000-0000-0000-0000-000000000000}"/>
          </ac:spMkLst>
        </pc:spChg>
        <pc:spChg chg="mod">
          <ac:chgData name="최 유정" userId="748b3fe5256c8e4e" providerId="LiveId" clId="{6C294D28-3398-493B-9AF8-220CA9487EC3}" dt="2022-12-27T05:44:17.911" v="1811" actId="1035"/>
          <ac:spMkLst>
            <pc:docMk/>
            <pc:sldMk cId="406722191" sldId="342"/>
            <ac:spMk id="21" creationId="{00000000-0000-0000-0000-000000000000}"/>
          </ac:spMkLst>
        </pc:spChg>
        <pc:picChg chg="mod">
          <ac:chgData name="최 유정" userId="748b3fe5256c8e4e" providerId="LiveId" clId="{6C294D28-3398-493B-9AF8-220CA9487EC3}" dt="2022-12-27T05:44:17.911" v="1811" actId="1035"/>
          <ac:picMkLst>
            <pc:docMk/>
            <pc:sldMk cId="406722191" sldId="342"/>
            <ac:picMk id="5" creationId="{00000000-0000-0000-0000-000000000000}"/>
          </ac:picMkLst>
        </pc:picChg>
        <pc:picChg chg="mod">
          <ac:chgData name="최 유정" userId="748b3fe5256c8e4e" providerId="LiveId" clId="{6C294D28-3398-493B-9AF8-220CA9487EC3}" dt="2022-12-27T05:44:17.911" v="1811" actId="1035"/>
          <ac:picMkLst>
            <pc:docMk/>
            <pc:sldMk cId="406722191" sldId="342"/>
            <ac:picMk id="6" creationId="{00000000-0000-0000-0000-000000000000}"/>
          </ac:picMkLst>
        </pc:picChg>
      </pc:sldChg>
      <pc:sldChg chg="addSp delSp modSp mod modAnim">
        <pc:chgData name="최 유정" userId="748b3fe5256c8e4e" providerId="LiveId" clId="{6C294D28-3398-493B-9AF8-220CA9487EC3}" dt="2022-12-27T05:07:31.106" v="413" actId="20577"/>
        <pc:sldMkLst>
          <pc:docMk/>
          <pc:sldMk cId="487392361" sldId="343"/>
        </pc:sldMkLst>
        <pc:spChg chg="add mod">
          <ac:chgData name="최 유정" userId="748b3fe5256c8e4e" providerId="LiveId" clId="{6C294D28-3398-493B-9AF8-220CA9487EC3}" dt="2022-12-27T05:07:31.106" v="413" actId="20577"/>
          <ac:spMkLst>
            <pc:docMk/>
            <pc:sldMk cId="487392361" sldId="343"/>
            <ac:spMk id="3" creationId="{4B2AF953-EA41-74A4-C0BB-0F7DAB2077EB}"/>
          </ac:spMkLst>
        </pc:spChg>
        <pc:spChg chg="del">
          <ac:chgData name="최 유정" userId="748b3fe5256c8e4e" providerId="LiveId" clId="{6C294D28-3398-493B-9AF8-220CA9487EC3}" dt="2022-12-27T05:07:13.812" v="376" actId="478"/>
          <ac:spMkLst>
            <pc:docMk/>
            <pc:sldMk cId="487392361" sldId="343"/>
            <ac:spMk id="18" creationId="{00000000-0000-0000-0000-000000000000}"/>
          </ac:spMkLst>
        </pc:spChg>
        <pc:picChg chg="add mod">
          <ac:chgData name="최 유정" userId="748b3fe5256c8e4e" providerId="LiveId" clId="{6C294D28-3398-493B-9AF8-220CA9487EC3}" dt="2022-12-27T05:07:03.244" v="375"/>
          <ac:picMkLst>
            <pc:docMk/>
            <pc:sldMk cId="487392361" sldId="343"/>
            <ac:picMk id="2" creationId="{5060C40D-8C67-9D97-D743-2F1BA75E0D0B}"/>
          </ac:picMkLst>
        </pc:picChg>
      </pc:sldChg>
      <pc:sldChg chg="addSp delSp modSp mod">
        <pc:chgData name="최 유정" userId="748b3fe5256c8e4e" providerId="LiveId" clId="{6C294D28-3398-493B-9AF8-220CA9487EC3}" dt="2022-12-27T06:42:29.690" v="4975"/>
        <pc:sldMkLst>
          <pc:docMk/>
          <pc:sldMk cId="401844754" sldId="345"/>
        </pc:sldMkLst>
        <pc:spChg chg="del mod">
          <ac:chgData name="최 유정" userId="748b3fe5256c8e4e" providerId="LiveId" clId="{6C294D28-3398-493B-9AF8-220CA9487EC3}" dt="2022-12-27T06:05:26.263" v="3617" actId="478"/>
          <ac:spMkLst>
            <pc:docMk/>
            <pc:sldMk cId="401844754" sldId="345"/>
            <ac:spMk id="2" creationId="{00000000-0000-0000-0000-000000000000}"/>
          </ac:spMkLst>
        </pc:spChg>
        <pc:spChg chg="add mod">
          <ac:chgData name="최 유정" userId="748b3fe5256c8e4e" providerId="LiveId" clId="{6C294D28-3398-493B-9AF8-220CA9487EC3}" dt="2022-12-27T06:04:07.368" v="3542" actId="571"/>
          <ac:spMkLst>
            <pc:docMk/>
            <pc:sldMk cId="401844754" sldId="345"/>
            <ac:spMk id="3" creationId="{0B619AF0-D6E0-8D5E-D6C1-329F9825D09C}"/>
          </ac:spMkLst>
        </pc:spChg>
        <pc:spChg chg="mod">
          <ac:chgData name="최 유정" userId="748b3fe5256c8e4e" providerId="LiveId" clId="{6C294D28-3398-493B-9AF8-220CA9487EC3}" dt="2022-12-27T06:05:14.218" v="3615" actId="255"/>
          <ac:spMkLst>
            <pc:docMk/>
            <pc:sldMk cId="401844754" sldId="345"/>
            <ac:spMk id="4" creationId="{00000000-0000-0000-0000-000000000000}"/>
          </ac:spMkLst>
        </pc:spChg>
        <pc:spChg chg="mod">
          <ac:chgData name="최 유정" userId="748b3fe5256c8e4e" providerId="LiveId" clId="{6C294D28-3398-493B-9AF8-220CA9487EC3}" dt="2022-12-27T06:42:29.690" v="4975"/>
          <ac:spMkLst>
            <pc:docMk/>
            <pc:sldMk cId="401844754" sldId="345"/>
            <ac:spMk id="8" creationId="{00000000-0000-0000-0000-000000000000}"/>
          </ac:spMkLst>
        </pc:spChg>
        <pc:spChg chg="mod">
          <ac:chgData name="최 유정" userId="748b3fe5256c8e4e" providerId="LiveId" clId="{6C294D28-3398-493B-9AF8-220CA9487EC3}" dt="2022-12-27T06:05:14.218" v="3615" actId="255"/>
          <ac:spMkLst>
            <pc:docMk/>
            <pc:sldMk cId="401844754" sldId="345"/>
            <ac:spMk id="12" creationId="{00000000-0000-0000-0000-000000000000}"/>
          </ac:spMkLst>
        </pc:spChg>
        <pc:spChg chg="add mod">
          <ac:chgData name="최 유정" userId="748b3fe5256c8e4e" providerId="LiveId" clId="{6C294D28-3398-493B-9AF8-220CA9487EC3}" dt="2022-12-27T06:04:07.368" v="3542" actId="571"/>
          <ac:spMkLst>
            <pc:docMk/>
            <pc:sldMk cId="401844754" sldId="345"/>
            <ac:spMk id="16" creationId="{E82D9247-6523-433E-5F25-DF8AEF320871}"/>
          </ac:spMkLst>
        </pc:spChg>
        <pc:spChg chg="mod">
          <ac:chgData name="최 유정" userId="748b3fe5256c8e4e" providerId="LiveId" clId="{6C294D28-3398-493B-9AF8-220CA9487EC3}" dt="2022-12-27T06:05:14.218" v="3615" actId="255"/>
          <ac:spMkLst>
            <pc:docMk/>
            <pc:sldMk cId="401844754" sldId="345"/>
            <ac:spMk id="20" creationId="{00000000-0000-0000-0000-000000000000}"/>
          </ac:spMkLst>
        </pc:spChg>
        <pc:spChg chg="add del mod">
          <ac:chgData name="최 유정" userId="748b3fe5256c8e4e" providerId="LiveId" clId="{6C294D28-3398-493B-9AF8-220CA9487EC3}" dt="2022-12-27T06:05:28.474" v="3618" actId="478"/>
          <ac:spMkLst>
            <pc:docMk/>
            <pc:sldMk cId="401844754" sldId="345"/>
            <ac:spMk id="22" creationId="{15864DFC-5F1F-A33A-4C81-1AD2985FC07F}"/>
          </ac:spMkLst>
        </pc:spChg>
        <pc:spChg chg="add mod">
          <ac:chgData name="최 유정" userId="748b3fe5256c8e4e" providerId="LiveId" clId="{6C294D28-3398-493B-9AF8-220CA9487EC3}" dt="2022-12-27T06:05:34.460" v="3661" actId="5793"/>
          <ac:spMkLst>
            <pc:docMk/>
            <pc:sldMk cId="401844754" sldId="345"/>
            <ac:spMk id="23" creationId="{59A208EB-2605-6416-CA67-4479EB7EF7B6}"/>
          </ac:spMkLst>
        </pc:spChg>
        <pc:grpChg chg="mod">
          <ac:chgData name="최 유정" userId="748b3fe5256c8e4e" providerId="LiveId" clId="{6C294D28-3398-493B-9AF8-220CA9487EC3}" dt="2022-12-27T06:04:50.982" v="3612" actId="1035"/>
          <ac:grpSpMkLst>
            <pc:docMk/>
            <pc:sldMk cId="401844754" sldId="345"/>
            <ac:grpSpMk id="5" creationId="{00000000-0000-0000-0000-000000000000}"/>
          </ac:grpSpMkLst>
        </pc:grpChg>
        <pc:grpChg chg="mod">
          <ac:chgData name="최 유정" userId="748b3fe5256c8e4e" providerId="LiveId" clId="{6C294D28-3398-493B-9AF8-220CA9487EC3}" dt="2022-12-27T06:04:50.982" v="3612" actId="1035"/>
          <ac:grpSpMkLst>
            <pc:docMk/>
            <pc:sldMk cId="401844754" sldId="345"/>
            <ac:grpSpMk id="9" creationId="{00000000-0000-0000-0000-000000000000}"/>
          </ac:grpSpMkLst>
        </pc:grpChg>
        <pc:grpChg chg="mod">
          <ac:chgData name="최 유정" userId="748b3fe5256c8e4e" providerId="LiveId" clId="{6C294D28-3398-493B-9AF8-220CA9487EC3}" dt="2022-12-27T06:04:50.982" v="3612" actId="1035"/>
          <ac:grpSpMkLst>
            <pc:docMk/>
            <pc:sldMk cId="401844754" sldId="345"/>
            <ac:grpSpMk id="13" creationId="{00000000-0000-0000-0000-000000000000}"/>
          </ac:grpSpMkLst>
        </pc:grpChg>
        <pc:grpChg chg="mod">
          <ac:chgData name="최 유정" userId="748b3fe5256c8e4e" providerId="LiveId" clId="{6C294D28-3398-493B-9AF8-220CA9487EC3}" dt="2022-12-27T06:04:50.982" v="3612" actId="1035"/>
          <ac:grpSpMkLst>
            <pc:docMk/>
            <pc:sldMk cId="401844754" sldId="345"/>
            <ac:grpSpMk id="17" creationId="{00000000-0000-0000-0000-000000000000}"/>
          </ac:grpSpMkLst>
        </pc:grpChg>
      </pc:sldChg>
      <pc:sldChg chg="addSp delSp modSp mod">
        <pc:chgData name="최 유정" userId="748b3fe5256c8e4e" providerId="LiveId" clId="{6C294D28-3398-493B-9AF8-220CA9487EC3}" dt="2022-12-27T06:46:32.339" v="5048" actId="208"/>
        <pc:sldMkLst>
          <pc:docMk/>
          <pc:sldMk cId="1132084010" sldId="347"/>
        </pc:sldMkLst>
        <pc:spChg chg="del">
          <ac:chgData name="최 유정" userId="748b3fe5256c8e4e" providerId="LiveId" clId="{6C294D28-3398-493B-9AF8-220CA9487EC3}" dt="2022-12-27T05:45:06.257" v="1830" actId="478"/>
          <ac:spMkLst>
            <pc:docMk/>
            <pc:sldMk cId="1132084010" sldId="347"/>
            <ac:spMk id="2" creationId="{00000000-0000-0000-0000-000000000000}"/>
          </ac:spMkLst>
        </pc:spChg>
        <pc:spChg chg="add del mod">
          <ac:chgData name="최 유정" userId="748b3fe5256c8e4e" providerId="LiveId" clId="{6C294D28-3398-493B-9AF8-220CA9487EC3}" dt="2022-12-27T05:45:09.209" v="1831" actId="478"/>
          <ac:spMkLst>
            <pc:docMk/>
            <pc:sldMk cId="1132084010" sldId="347"/>
            <ac:spMk id="4" creationId="{88B1F993-1DB0-449F-00B0-6042200E53A7}"/>
          </ac:spMkLst>
        </pc:spChg>
        <pc:spChg chg="del mod">
          <ac:chgData name="최 유정" userId="748b3fe5256c8e4e" providerId="LiveId" clId="{6C294D28-3398-493B-9AF8-220CA9487EC3}" dt="2022-12-27T05:48:01.649" v="2047" actId="478"/>
          <ac:spMkLst>
            <pc:docMk/>
            <pc:sldMk cId="1132084010" sldId="347"/>
            <ac:spMk id="5" creationId="{00000000-0000-0000-0000-000000000000}"/>
          </ac:spMkLst>
        </pc:spChg>
        <pc:spChg chg="del mod">
          <ac:chgData name="최 유정" userId="748b3fe5256c8e4e" providerId="LiveId" clId="{6C294D28-3398-493B-9AF8-220CA9487EC3}" dt="2022-12-27T06:03:49.537" v="3540" actId="478"/>
          <ac:spMkLst>
            <pc:docMk/>
            <pc:sldMk cId="1132084010" sldId="347"/>
            <ac:spMk id="6" creationId="{00000000-0000-0000-0000-000000000000}"/>
          </ac:spMkLst>
        </pc:spChg>
        <pc:spChg chg="add mod">
          <ac:chgData name="최 유정" userId="748b3fe5256c8e4e" providerId="LiveId" clId="{6C294D28-3398-493B-9AF8-220CA9487EC3}" dt="2022-12-27T05:45:17.147" v="1874"/>
          <ac:spMkLst>
            <pc:docMk/>
            <pc:sldMk cId="1132084010" sldId="347"/>
            <ac:spMk id="7" creationId="{4DE46E03-165D-9B0B-16DC-6532B4E802E9}"/>
          </ac:spMkLst>
        </pc:spChg>
        <pc:spChg chg="add mod">
          <ac:chgData name="최 유정" userId="748b3fe5256c8e4e" providerId="LiveId" clId="{6C294D28-3398-493B-9AF8-220CA9487EC3}" dt="2022-12-27T05:48:04.630" v="2048" actId="20577"/>
          <ac:spMkLst>
            <pc:docMk/>
            <pc:sldMk cId="1132084010" sldId="347"/>
            <ac:spMk id="8" creationId="{9C66253D-AD70-D62F-D791-F12C238B08C5}"/>
          </ac:spMkLst>
        </pc:spChg>
        <pc:spChg chg="add del mod">
          <ac:chgData name="최 유정" userId="748b3fe5256c8e4e" providerId="LiveId" clId="{6C294D28-3398-493B-9AF8-220CA9487EC3}" dt="2022-12-27T06:02:37.320" v="3250" actId="478"/>
          <ac:spMkLst>
            <pc:docMk/>
            <pc:sldMk cId="1132084010" sldId="347"/>
            <ac:spMk id="12" creationId="{8DC0E5A3-9938-EB68-93F6-A3F7E7B56332}"/>
          </ac:spMkLst>
        </pc:spChg>
        <pc:spChg chg="add del mod">
          <ac:chgData name="최 유정" userId="748b3fe5256c8e4e" providerId="LiveId" clId="{6C294D28-3398-493B-9AF8-220CA9487EC3}" dt="2022-12-27T06:02:37.320" v="3250" actId="478"/>
          <ac:spMkLst>
            <pc:docMk/>
            <pc:sldMk cId="1132084010" sldId="347"/>
            <ac:spMk id="13" creationId="{5C32A155-0487-5F0C-6A81-9A7BE7E76A9D}"/>
          </ac:spMkLst>
        </pc:spChg>
        <pc:spChg chg="add mod">
          <ac:chgData name="최 유정" userId="748b3fe5256c8e4e" providerId="LiveId" clId="{6C294D28-3398-493B-9AF8-220CA9487EC3}" dt="2022-12-27T06:03:45.146" v="3539" actId="1038"/>
          <ac:spMkLst>
            <pc:docMk/>
            <pc:sldMk cId="1132084010" sldId="347"/>
            <ac:spMk id="17" creationId="{18E5F2E9-CE9E-6F4E-35F4-8BBDA36B9815}"/>
          </ac:spMkLst>
        </pc:spChg>
        <pc:spChg chg="add mod">
          <ac:chgData name="최 유정" userId="748b3fe5256c8e4e" providerId="LiveId" clId="{6C294D28-3398-493B-9AF8-220CA9487EC3}" dt="2022-12-27T06:03:45.146" v="3539" actId="1038"/>
          <ac:spMkLst>
            <pc:docMk/>
            <pc:sldMk cId="1132084010" sldId="347"/>
            <ac:spMk id="18" creationId="{62761C0E-7996-A47B-019D-76014F9F8521}"/>
          </ac:spMkLst>
        </pc:spChg>
        <pc:spChg chg="add mod">
          <ac:chgData name="최 유정" userId="748b3fe5256c8e4e" providerId="LiveId" clId="{6C294D28-3398-493B-9AF8-220CA9487EC3}" dt="2022-12-27T06:46:32.339" v="5048" actId="208"/>
          <ac:spMkLst>
            <pc:docMk/>
            <pc:sldMk cId="1132084010" sldId="347"/>
            <ac:spMk id="21" creationId="{07F1DBEC-CE29-6EB4-0507-035A7403FB22}"/>
          </ac:spMkLst>
        </pc:spChg>
        <pc:graphicFrameChg chg="add del mod modGraphic">
          <ac:chgData name="최 유정" userId="748b3fe5256c8e4e" providerId="LiveId" clId="{6C294D28-3398-493B-9AF8-220CA9487EC3}" dt="2022-12-27T06:02:37.320" v="3250" actId="478"/>
          <ac:graphicFrameMkLst>
            <pc:docMk/>
            <pc:sldMk cId="1132084010" sldId="347"/>
            <ac:graphicFrameMk id="9" creationId="{772A7BD2-5ECF-EA83-155A-B1BBCAFD2BBA}"/>
          </ac:graphicFrameMkLst>
        </pc:graphicFrameChg>
        <pc:graphicFrameChg chg="add del mod modGraphic">
          <ac:chgData name="최 유정" userId="748b3fe5256c8e4e" providerId="LiveId" clId="{6C294D28-3398-493B-9AF8-220CA9487EC3}" dt="2022-12-27T06:02:37.320" v="3250" actId="478"/>
          <ac:graphicFrameMkLst>
            <pc:docMk/>
            <pc:sldMk cId="1132084010" sldId="347"/>
            <ac:graphicFrameMk id="10" creationId="{F8F78999-FC7C-5871-BEE5-5A7E6FC30104}"/>
          </ac:graphicFrameMkLst>
        </pc:graphicFrameChg>
        <pc:graphicFrameChg chg="add del mod modGraphic">
          <ac:chgData name="최 유정" userId="748b3fe5256c8e4e" providerId="LiveId" clId="{6C294D28-3398-493B-9AF8-220CA9487EC3}" dt="2022-12-27T06:02:37.320" v="3250" actId="478"/>
          <ac:graphicFrameMkLst>
            <pc:docMk/>
            <pc:sldMk cId="1132084010" sldId="347"/>
            <ac:graphicFrameMk id="11" creationId="{63F3EB4F-8C7D-D274-9165-AC78A53DA261}"/>
          </ac:graphicFrameMkLst>
        </pc:graphicFrameChg>
        <pc:graphicFrameChg chg="add mod modGraphic">
          <ac:chgData name="최 유정" userId="748b3fe5256c8e4e" providerId="LiveId" clId="{6C294D28-3398-493B-9AF8-220CA9487EC3}" dt="2022-12-27T06:07:18.271" v="3750" actId="20577"/>
          <ac:graphicFrameMkLst>
            <pc:docMk/>
            <pc:sldMk cId="1132084010" sldId="347"/>
            <ac:graphicFrameMk id="14" creationId="{44F3C079-F49C-BAD7-9005-2C9691A8AD37}"/>
          </ac:graphicFrameMkLst>
        </pc:graphicFrameChg>
        <pc:graphicFrameChg chg="add mod modGraphic">
          <ac:chgData name="최 유정" userId="748b3fe5256c8e4e" providerId="LiveId" clId="{6C294D28-3398-493B-9AF8-220CA9487EC3}" dt="2022-12-27T06:03:38.306" v="3521" actId="14100"/>
          <ac:graphicFrameMkLst>
            <pc:docMk/>
            <pc:sldMk cId="1132084010" sldId="347"/>
            <ac:graphicFrameMk id="15" creationId="{1D340AC1-8B32-A67E-BC98-4A1E4009F042}"/>
          </ac:graphicFrameMkLst>
        </pc:graphicFrameChg>
        <pc:graphicFrameChg chg="add mod modGraphic">
          <ac:chgData name="최 유정" userId="748b3fe5256c8e4e" providerId="LiveId" clId="{6C294D28-3398-493B-9AF8-220CA9487EC3}" dt="2022-12-27T06:07:20.689" v="3751" actId="20577"/>
          <ac:graphicFrameMkLst>
            <pc:docMk/>
            <pc:sldMk cId="1132084010" sldId="347"/>
            <ac:graphicFrameMk id="16" creationId="{E1626B57-9048-D914-C10C-6FAB095B683F}"/>
          </ac:graphicFrameMkLst>
        </pc:graphicFrameChg>
        <pc:picChg chg="add mod">
          <ac:chgData name="최 유정" userId="748b3fe5256c8e4e" providerId="LiveId" clId="{6C294D28-3398-493B-9AF8-220CA9487EC3}" dt="2022-12-27T06:09:58.358" v="3756" actId="1076"/>
          <ac:picMkLst>
            <pc:docMk/>
            <pc:sldMk cId="1132084010" sldId="347"/>
            <ac:picMk id="20" creationId="{E7814086-C6E5-40FB-E312-9D34EB32E1CE}"/>
          </ac:picMkLst>
        </pc:picChg>
      </pc:sldChg>
      <pc:sldChg chg="modSp mod">
        <pc:chgData name="최 유정" userId="748b3fe5256c8e4e" providerId="LiveId" clId="{6C294D28-3398-493B-9AF8-220CA9487EC3}" dt="2022-12-27T06:13:47.951" v="3778" actId="1037"/>
        <pc:sldMkLst>
          <pc:docMk/>
          <pc:sldMk cId="3054883982" sldId="349"/>
        </pc:sldMkLst>
        <pc:spChg chg="mod">
          <ac:chgData name="최 유정" userId="748b3fe5256c8e4e" providerId="LiveId" clId="{6C294D28-3398-493B-9AF8-220CA9487EC3}" dt="2022-12-27T06:13:47.951" v="3778" actId="1037"/>
          <ac:spMkLst>
            <pc:docMk/>
            <pc:sldMk cId="3054883982" sldId="349"/>
            <ac:spMk id="8" creationId="{00000000-0000-0000-0000-000000000000}"/>
          </ac:spMkLst>
        </pc:spChg>
      </pc:sldChg>
      <pc:sldChg chg="addSp delSp modSp mod">
        <pc:chgData name="최 유정" userId="748b3fe5256c8e4e" providerId="LiveId" clId="{6C294D28-3398-493B-9AF8-220CA9487EC3}" dt="2022-12-27T06:47:31.601" v="5054" actId="1036"/>
        <pc:sldMkLst>
          <pc:docMk/>
          <pc:sldMk cId="4070213947" sldId="351"/>
        </pc:sldMkLst>
        <pc:spChg chg="del">
          <ac:chgData name="최 유정" userId="748b3fe5256c8e4e" providerId="LiveId" clId="{6C294D28-3398-493B-9AF8-220CA9487EC3}" dt="2022-12-27T04:58:33.326" v="62" actId="478"/>
          <ac:spMkLst>
            <pc:docMk/>
            <pc:sldMk cId="4070213947" sldId="351"/>
            <ac:spMk id="2" creationId="{00000000-0000-0000-0000-000000000000}"/>
          </ac:spMkLst>
        </pc:spChg>
        <pc:spChg chg="add del mod">
          <ac:chgData name="최 유정" userId="748b3fe5256c8e4e" providerId="LiveId" clId="{6C294D28-3398-493B-9AF8-220CA9487EC3}" dt="2022-12-27T04:58:37.370" v="63" actId="478"/>
          <ac:spMkLst>
            <pc:docMk/>
            <pc:sldMk cId="4070213947" sldId="351"/>
            <ac:spMk id="4" creationId="{DCA75ADB-29FE-D622-4E0B-7EAC8D16B525}"/>
          </ac:spMkLst>
        </pc:spChg>
        <pc:spChg chg="add mod">
          <ac:chgData name="최 유정" userId="748b3fe5256c8e4e" providerId="LiveId" clId="{6C294D28-3398-493B-9AF8-220CA9487EC3}" dt="2022-12-27T06:34:18.304" v="4605"/>
          <ac:spMkLst>
            <pc:docMk/>
            <pc:sldMk cId="4070213947" sldId="351"/>
            <ac:spMk id="5" creationId="{3AC5D0ED-58F4-B17F-C7FF-80C2C919A95B}"/>
          </ac:spMkLst>
        </pc:spChg>
        <pc:spChg chg="add mod">
          <ac:chgData name="최 유정" userId="748b3fe5256c8e4e" providerId="LiveId" clId="{6C294D28-3398-493B-9AF8-220CA9487EC3}" dt="2022-12-27T06:47:31.601" v="5054" actId="1036"/>
          <ac:spMkLst>
            <pc:docMk/>
            <pc:sldMk cId="4070213947" sldId="351"/>
            <ac:spMk id="6" creationId="{1E71B93E-4B66-AC61-6279-D3CDF02800FC}"/>
          </ac:spMkLst>
        </pc:spChg>
        <pc:spChg chg="mod">
          <ac:chgData name="최 유정" userId="748b3fe5256c8e4e" providerId="LiveId" clId="{6C294D28-3398-493B-9AF8-220CA9487EC3}" dt="2022-12-27T06:47:31.601" v="5054" actId="1036"/>
          <ac:spMkLst>
            <pc:docMk/>
            <pc:sldMk cId="4070213947" sldId="351"/>
            <ac:spMk id="7" creationId="{00000000-0000-0000-0000-000000000000}"/>
          </ac:spMkLst>
        </pc:spChg>
        <pc:spChg chg="add mod">
          <ac:chgData name="최 유정" userId="748b3fe5256c8e4e" providerId="LiveId" clId="{6C294D28-3398-493B-9AF8-220CA9487EC3}" dt="2022-12-27T06:47:31.601" v="5054" actId="1036"/>
          <ac:spMkLst>
            <pc:docMk/>
            <pc:sldMk cId="4070213947" sldId="351"/>
            <ac:spMk id="8" creationId="{97E8C677-C2DC-774D-FF7E-A1D8428369B2}"/>
          </ac:spMkLst>
        </pc:spChg>
        <pc:spChg chg="mod">
          <ac:chgData name="최 유정" userId="748b3fe5256c8e4e" providerId="LiveId" clId="{6C294D28-3398-493B-9AF8-220CA9487EC3}" dt="2022-12-27T06:47:31.601" v="5054" actId="1036"/>
          <ac:spMkLst>
            <pc:docMk/>
            <pc:sldMk cId="4070213947" sldId="351"/>
            <ac:spMk id="9" creationId="{00000000-0000-0000-0000-000000000000}"/>
          </ac:spMkLst>
        </pc:spChg>
        <pc:spChg chg="add del mod">
          <ac:chgData name="최 유정" userId="748b3fe5256c8e4e" providerId="LiveId" clId="{6C294D28-3398-493B-9AF8-220CA9487EC3}" dt="2022-12-27T06:35:40.987" v="4666" actId="478"/>
          <ac:spMkLst>
            <pc:docMk/>
            <pc:sldMk cId="4070213947" sldId="351"/>
            <ac:spMk id="10" creationId="{6E9D97D7-5C40-5391-6C52-A39A4A1E0B46}"/>
          </ac:spMkLst>
        </pc:spChg>
        <pc:spChg chg="add mod">
          <ac:chgData name="최 유정" userId="748b3fe5256c8e4e" providerId="LiveId" clId="{6C294D28-3398-493B-9AF8-220CA9487EC3}" dt="2022-12-27T06:47:31.601" v="5054" actId="1036"/>
          <ac:spMkLst>
            <pc:docMk/>
            <pc:sldMk cId="4070213947" sldId="351"/>
            <ac:spMk id="11" creationId="{8A11EC36-7234-A206-95FF-97178DE3CECB}"/>
          </ac:spMkLst>
        </pc:spChg>
      </pc:sldChg>
      <pc:sldChg chg="addSp delSp modSp mod">
        <pc:chgData name="최 유정" userId="748b3fe5256c8e4e" providerId="LiveId" clId="{6C294D28-3398-493B-9AF8-220CA9487EC3}" dt="2022-12-27T06:37:43.309" v="4920" actId="1035"/>
        <pc:sldMkLst>
          <pc:docMk/>
          <pc:sldMk cId="3711108181" sldId="353"/>
        </pc:sldMkLst>
        <pc:spChg chg="add del mod">
          <ac:chgData name="최 유정" userId="748b3fe5256c8e4e" providerId="LiveId" clId="{6C294D28-3398-493B-9AF8-220CA9487EC3}" dt="2022-12-27T04:58:50.467" v="89" actId="478"/>
          <ac:spMkLst>
            <pc:docMk/>
            <pc:sldMk cId="3711108181" sldId="353"/>
            <ac:spMk id="4" creationId="{D8C84920-7F70-7268-674A-E4A3D3597FA9}"/>
          </ac:spMkLst>
        </pc:spChg>
        <pc:spChg chg="add mod">
          <ac:chgData name="최 유정" userId="748b3fe5256c8e4e" providerId="LiveId" clId="{6C294D28-3398-493B-9AF8-220CA9487EC3}" dt="2022-12-27T04:59:12.973" v="166"/>
          <ac:spMkLst>
            <pc:docMk/>
            <pc:sldMk cId="3711108181" sldId="353"/>
            <ac:spMk id="5" creationId="{2D5F3D7F-AA59-134B-209A-A6B6EDDCAE4F}"/>
          </ac:spMkLst>
        </pc:spChg>
        <pc:spChg chg="del">
          <ac:chgData name="최 유정" userId="748b3fe5256c8e4e" providerId="LiveId" clId="{6C294D28-3398-493B-9AF8-220CA9487EC3}" dt="2022-12-27T04:58:48.209" v="88" actId="478"/>
          <ac:spMkLst>
            <pc:docMk/>
            <pc:sldMk cId="3711108181" sldId="353"/>
            <ac:spMk id="6" creationId="{00000000-0000-0000-0000-000000000000}"/>
          </ac:spMkLst>
        </pc:spChg>
        <pc:grpChg chg="mod">
          <ac:chgData name="최 유정" userId="748b3fe5256c8e4e" providerId="LiveId" clId="{6C294D28-3398-493B-9AF8-220CA9487EC3}" dt="2022-12-27T06:37:43.309" v="4920" actId="1035"/>
          <ac:grpSpMkLst>
            <pc:docMk/>
            <pc:sldMk cId="3711108181" sldId="353"/>
            <ac:grpSpMk id="2" creationId="{00000000-0000-0000-0000-000000000000}"/>
          </ac:grpSpMkLst>
        </pc:grpChg>
      </pc:sldChg>
      <pc:sldChg chg="addSp delSp modSp mod">
        <pc:chgData name="최 유정" userId="748b3fe5256c8e4e" providerId="LiveId" clId="{6C294D28-3398-493B-9AF8-220CA9487EC3}" dt="2022-12-27T06:11:19.186" v="3769" actId="20577"/>
        <pc:sldMkLst>
          <pc:docMk/>
          <pc:sldMk cId="2507780455" sldId="354"/>
        </pc:sldMkLst>
        <pc:spChg chg="mod">
          <ac:chgData name="최 유정" userId="748b3fe5256c8e4e" providerId="LiveId" clId="{6C294D28-3398-493B-9AF8-220CA9487EC3}" dt="2022-12-27T06:11:19.186" v="3769" actId="20577"/>
          <ac:spMkLst>
            <pc:docMk/>
            <pc:sldMk cId="2507780455" sldId="354"/>
            <ac:spMk id="4" creationId="{00000000-0000-0000-0000-000000000000}"/>
          </ac:spMkLst>
        </pc:spChg>
        <pc:spChg chg="add mod">
          <ac:chgData name="최 유정" userId="748b3fe5256c8e4e" providerId="LiveId" clId="{6C294D28-3398-493B-9AF8-220CA9487EC3}" dt="2022-12-27T05:23:57.599" v="902" actId="1036"/>
          <ac:spMkLst>
            <pc:docMk/>
            <pc:sldMk cId="2507780455" sldId="354"/>
            <ac:spMk id="7" creationId="{B6447674-ED47-E3FD-188B-3A2683B5F609}"/>
          </ac:spMkLst>
        </pc:spChg>
        <pc:spChg chg="add mod ord">
          <ac:chgData name="최 유정" userId="748b3fe5256c8e4e" providerId="LiveId" clId="{6C294D28-3398-493B-9AF8-220CA9487EC3}" dt="2022-12-27T05:24:57.714" v="944" actId="167"/>
          <ac:spMkLst>
            <pc:docMk/>
            <pc:sldMk cId="2507780455" sldId="354"/>
            <ac:spMk id="8" creationId="{DB1D6112-9161-7F73-23AF-14394301BDCC}"/>
          </ac:spMkLst>
        </pc:spChg>
        <pc:spChg chg="add del mod">
          <ac:chgData name="최 유정" userId="748b3fe5256c8e4e" providerId="LiveId" clId="{6C294D28-3398-493B-9AF8-220CA9487EC3}" dt="2022-12-27T05:25:15.869" v="957" actId="1036"/>
          <ac:spMkLst>
            <pc:docMk/>
            <pc:sldMk cId="2507780455" sldId="354"/>
            <ac:spMk id="9" creationId="{00000000-0000-0000-0000-000000000000}"/>
          </ac:spMkLst>
        </pc:spChg>
        <pc:spChg chg="mod">
          <ac:chgData name="최 유정" userId="748b3fe5256c8e4e" providerId="LiveId" clId="{6C294D28-3398-493B-9AF8-220CA9487EC3}" dt="2022-12-27T05:23:57.599" v="902" actId="1036"/>
          <ac:spMkLst>
            <pc:docMk/>
            <pc:sldMk cId="2507780455" sldId="354"/>
            <ac:spMk id="13" creationId="{00000000-0000-0000-0000-000000000000}"/>
          </ac:spMkLst>
        </pc:spChg>
        <pc:spChg chg="mod">
          <ac:chgData name="최 유정" userId="748b3fe5256c8e4e" providerId="LiveId" clId="{6C294D28-3398-493B-9AF8-220CA9487EC3}" dt="2022-12-27T05:23:57.599" v="902" actId="1036"/>
          <ac:spMkLst>
            <pc:docMk/>
            <pc:sldMk cId="2507780455" sldId="354"/>
            <ac:spMk id="14" creationId="{00000000-0000-0000-0000-000000000000}"/>
          </ac:spMkLst>
        </pc:spChg>
        <pc:spChg chg="mod ord">
          <ac:chgData name="최 유정" userId="748b3fe5256c8e4e" providerId="LiveId" clId="{6C294D28-3398-493B-9AF8-220CA9487EC3}" dt="2022-12-27T06:11:17.336" v="3768" actId="167"/>
          <ac:spMkLst>
            <pc:docMk/>
            <pc:sldMk cId="2507780455" sldId="354"/>
            <ac:spMk id="17" creationId="{00000000-0000-0000-0000-000000000000}"/>
          </ac:spMkLst>
        </pc:spChg>
        <pc:spChg chg="mod">
          <ac:chgData name="최 유정" userId="748b3fe5256c8e4e" providerId="LiveId" clId="{6C294D28-3398-493B-9AF8-220CA9487EC3}" dt="2022-12-27T05:25:15.869" v="957" actId="1036"/>
          <ac:spMkLst>
            <pc:docMk/>
            <pc:sldMk cId="2507780455" sldId="354"/>
            <ac:spMk id="21" creationId="{00000000-0000-0000-0000-000000000000}"/>
          </ac:spMkLst>
        </pc:spChg>
        <pc:graphicFrameChg chg="add mod ord">
          <ac:chgData name="최 유정" userId="748b3fe5256c8e4e" providerId="LiveId" clId="{6C294D28-3398-493B-9AF8-220CA9487EC3}" dt="2022-12-27T06:11:08.341" v="3757" actId="167"/>
          <ac:graphicFrameMkLst>
            <pc:docMk/>
            <pc:sldMk cId="2507780455" sldId="354"/>
            <ac:graphicFrameMk id="3" creationId="{22ED89F2-A430-8786-D124-49C108771BE3}"/>
          </ac:graphicFrameMkLst>
        </pc:graphicFrameChg>
        <pc:graphicFrameChg chg="del">
          <ac:chgData name="최 유정" userId="748b3fe5256c8e4e" providerId="LiveId" clId="{6C294D28-3398-493B-9AF8-220CA9487EC3}" dt="2022-12-27T05:18:04.265" v="717" actId="478"/>
          <ac:graphicFrameMkLst>
            <pc:docMk/>
            <pc:sldMk cId="2507780455" sldId="354"/>
            <ac:graphicFrameMk id="5" creationId="{00000000-0000-0000-0000-000000000000}"/>
          </ac:graphicFrameMkLst>
        </pc:graphicFrameChg>
        <pc:graphicFrameChg chg="add mod ord">
          <ac:chgData name="최 유정" userId="748b3fe5256c8e4e" providerId="LiveId" clId="{6C294D28-3398-493B-9AF8-220CA9487EC3}" dt="2022-12-27T05:25:04.685" v="945" actId="167"/>
          <ac:graphicFrameMkLst>
            <pc:docMk/>
            <pc:sldMk cId="2507780455" sldId="354"/>
            <ac:graphicFrameMk id="6" creationId="{A6F24976-EB82-9FD6-2A16-DCFDF5BF1FE9}"/>
          </ac:graphicFrameMkLst>
        </pc:graphicFrameChg>
        <pc:picChg chg="mod">
          <ac:chgData name="최 유정" userId="748b3fe5256c8e4e" providerId="LiveId" clId="{6C294D28-3398-493B-9AF8-220CA9487EC3}" dt="2022-12-27T05:25:15.869" v="957" actId="1036"/>
          <ac:picMkLst>
            <pc:docMk/>
            <pc:sldMk cId="2507780455" sldId="354"/>
            <ac:picMk id="2" creationId="{00000000-0000-0000-0000-000000000000}"/>
          </ac:picMkLst>
        </pc:picChg>
        <pc:picChg chg="mod">
          <ac:chgData name="최 유정" userId="748b3fe5256c8e4e" providerId="LiveId" clId="{6C294D28-3398-493B-9AF8-220CA9487EC3}" dt="2022-12-27T05:23:57.599" v="902" actId="1036"/>
          <ac:picMkLst>
            <pc:docMk/>
            <pc:sldMk cId="2507780455" sldId="354"/>
            <ac:picMk id="12" creationId="{00000000-0000-0000-0000-000000000000}"/>
          </ac:picMkLst>
        </pc:picChg>
      </pc:sldChg>
      <pc:sldChg chg="modSp del mod">
        <pc:chgData name="최 유정" userId="748b3fe5256c8e4e" providerId="LiveId" clId="{6C294D28-3398-493B-9AF8-220CA9487EC3}" dt="2022-12-27T06:16:35.547" v="3824" actId="47"/>
        <pc:sldMkLst>
          <pc:docMk/>
          <pc:sldMk cId="742006349" sldId="355"/>
        </pc:sldMkLst>
        <pc:spChg chg="mod">
          <ac:chgData name="최 유정" userId="748b3fe5256c8e4e" providerId="LiveId" clId="{6C294D28-3398-493B-9AF8-220CA9487EC3}" dt="2022-12-27T05:03:37.774" v="341" actId="1037"/>
          <ac:spMkLst>
            <pc:docMk/>
            <pc:sldMk cId="742006349" sldId="355"/>
            <ac:spMk id="22" creationId="{00000000-0000-0000-0000-000000000000}"/>
          </ac:spMkLst>
        </pc:spChg>
      </pc:sldChg>
      <pc:sldChg chg="addSp delSp modSp mod">
        <pc:chgData name="최 유정" userId="748b3fe5256c8e4e" providerId="LiveId" clId="{6C294D28-3398-493B-9AF8-220CA9487EC3}" dt="2022-12-27T06:40:10.373" v="4959" actId="1038"/>
        <pc:sldMkLst>
          <pc:docMk/>
          <pc:sldMk cId="1145665854" sldId="356"/>
        </pc:sldMkLst>
        <pc:spChg chg="add mod">
          <ac:chgData name="최 유정" userId="748b3fe5256c8e4e" providerId="LiveId" clId="{6C294D28-3398-493B-9AF8-220CA9487EC3}" dt="2022-12-27T06:40:10.373" v="4959" actId="1038"/>
          <ac:spMkLst>
            <pc:docMk/>
            <pc:sldMk cId="1145665854" sldId="356"/>
            <ac:spMk id="3" creationId="{30F8D727-E5AB-A798-8724-86D6AD5941A5}"/>
          </ac:spMkLst>
        </pc:spChg>
        <pc:spChg chg="add del mod">
          <ac:chgData name="최 유정" userId="748b3fe5256c8e4e" providerId="LiveId" clId="{6C294D28-3398-493B-9AF8-220CA9487EC3}" dt="2022-12-27T06:31:43.588" v="4368"/>
          <ac:spMkLst>
            <pc:docMk/>
            <pc:sldMk cId="1145665854" sldId="356"/>
            <ac:spMk id="4" creationId="{F4ADEA3A-4765-C12A-B373-C384231A9F93}"/>
          </ac:spMkLst>
        </pc:spChg>
        <pc:spChg chg="add mod">
          <ac:chgData name="최 유정" userId="748b3fe5256c8e4e" providerId="LiveId" clId="{6C294D28-3398-493B-9AF8-220CA9487EC3}" dt="2022-12-27T06:40:10.373" v="4959" actId="1038"/>
          <ac:spMkLst>
            <pc:docMk/>
            <pc:sldMk cId="1145665854" sldId="356"/>
            <ac:spMk id="5" creationId="{0F85F1BA-FE87-B2A9-29F8-8BE33FF5C82B}"/>
          </ac:spMkLst>
        </pc:spChg>
        <pc:spChg chg="mod">
          <ac:chgData name="최 유정" userId="748b3fe5256c8e4e" providerId="LiveId" clId="{6C294D28-3398-493B-9AF8-220CA9487EC3}" dt="2022-12-27T05:02:38.555" v="331" actId="20577"/>
          <ac:spMkLst>
            <pc:docMk/>
            <pc:sldMk cId="1145665854" sldId="356"/>
            <ac:spMk id="24" creationId="{00000000-0000-0000-0000-000000000000}"/>
          </ac:spMkLst>
        </pc:spChg>
        <pc:graphicFrameChg chg="modGraphic">
          <ac:chgData name="최 유정" userId="748b3fe5256c8e4e" providerId="LiveId" clId="{6C294D28-3398-493B-9AF8-220CA9487EC3}" dt="2022-12-27T06:31:25.242" v="4364" actId="20577"/>
          <ac:graphicFrameMkLst>
            <pc:docMk/>
            <pc:sldMk cId="1145665854" sldId="356"/>
            <ac:graphicFrameMk id="2" creationId="{00000000-0000-0000-0000-000000000000}"/>
          </ac:graphicFrameMkLst>
        </pc:graphicFrameChg>
        <pc:picChg chg="del">
          <ac:chgData name="최 유정" userId="748b3fe5256c8e4e" providerId="LiveId" clId="{6C294D28-3398-493B-9AF8-220CA9487EC3}" dt="2022-12-27T06:07:46.384" v="3752" actId="478"/>
          <ac:picMkLst>
            <pc:docMk/>
            <pc:sldMk cId="1145665854" sldId="356"/>
            <ac:picMk id="8" creationId="{00000000-0000-0000-0000-000000000000}"/>
          </ac:picMkLst>
        </pc:picChg>
      </pc:sldChg>
      <pc:sldChg chg="addSp delSp modSp mod">
        <pc:chgData name="최 유정" userId="748b3fe5256c8e4e" providerId="LiveId" clId="{6C294D28-3398-493B-9AF8-220CA9487EC3}" dt="2022-12-27T06:07:08.451" v="3749"/>
        <pc:sldMkLst>
          <pc:docMk/>
          <pc:sldMk cId="866385626" sldId="357"/>
        </pc:sldMkLst>
        <pc:spChg chg="del">
          <ac:chgData name="최 유정" userId="748b3fe5256c8e4e" providerId="LiveId" clId="{6C294D28-3398-493B-9AF8-220CA9487EC3}" dt="2022-12-27T06:05:41.257" v="3662" actId="478"/>
          <ac:spMkLst>
            <pc:docMk/>
            <pc:sldMk cId="866385626" sldId="357"/>
            <ac:spMk id="2" creationId="{00000000-0000-0000-0000-000000000000}"/>
          </ac:spMkLst>
        </pc:spChg>
        <pc:spChg chg="mod">
          <ac:chgData name="최 유정" userId="748b3fe5256c8e4e" providerId="LiveId" clId="{6C294D28-3398-493B-9AF8-220CA9487EC3}" dt="2022-12-27T06:06:13.215" v="3704" actId="1582"/>
          <ac:spMkLst>
            <pc:docMk/>
            <pc:sldMk cId="866385626" sldId="357"/>
            <ac:spMk id="4" creationId="{00000000-0000-0000-0000-000000000000}"/>
          </ac:spMkLst>
        </pc:spChg>
        <pc:spChg chg="mod">
          <ac:chgData name="최 유정" userId="748b3fe5256c8e4e" providerId="LiveId" clId="{6C294D28-3398-493B-9AF8-220CA9487EC3}" dt="2022-12-27T06:06:24.500" v="3706" actId="207"/>
          <ac:spMkLst>
            <pc:docMk/>
            <pc:sldMk cId="866385626" sldId="357"/>
            <ac:spMk id="5" creationId="{00000000-0000-0000-0000-000000000000}"/>
          </ac:spMkLst>
        </pc:spChg>
        <pc:spChg chg="add del mod">
          <ac:chgData name="최 유정" userId="748b3fe5256c8e4e" providerId="LiveId" clId="{6C294D28-3398-493B-9AF8-220CA9487EC3}" dt="2022-12-27T06:05:43.717" v="3663" actId="478"/>
          <ac:spMkLst>
            <pc:docMk/>
            <pc:sldMk cId="866385626" sldId="357"/>
            <ac:spMk id="7" creationId="{3C9A5EBF-5BA2-1D6C-9F45-9F1F4E32FA70}"/>
          </ac:spMkLst>
        </pc:spChg>
        <pc:spChg chg="add mod">
          <ac:chgData name="최 유정" userId="748b3fe5256c8e4e" providerId="LiveId" clId="{6C294D28-3398-493B-9AF8-220CA9487EC3}" dt="2022-12-27T06:07:08.451" v="3749"/>
          <ac:spMkLst>
            <pc:docMk/>
            <pc:sldMk cId="866385626" sldId="357"/>
            <ac:spMk id="8" creationId="{2F290DCE-2914-49D7-B393-2537235F7C84}"/>
          </ac:spMkLst>
        </pc:spChg>
      </pc:sldChg>
      <pc:sldChg chg="addSp delSp modSp mod">
        <pc:chgData name="최 유정" userId="748b3fe5256c8e4e" providerId="LiveId" clId="{6C294D28-3398-493B-9AF8-220CA9487EC3}" dt="2022-12-27T07:09:12.245" v="5317" actId="478"/>
        <pc:sldMkLst>
          <pc:docMk/>
          <pc:sldMk cId="1287146206" sldId="358"/>
        </pc:sldMkLst>
        <pc:spChg chg="mod">
          <ac:chgData name="최 유정" userId="748b3fe5256c8e4e" providerId="LiveId" clId="{6C294D28-3398-493B-9AF8-220CA9487EC3}" dt="2022-12-27T05:29:37.197" v="1058" actId="20577"/>
          <ac:spMkLst>
            <pc:docMk/>
            <pc:sldMk cId="1287146206" sldId="358"/>
            <ac:spMk id="25" creationId="{00000000-0000-0000-0000-000000000000}"/>
          </ac:spMkLst>
        </pc:spChg>
        <pc:spChg chg="del">
          <ac:chgData name="최 유정" userId="748b3fe5256c8e4e" providerId="LiveId" clId="{6C294D28-3398-493B-9AF8-220CA9487EC3}" dt="2022-12-27T07:09:12.245" v="5317" actId="478"/>
          <ac:spMkLst>
            <pc:docMk/>
            <pc:sldMk cId="1287146206" sldId="358"/>
            <ac:spMk id="64" creationId="{00000000-0000-0000-0000-000000000000}"/>
          </ac:spMkLst>
        </pc:spChg>
        <pc:spChg chg="del">
          <ac:chgData name="최 유정" userId="748b3fe5256c8e4e" providerId="LiveId" clId="{6C294D28-3398-493B-9AF8-220CA9487EC3}" dt="2022-12-27T05:28:05.454" v="1022" actId="478"/>
          <ac:spMkLst>
            <pc:docMk/>
            <pc:sldMk cId="1287146206" sldId="358"/>
            <ac:spMk id="77" creationId="{00000000-0000-0000-0000-000000000000}"/>
          </ac:spMkLst>
        </pc:spChg>
        <pc:graphicFrameChg chg="add mod modGraphic">
          <ac:chgData name="최 유정" userId="748b3fe5256c8e4e" providerId="LiveId" clId="{6C294D28-3398-493B-9AF8-220CA9487EC3}" dt="2022-12-27T06:24:04.966" v="4253" actId="3064"/>
          <ac:graphicFrameMkLst>
            <pc:docMk/>
            <pc:sldMk cId="1287146206" sldId="358"/>
            <ac:graphicFrameMk id="2" creationId="{8D3BD744-FFDA-1830-614A-35A19293FD75}"/>
          </ac:graphicFrameMkLst>
        </pc:graphicFrameChg>
      </pc:sldChg>
      <pc:sldChg chg="addSp delSp modSp mod">
        <pc:chgData name="최 유정" userId="748b3fe5256c8e4e" providerId="LiveId" clId="{6C294D28-3398-493B-9AF8-220CA9487EC3}" dt="2022-12-27T06:41:31.934" v="4968" actId="1036"/>
        <pc:sldMkLst>
          <pc:docMk/>
          <pc:sldMk cId="2044640415" sldId="359"/>
        </pc:sldMkLst>
        <pc:spChg chg="add mod">
          <ac:chgData name="최 유정" userId="748b3fe5256c8e4e" providerId="LiveId" clId="{6C294D28-3398-493B-9AF8-220CA9487EC3}" dt="2022-12-27T06:41:31.934" v="4968" actId="1036"/>
          <ac:spMkLst>
            <pc:docMk/>
            <pc:sldMk cId="2044640415" sldId="359"/>
            <ac:spMk id="3" creationId="{69FBFA8B-0AC6-12D3-BA2D-4A74F207A899}"/>
          </ac:spMkLst>
        </pc:spChg>
        <pc:spChg chg="mod">
          <ac:chgData name="최 유정" userId="748b3fe5256c8e4e" providerId="LiveId" clId="{6C294D28-3398-493B-9AF8-220CA9487EC3}" dt="2022-12-27T06:24:50.445" v="4273" actId="1076"/>
          <ac:spMkLst>
            <pc:docMk/>
            <pc:sldMk cId="2044640415" sldId="359"/>
            <ac:spMk id="69" creationId="{00000000-0000-0000-0000-000000000000}"/>
          </ac:spMkLst>
        </pc:spChg>
        <pc:graphicFrameChg chg="add del mod modGraphic">
          <ac:chgData name="최 유정" userId="748b3fe5256c8e4e" providerId="LiveId" clId="{6C294D28-3398-493B-9AF8-220CA9487EC3}" dt="2022-12-27T05:32:03.121" v="1148" actId="478"/>
          <ac:graphicFrameMkLst>
            <pc:docMk/>
            <pc:sldMk cId="2044640415" sldId="359"/>
            <ac:graphicFrameMk id="2" creationId="{DB928014-33E4-3DDB-EB45-4BCE6B69348A}"/>
          </ac:graphicFrameMkLst>
        </pc:graphicFrameChg>
        <pc:graphicFrameChg chg="mod modGraphic">
          <ac:chgData name="최 유정" userId="748b3fe5256c8e4e" providerId="LiveId" clId="{6C294D28-3398-493B-9AF8-220CA9487EC3}" dt="2022-12-27T06:28:39.220" v="4301"/>
          <ac:graphicFrameMkLst>
            <pc:docMk/>
            <pc:sldMk cId="2044640415" sldId="359"/>
            <ac:graphicFrameMk id="66" creationId="{00000000-0000-0000-0000-000000000000}"/>
          </ac:graphicFrameMkLst>
        </pc:graphicFrameChg>
        <pc:picChg chg="mod">
          <ac:chgData name="최 유정" userId="748b3fe5256c8e4e" providerId="LiveId" clId="{6C294D28-3398-493B-9AF8-220CA9487EC3}" dt="2022-12-27T06:25:01.313" v="4275" actId="1076"/>
          <ac:picMkLst>
            <pc:docMk/>
            <pc:sldMk cId="2044640415" sldId="359"/>
            <ac:picMk id="68" creationId="{00000000-0000-0000-0000-000000000000}"/>
          </ac:picMkLst>
        </pc:picChg>
      </pc:sldChg>
      <pc:sldChg chg="modSp mod">
        <pc:chgData name="최 유정" userId="748b3fe5256c8e4e" providerId="LiveId" clId="{6C294D28-3398-493B-9AF8-220CA9487EC3}" dt="2022-12-27T06:06:36.775" v="3722" actId="1035"/>
        <pc:sldMkLst>
          <pc:docMk/>
          <pc:sldMk cId="1473623163" sldId="360"/>
        </pc:sldMkLst>
        <pc:spChg chg="mod">
          <ac:chgData name="최 유정" userId="748b3fe5256c8e4e" providerId="LiveId" clId="{6C294D28-3398-493B-9AF8-220CA9487EC3}" dt="2022-12-27T06:06:36.775" v="3722" actId="1035"/>
          <ac:spMkLst>
            <pc:docMk/>
            <pc:sldMk cId="1473623163" sldId="360"/>
            <ac:spMk id="2" creationId="{00000000-0000-0000-0000-000000000000}"/>
          </ac:spMkLst>
        </pc:spChg>
      </pc:sldChg>
      <pc:sldChg chg="addSp delSp modSp mod">
        <pc:chgData name="최 유정" userId="748b3fe5256c8e4e" providerId="LiveId" clId="{6C294D28-3398-493B-9AF8-220CA9487EC3}" dt="2022-12-27T06:05:05.208" v="3614" actId="255"/>
        <pc:sldMkLst>
          <pc:docMk/>
          <pc:sldMk cId="292994515" sldId="361"/>
        </pc:sldMkLst>
        <pc:spChg chg="del">
          <ac:chgData name="최 유정" userId="748b3fe5256c8e4e" providerId="LiveId" clId="{6C294D28-3398-493B-9AF8-220CA9487EC3}" dt="2022-12-27T05:45:34.983" v="1878" actId="478"/>
          <ac:spMkLst>
            <pc:docMk/>
            <pc:sldMk cId="292994515" sldId="361"/>
            <ac:spMk id="2" creationId="{00000000-0000-0000-0000-000000000000}"/>
          </ac:spMkLst>
        </pc:spChg>
        <pc:spChg chg="add del mod">
          <ac:chgData name="최 유정" userId="748b3fe5256c8e4e" providerId="LiveId" clId="{6C294D28-3398-493B-9AF8-220CA9487EC3}" dt="2022-12-27T05:45:37.296" v="1879" actId="478"/>
          <ac:spMkLst>
            <pc:docMk/>
            <pc:sldMk cId="292994515" sldId="361"/>
            <ac:spMk id="4" creationId="{C339943C-1E3F-1B4D-7971-4C50F042904C}"/>
          </ac:spMkLst>
        </pc:spChg>
        <pc:spChg chg="add mod">
          <ac:chgData name="최 유정" userId="748b3fe5256c8e4e" providerId="LiveId" clId="{6C294D28-3398-493B-9AF8-220CA9487EC3}" dt="2022-12-27T05:45:44.911" v="1906"/>
          <ac:spMkLst>
            <pc:docMk/>
            <pc:sldMk cId="292994515" sldId="361"/>
            <ac:spMk id="5" creationId="{6C4083B0-7D57-6B6F-4295-6DC78331E411}"/>
          </ac:spMkLst>
        </pc:spChg>
        <pc:spChg chg="mod">
          <ac:chgData name="최 유정" userId="748b3fe5256c8e4e" providerId="LiveId" clId="{6C294D28-3398-493B-9AF8-220CA9487EC3}" dt="2022-12-27T06:05:05.208" v="3614" actId="255"/>
          <ac:spMkLst>
            <pc:docMk/>
            <pc:sldMk cId="292994515" sldId="361"/>
            <ac:spMk id="107" creationId="{00000000-0000-0000-0000-000000000000}"/>
          </ac:spMkLst>
        </pc:spChg>
        <pc:spChg chg="mod">
          <ac:chgData name="최 유정" userId="748b3fe5256c8e4e" providerId="LiveId" clId="{6C294D28-3398-493B-9AF8-220CA9487EC3}" dt="2022-12-27T06:05:05.208" v="3614" actId="255"/>
          <ac:spMkLst>
            <pc:docMk/>
            <pc:sldMk cId="292994515" sldId="361"/>
            <ac:spMk id="108" creationId="{00000000-0000-0000-0000-000000000000}"/>
          </ac:spMkLst>
        </pc:spChg>
        <pc:spChg chg="mod">
          <ac:chgData name="최 유정" userId="748b3fe5256c8e4e" providerId="LiveId" clId="{6C294D28-3398-493B-9AF8-220CA9487EC3}" dt="2022-12-27T06:05:05.208" v="3614" actId="255"/>
          <ac:spMkLst>
            <pc:docMk/>
            <pc:sldMk cId="292994515" sldId="361"/>
            <ac:spMk id="110" creationId="{00000000-0000-0000-0000-000000000000}"/>
          </ac:spMkLst>
        </pc:spChg>
        <pc:grpChg chg="mod">
          <ac:chgData name="최 유정" userId="748b3fe5256c8e4e" providerId="LiveId" clId="{6C294D28-3398-493B-9AF8-220CA9487EC3}" dt="2022-12-27T05:46:04.465" v="1947" actId="1038"/>
          <ac:grpSpMkLst>
            <pc:docMk/>
            <pc:sldMk cId="292994515" sldId="361"/>
            <ac:grpSpMk id="79" creationId="{00000000-0000-0000-0000-000000000000}"/>
          </ac:grpSpMkLst>
        </pc:grpChg>
        <pc:picChg chg="mod">
          <ac:chgData name="최 유정" userId="748b3fe5256c8e4e" providerId="LiveId" clId="{6C294D28-3398-493B-9AF8-220CA9487EC3}" dt="2022-12-27T05:45:46.656" v="1912" actId="1037"/>
          <ac:picMkLst>
            <pc:docMk/>
            <pc:sldMk cId="292994515" sldId="361"/>
            <ac:picMk id="112" creationId="{00000000-0000-0000-0000-000000000000}"/>
          </ac:picMkLst>
        </pc:picChg>
        <pc:cxnChg chg="mod">
          <ac:chgData name="최 유정" userId="748b3fe5256c8e4e" providerId="LiveId" clId="{6C294D28-3398-493B-9AF8-220CA9487EC3}" dt="2022-12-27T05:46:04.465" v="1947" actId="1038"/>
          <ac:cxnSpMkLst>
            <pc:docMk/>
            <pc:sldMk cId="292994515" sldId="361"/>
            <ac:cxnSpMk id="87" creationId="{00000000-0000-0000-0000-000000000000}"/>
          </ac:cxnSpMkLst>
        </pc:cxnChg>
      </pc:sldChg>
      <pc:sldChg chg="addSp delSp modSp add mod ord setBg">
        <pc:chgData name="최 유정" userId="748b3fe5256c8e4e" providerId="LiveId" clId="{6C294D28-3398-493B-9AF8-220CA9487EC3}" dt="2022-12-27T06:43:58.430" v="5024" actId="20577"/>
        <pc:sldMkLst>
          <pc:docMk/>
          <pc:sldMk cId="2372451181" sldId="366"/>
        </pc:sldMkLst>
        <pc:spChg chg="add mod">
          <ac:chgData name="최 유정" userId="748b3fe5256c8e4e" providerId="LiveId" clId="{6C294D28-3398-493B-9AF8-220CA9487EC3}" dt="2022-12-27T06:21:48.636" v="4154" actId="2085"/>
          <ac:spMkLst>
            <pc:docMk/>
            <pc:sldMk cId="2372451181" sldId="366"/>
            <ac:spMk id="3" creationId="{4A5861ED-E702-99E5-1410-9751162BB377}"/>
          </ac:spMkLst>
        </pc:spChg>
        <pc:spChg chg="add mod">
          <ac:chgData name="최 유정" userId="748b3fe5256c8e4e" providerId="LiveId" clId="{6C294D28-3398-493B-9AF8-220CA9487EC3}" dt="2022-12-27T06:43:58.430" v="5024" actId="20577"/>
          <ac:spMkLst>
            <pc:docMk/>
            <pc:sldMk cId="2372451181" sldId="366"/>
            <ac:spMk id="4" creationId="{430BFA41-F8D2-0DFB-C740-378960C249B3}"/>
          </ac:spMkLst>
        </pc:spChg>
        <pc:spChg chg="add mod">
          <ac:chgData name="최 유정" userId="748b3fe5256c8e4e" providerId="LiveId" clId="{6C294D28-3398-493B-9AF8-220CA9487EC3}" dt="2022-12-27T06:43:29.593" v="4998" actId="20577"/>
          <ac:spMkLst>
            <pc:docMk/>
            <pc:sldMk cId="2372451181" sldId="366"/>
            <ac:spMk id="5" creationId="{F91A700C-8851-D9D2-936C-6F9A1E23CEB9}"/>
          </ac:spMkLst>
        </pc:spChg>
        <pc:spChg chg="del mod">
          <ac:chgData name="최 유정" userId="748b3fe5256c8e4e" providerId="LiveId" clId="{6C294D28-3398-493B-9AF8-220CA9487EC3}" dt="2022-12-27T06:43:19.716" v="4976" actId="478"/>
          <ac:spMkLst>
            <pc:docMk/>
            <pc:sldMk cId="2372451181" sldId="366"/>
            <ac:spMk id="18" creationId="{00000000-0000-0000-0000-000000000000}"/>
          </ac:spMkLst>
        </pc:spChg>
        <pc:spChg chg="del">
          <ac:chgData name="최 유정" userId="748b3fe5256c8e4e" providerId="LiveId" clId="{6C294D28-3398-493B-9AF8-220CA9487EC3}" dt="2022-12-27T06:14:33.767" v="3823" actId="478"/>
          <ac:spMkLst>
            <pc:docMk/>
            <pc:sldMk cId="2372451181" sldId="366"/>
            <ac:spMk id="21" creationId="{00000000-0000-0000-0000-000000000000}"/>
          </ac:spMkLst>
        </pc:spChg>
        <pc:spChg chg="del">
          <ac:chgData name="최 유정" userId="748b3fe5256c8e4e" providerId="LiveId" clId="{6C294D28-3398-493B-9AF8-220CA9487EC3}" dt="2022-12-27T06:14:33.767" v="3823" actId="478"/>
          <ac:spMkLst>
            <pc:docMk/>
            <pc:sldMk cId="2372451181" sldId="366"/>
            <ac:spMk id="22" creationId="{00000000-0000-0000-0000-000000000000}"/>
          </ac:spMkLst>
        </pc:spChg>
        <pc:graphicFrameChg chg="add mod modGraphic">
          <ac:chgData name="최 유정" userId="748b3fe5256c8e4e" providerId="LiveId" clId="{6C294D28-3398-493B-9AF8-220CA9487EC3}" dt="2022-12-27T06:21:24.676" v="4147" actId="14734"/>
          <ac:graphicFrameMkLst>
            <pc:docMk/>
            <pc:sldMk cId="2372451181" sldId="366"/>
            <ac:graphicFrameMk id="2" creationId="{476366F3-F125-5E9B-8194-1AAE53F5989A}"/>
          </ac:graphicFrameMkLst>
        </pc:graphicFrameChg>
        <pc:graphicFrameChg chg="del">
          <ac:chgData name="최 유정" userId="748b3fe5256c8e4e" providerId="LiveId" clId="{6C294D28-3398-493B-9AF8-220CA9487EC3}" dt="2022-12-27T06:14:33.767" v="3823" actId="478"/>
          <ac:graphicFrameMkLst>
            <pc:docMk/>
            <pc:sldMk cId="2372451181" sldId="366"/>
            <ac:graphicFrameMk id="8" creationId="{00000000-0000-0000-0000-000000000000}"/>
          </ac:graphicFrameMkLst>
        </pc:graphicFrameChg>
        <pc:graphicFrameChg chg="del">
          <ac:chgData name="최 유정" userId="748b3fe5256c8e4e" providerId="LiveId" clId="{6C294D28-3398-493B-9AF8-220CA9487EC3}" dt="2022-12-27T06:14:30.636" v="3822" actId="478"/>
          <ac:graphicFrameMkLst>
            <pc:docMk/>
            <pc:sldMk cId="2372451181" sldId="366"/>
            <ac:graphicFrameMk id="19" creationId="{00000000-0000-0000-0000-000000000000}"/>
          </ac:graphicFrameMkLst>
        </pc:graphicFrameChg>
        <pc:picChg chg="del">
          <ac:chgData name="최 유정" userId="748b3fe5256c8e4e" providerId="LiveId" clId="{6C294D28-3398-493B-9AF8-220CA9487EC3}" dt="2022-12-27T06:14:33.767" v="3823" actId="478"/>
          <ac:picMkLst>
            <pc:docMk/>
            <pc:sldMk cId="2372451181" sldId="366"/>
            <ac:picMk id="20" creationId="{00000000-0000-0000-0000-000000000000}"/>
          </ac:picMkLst>
        </pc:picChg>
      </pc:sldChg>
      <pc:sldChg chg="addSp delSp modSp add mod">
        <pc:chgData name="최 유정" userId="748b3fe5256c8e4e" providerId="LiveId" clId="{6C294D28-3398-493B-9AF8-220CA9487EC3}" dt="2022-12-27T07:26:11.318" v="5319" actId="12385"/>
        <pc:sldMkLst>
          <pc:docMk/>
          <pc:sldMk cId="0" sldId="367"/>
        </pc:sldMkLst>
        <pc:spChg chg="del mod">
          <ac:chgData name="최 유정" userId="748b3fe5256c8e4e" providerId="LiveId" clId="{6C294D28-3398-493B-9AF8-220CA9487EC3}" dt="2022-12-27T06:51:08.380" v="5069" actId="478"/>
          <ac:spMkLst>
            <pc:docMk/>
            <pc:sldMk cId="0" sldId="367"/>
            <ac:spMk id="2" creationId="{00000000-0000-0000-0000-000000000000}"/>
          </ac:spMkLst>
        </pc:spChg>
        <pc:spChg chg="add del mod">
          <ac:chgData name="최 유정" userId="748b3fe5256c8e4e" providerId="LiveId" clId="{6C294D28-3398-493B-9AF8-220CA9487EC3}" dt="2022-12-27T06:51:10.402" v="5070" actId="478"/>
          <ac:spMkLst>
            <pc:docMk/>
            <pc:sldMk cId="0" sldId="367"/>
            <ac:spMk id="4" creationId="{BEE6A87F-BC97-59A7-4768-ED731F28031E}"/>
          </ac:spMkLst>
        </pc:spChg>
        <pc:spChg chg="add mod">
          <ac:chgData name="최 유정" userId="748b3fe5256c8e4e" providerId="LiveId" clId="{6C294D28-3398-493B-9AF8-220CA9487EC3}" dt="2022-12-27T06:54:16.751" v="5187" actId="1076"/>
          <ac:spMkLst>
            <pc:docMk/>
            <pc:sldMk cId="0" sldId="367"/>
            <ac:spMk id="5" creationId="{0C722342-1DE7-3C7F-5BAD-490529B8505D}"/>
          </ac:spMkLst>
        </pc:spChg>
        <pc:spChg chg="mod">
          <ac:chgData name="최 유정" userId="748b3fe5256c8e4e" providerId="LiveId" clId="{6C294D28-3398-493B-9AF8-220CA9487EC3}" dt="2022-12-27T06:54:40.358" v="5250" actId="1037"/>
          <ac:spMkLst>
            <pc:docMk/>
            <pc:sldMk cId="0" sldId="367"/>
            <ac:spMk id="16" creationId="{00000000-0000-0000-0000-000000000000}"/>
          </ac:spMkLst>
        </pc:spChg>
        <pc:spChg chg="mod">
          <ac:chgData name="최 유정" userId="748b3fe5256c8e4e" providerId="LiveId" clId="{6C294D28-3398-493B-9AF8-220CA9487EC3}" dt="2022-12-27T06:54:45.106" v="5254" actId="1038"/>
          <ac:spMkLst>
            <pc:docMk/>
            <pc:sldMk cId="0" sldId="367"/>
            <ac:spMk id="17" creationId="{00000000-0000-0000-0000-000000000000}"/>
          </ac:spMkLst>
        </pc:spChg>
        <pc:spChg chg="mod">
          <ac:chgData name="최 유정" userId="748b3fe5256c8e4e" providerId="LiveId" clId="{6C294D28-3398-493B-9AF8-220CA9487EC3}" dt="2022-12-27T06:54:45.106" v="5254" actId="1038"/>
          <ac:spMkLst>
            <pc:docMk/>
            <pc:sldMk cId="0" sldId="367"/>
            <ac:spMk id="19" creationId="{00000000-0000-0000-0000-000000000000}"/>
          </ac:spMkLst>
        </pc:spChg>
        <pc:spChg chg="mod">
          <ac:chgData name="최 유정" userId="748b3fe5256c8e4e" providerId="LiveId" clId="{6C294D28-3398-493B-9AF8-220CA9487EC3}" dt="2022-12-27T06:54:40.358" v="5250" actId="1037"/>
          <ac:spMkLst>
            <pc:docMk/>
            <pc:sldMk cId="0" sldId="367"/>
            <ac:spMk id="20" creationId="{00000000-0000-0000-0000-000000000000}"/>
          </ac:spMkLst>
        </pc:spChg>
        <pc:spChg chg="mod">
          <ac:chgData name="최 유정" userId="748b3fe5256c8e4e" providerId="LiveId" clId="{6C294D28-3398-493B-9AF8-220CA9487EC3}" dt="2022-12-27T06:54:35.636" v="5244" actId="1037"/>
          <ac:spMkLst>
            <pc:docMk/>
            <pc:sldMk cId="0" sldId="367"/>
            <ac:spMk id="21" creationId="{00000000-0000-0000-0000-000000000000}"/>
          </ac:spMkLst>
        </pc:spChg>
        <pc:grpChg chg="mod">
          <ac:chgData name="최 유정" userId="748b3fe5256c8e4e" providerId="LiveId" clId="{6C294D28-3398-493B-9AF8-220CA9487EC3}" dt="2022-12-27T06:54:45.106" v="5254" actId="1038"/>
          <ac:grpSpMkLst>
            <pc:docMk/>
            <pc:sldMk cId="0" sldId="367"/>
            <ac:grpSpMk id="6" creationId="{00000000-0000-0000-0000-000000000000}"/>
          </ac:grpSpMkLst>
        </pc:grpChg>
        <pc:grpChg chg="mod">
          <ac:chgData name="최 유정" userId="748b3fe5256c8e4e" providerId="LiveId" clId="{6C294D28-3398-493B-9AF8-220CA9487EC3}" dt="2022-12-27T06:54:35.636" v="5244" actId="1037"/>
          <ac:grpSpMkLst>
            <pc:docMk/>
            <pc:sldMk cId="0" sldId="367"/>
            <ac:grpSpMk id="14" creationId="{1C2483FC-8E68-8339-6679-A2856AF23011}"/>
          </ac:grpSpMkLst>
        </pc:grpChg>
        <pc:grpChg chg="mod">
          <ac:chgData name="최 유정" userId="748b3fe5256c8e4e" providerId="LiveId" clId="{6C294D28-3398-493B-9AF8-220CA9487EC3}" dt="2022-12-27T06:54:40.358" v="5250" actId="1037"/>
          <ac:grpSpMkLst>
            <pc:docMk/>
            <pc:sldMk cId="0" sldId="367"/>
            <ac:grpSpMk id="29" creationId="{07F69A6D-640B-239B-D8F4-E307B39435C7}"/>
          </ac:grpSpMkLst>
        </pc:grpChg>
        <pc:graphicFrameChg chg="mod modGraphic">
          <ac:chgData name="최 유정" userId="748b3fe5256c8e4e" providerId="LiveId" clId="{6C294D28-3398-493B-9AF8-220CA9487EC3}" dt="2022-12-27T07:26:11.318" v="5319" actId="12385"/>
          <ac:graphicFrameMkLst>
            <pc:docMk/>
            <pc:sldMk cId="0" sldId="367"/>
            <ac:graphicFrameMk id="32" creationId="{00000000-0000-0000-0000-000000000000}"/>
          </ac:graphicFrameMkLst>
        </pc:graphicFrameChg>
      </pc:sldChg>
      <pc:sldChg chg="addSp delSp modSp add del mod setBg">
        <pc:chgData name="최 유정" userId="748b3fe5256c8e4e" providerId="LiveId" clId="{6C294D28-3398-493B-9AF8-220CA9487EC3}" dt="2022-12-27T06:28:08.911" v="4297" actId="47"/>
        <pc:sldMkLst>
          <pc:docMk/>
          <pc:sldMk cId="525313141" sldId="367"/>
        </pc:sldMkLst>
        <pc:spChg chg="del">
          <ac:chgData name="최 유정" userId="748b3fe5256c8e4e" providerId="LiveId" clId="{6C294D28-3398-493B-9AF8-220CA9487EC3}" dt="2022-12-27T06:27:00.608" v="4286" actId="478"/>
          <ac:spMkLst>
            <pc:docMk/>
            <pc:sldMk cId="525313141" sldId="367"/>
            <ac:spMk id="57" creationId="{00000000-0000-0000-0000-000000000000}"/>
          </ac:spMkLst>
        </pc:spChg>
        <pc:spChg chg="del">
          <ac:chgData name="최 유정" userId="748b3fe5256c8e4e" providerId="LiveId" clId="{6C294D28-3398-493B-9AF8-220CA9487EC3}" dt="2022-12-27T06:27:00.608" v="4286" actId="478"/>
          <ac:spMkLst>
            <pc:docMk/>
            <pc:sldMk cId="525313141" sldId="367"/>
            <ac:spMk id="69" creationId="{00000000-0000-0000-0000-000000000000}"/>
          </ac:spMkLst>
        </pc:spChg>
        <pc:graphicFrameChg chg="add mod modGraphic">
          <ac:chgData name="최 유정" userId="748b3fe5256c8e4e" providerId="LiveId" clId="{6C294D28-3398-493B-9AF8-220CA9487EC3}" dt="2022-12-27T06:27:51.921" v="4296" actId="14100"/>
          <ac:graphicFrameMkLst>
            <pc:docMk/>
            <pc:sldMk cId="525313141" sldId="367"/>
            <ac:graphicFrameMk id="2" creationId="{435D4C5F-60E3-DB93-5D3E-1D000709CABF}"/>
          </ac:graphicFrameMkLst>
        </pc:graphicFrameChg>
        <pc:graphicFrameChg chg="del">
          <ac:chgData name="최 유정" userId="748b3fe5256c8e4e" providerId="LiveId" clId="{6C294D28-3398-493B-9AF8-220CA9487EC3}" dt="2022-12-27T06:27:00.608" v="4286" actId="478"/>
          <ac:graphicFrameMkLst>
            <pc:docMk/>
            <pc:sldMk cId="525313141" sldId="367"/>
            <ac:graphicFrameMk id="66" creationId="{00000000-0000-0000-0000-000000000000}"/>
          </ac:graphicFrameMkLst>
        </pc:graphicFrameChg>
        <pc:picChg chg="del">
          <ac:chgData name="최 유정" userId="748b3fe5256c8e4e" providerId="LiveId" clId="{6C294D28-3398-493B-9AF8-220CA9487EC3}" dt="2022-12-27T06:27:00.608" v="4286" actId="478"/>
          <ac:picMkLst>
            <pc:docMk/>
            <pc:sldMk cId="525313141" sldId="367"/>
            <ac:picMk id="68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77770439-869C-4BFF-BAB9-240A98D50226}" type="datetime1">
              <a:rPr lang="ko-KR" altLang="en-US"/>
              <a:pPr lvl="0"/>
              <a:t>2023-02-16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DE6C7189-3A24-4C5D-BC51-9794145A6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 dirty="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B1D46EA5-1CAD-4CBA-ABCF-657BCB8DC06B}" type="datetime1">
              <a:rPr lang="ko-KR" altLang="en-US"/>
              <a:pPr lvl="0"/>
              <a:t>2023-02-16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 dirty="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0F28324E-35B4-48F1-9FD9-FC5D3774D13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1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/>
          </a:ln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marL="0" marR="0" lvl="0" indent="0" algn="l" defTabSz="914400" rtl="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안녕하십니까 보안관제 실무를 주제로 프로젝트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진행한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발표자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박수민입니다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wrap="square" anchorCtr="0"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fld id="{2F7654B2-F134-4CE3-B6FC-E271590037C7}" type="slidenum">
              <a:rPr lang="ko-KR" altLang="en-US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 파트는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웹해킹공격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디도스공격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ARP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스푸핑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크게 세가지로 나누었으며 해당 부분을 실습한 내용으로 구성하였습니다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28324E-35B4-48F1-9FD9-FC5D3774D133}" type="slidenum">
              <a:rPr lang="ko-KR" altLang="en-US" smtClean="0"/>
              <a:pPr lvl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099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해킹 실습 하기 전 실습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환경구성입니다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해킹공격은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csrf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실습을 해보았고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모의 해킹 연습을 위한 사이트인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dvwa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사용하였습니다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28324E-35B4-48F1-9FD9-FC5D3774D133}" type="slidenum">
              <a:rPr lang="ko-KR" altLang="en-US" smtClean="0"/>
              <a:pPr lvl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185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/>
          </a:ln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크로사이트스크립팅에서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저희는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리플렉티드와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스토어드를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두가지를 실습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해보았습니다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리플렉티드는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입력창에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간단한 구문을 삽입해서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인젝션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공격이 통하는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것을 확인했습니다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다음으로는 도큐먼트 쿠키를 이용해서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구문을 삽입하여 사용자의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쿠키값이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출력되는것을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확인하였습니다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똑같은 구문을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사진과 같이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게시글로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작성해보았습니다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 사용자가 해당 게시물에 접속하면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쿠키 값이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알람으로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뜨게됩니다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작성한 구문은 단순하게 쿠키 값이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알람으로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뜨는것까지만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해보았지만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구문을 조금 더 발전시킨다면 쿠키 값을 공격자의 서버로 전송하는 것까지 가능할 것으로 예상됩니다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1">
              <a:spcBef>
                <a:spcPct val="0"/>
              </a:spcBef>
              <a:defRPr/>
            </a:pPr>
            <a:endParaRPr lang="en-US" altLang="ko-KR" dirty="0" smtClean="0"/>
          </a:p>
          <a:p>
            <a:pPr hangingPunct="1">
              <a:spcBef>
                <a:spcPct val="0"/>
              </a:spcBef>
              <a:defRPr/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wrap="square" anchorCtr="0"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/>
            <a:fld id="{2F7654B2-F134-4CE3-B6FC-E271590037C7}" type="slidenum">
              <a:rPr lang="ko-KR" altLang="en-US"/>
              <a:pPr lvl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332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/>
          </a:ln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공격을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오픈소스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SNORT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탐지를 해보았습니다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XSS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공격을 할 때 와이어샤크를 통해서 공격 패킷을 잡았고 패킷의 스크립트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구문이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것을 확인하여 그 내용을 탐지할 수 있도록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 회색 부분과 같이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규칙을 작성하였습니다</a:t>
            </a:r>
          </a:p>
          <a:p>
            <a:pPr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스노트를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실행한다음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알람이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뜨는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것을 확인할 수 있었습니다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사진은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알러트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로그를 확인해본 내용입니다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1">
              <a:spcBef>
                <a:spcPct val="0"/>
              </a:spcBef>
              <a:defRPr/>
            </a:pPr>
            <a:endParaRPr lang="en-US" altLang="ko-KR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wrap="square" anchorCtr="0"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/>
            <a:fld id="{2F7654B2-F134-4CE3-B6FC-E271590037C7}" type="slidenum">
              <a:rPr lang="ko-KR" altLang="en-US"/>
              <a:pPr lvl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298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/>
          </a:ln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CSRF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링크를 통해서 비밀번호를 바꾸게 하는 공격을 수행해 보았습니다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와이어샤크를 통해 비밀번호 변경 패킷을 잡아 확인해보면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빨간 글씨와 같이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password new, password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change 3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서버측에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전달하는걸로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파악할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세가지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포함하여 공격자가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재작성한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일반사용자가 클릭한다면 해커가원하는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비밀번호 변경이 가능합니다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패스워드를 통해서 사용자의 권한을 행사할 수 있게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1">
              <a:spcBef>
                <a:spcPct val="0"/>
              </a:spcBef>
              <a:defRPr/>
            </a:pPr>
            <a:endParaRPr lang="en-US" altLang="ko-KR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wrap="square" anchorCtr="0"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/>
            <a:fld id="{2F7654B2-F134-4CE3-B6FC-E271590037C7}" type="slidenum">
              <a:rPr lang="ko-KR" altLang="en-US"/>
              <a:pPr lvl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06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/>
          </a:ln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공격을 탐지하기 위해서 정상으로 비밀번호를 바꾸는 패킷과 공격 패킷을 와이어샤크를 통해 비교해 보았습니다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정상패킷에는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리퍼러가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반면 공격패킷에는 없는 것을 사진과 같이 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차이를 이용해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snort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룰을 작성했습니다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부분이 회색으로 색칠되어 있는 부분입니다</a:t>
            </a:r>
          </a:p>
          <a:p>
            <a:pPr latinLnBrk="1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스노트를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실행한 후 재공격을 해보니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아럴트가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잘 떠있는 것을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사진을 통해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확인 할 수 있었습니다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로그는 마지막 사진과 같습니다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1">
              <a:spcBef>
                <a:spcPct val="0"/>
              </a:spcBef>
              <a:defRPr/>
            </a:pPr>
            <a:endParaRPr lang="en-US" altLang="ko-KR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wrap="square" anchorCtr="0"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/>
            <a:fld id="{2F7654B2-F134-4CE3-B6FC-E271590037C7}" type="slidenum">
              <a:rPr lang="ko-KR" altLang="en-US"/>
              <a:pPr lvl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405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</a:t>
            </a:r>
            <a:r>
              <a:rPr lang="ko-KR" altLang="en-US" dirty="0" err="1" smtClean="0"/>
              <a:t>디도스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28324E-35B4-48F1-9FD9-FC5D3774D133}" type="slidenum">
              <a:rPr lang="ko-KR" altLang="en-US" smtClean="0"/>
              <a:pPr lvl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6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/>
          </a:ln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hangingPunct="1">
              <a:spcBef>
                <a:spcPct val="0"/>
              </a:spcBef>
              <a:defRPr/>
            </a:pPr>
            <a:r>
              <a:rPr lang="ko-KR" altLang="en-US" dirty="0" err="1" smtClean="0"/>
              <a:t>디도스에</a:t>
            </a:r>
            <a:r>
              <a:rPr lang="ko-KR" altLang="en-US" dirty="0" smtClean="0"/>
              <a:t> 대해 간단히 설명을 드리면</a:t>
            </a:r>
            <a:endParaRPr lang="en-US" altLang="ko-KR" dirty="0" smtClean="0"/>
          </a:p>
          <a:p>
            <a:pPr hangingPunct="1">
              <a:spcBef>
                <a:spcPct val="0"/>
              </a:spcBef>
              <a:defRPr/>
            </a:pPr>
            <a:endParaRPr lang="ko-KR" altLang="en-US" dirty="0" smtClean="0"/>
          </a:p>
          <a:p>
            <a:pPr hangingPunct="1">
              <a:spcBef>
                <a:spcPct val="0"/>
              </a:spcBef>
              <a:defRPr/>
            </a:pPr>
            <a:r>
              <a:rPr lang="ko-KR" altLang="en-US" dirty="0" smtClean="0"/>
              <a:t>먼저 도스는 단일 클라이언트가 특정 서버를 공격하는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 </a:t>
            </a:r>
            <a:r>
              <a:rPr lang="ko-KR" altLang="en-US" dirty="0" smtClean="0"/>
              <a:t>공격</a:t>
            </a:r>
            <a:r>
              <a:rPr lang="en-US" altLang="ko-KR" dirty="0" smtClean="0"/>
              <a:t>.</a:t>
            </a:r>
          </a:p>
          <a:p>
            <a:pPr hangingPunct="1">
              <a:spcBef>
                <a:spcPct val="0"/>
              </a:spcBef>
              <a:defRPr/>
            </a:pPr>
            <a:endParaRPr lang="en-US" altLang="ko-KR" dirty="0" smtClean="0"/>
          </a:p>
          <a:p>
            <a:pPr hangingPunct="1">
              <a:spcBef>
                <a:spcPct val="0"/>
              </a:spcBef>
              <a:defRPr/>
            </a:pPr>
            <a:r>
              <a:rPr lang="ko-KR" altLang="en-US" dirty="0" err="1" smtClean="0"/>
              <a:t>디도스는</a:t>
            </a:r>
            <a:r>
              <a:rPr lang="ko-KR" altLang="en-US" dirty="0" smtClean="0"/>
              <a:t> 다수의 컴퓨터를 감염시켜 </a:t>
            </a:r>
            <a:r>
              <a:rPr lang="ko-KR" altLang="en-US" dirty="0" err="1" smtClean="0"/>
              <a:t>봇넷을</a:t>
            </a:r>
            <a:r>
              <a:rPr lang="ko-KR" altLang="en-US" dirty="0" smtClean="0"/>
              <a:t> 만든 후 서버를 공격하는 다대</a:t>
            </a:r>
            <a:r>
              <a:rPr lang="en-US" altLang="ko-KR" dirty="0" smtClean="0"/>
              <a:t>1 </a:t>
            </a:r>
            <a:r>
              <a:rPr lang="ko-KR" altLang="en-US" dirty="0" smtClean="0"/>
              <a:t>공격</a:t>
            </a:r>
            <a:r>
              <a:rPr lang="en-US" altLang="ko-KR" dirty="0" smtClean="0"/>
              <a:t>.</a:t>
            </a:r>
          </a:p>
          <a:p>
            <a:pPr hangingPunct="1">
              <a:spcBef>
                <a:spcPct val="0"/>
              </a:spcBef>
              <a:defRPr/>
            </a:pPr>
            <a:endParaRPr lang="en-US" altLang="ko-KR" dirty="0" smtClean="0"/>
          </a:p>
          <a:p>
            <a:pPr hangingPunct="1">
              <a:spcBef>
                <a:spcPct val="0"/>
              </a:spcBef>
              <a:defRPr/>
            </a:pPr>
            <a:r>
              <a:rPr lang="ko-KR" altLang="en-US" dirty="0" err="1" smtClean="0"/>
              <a:t>디알도스는</a:t>
            </a:r>
            <a:r>
              <a:rPr lang="ko-KR" altLang="en-US" dirty="0" smtClean="0"/>
              <a:t> 반사체를 활용한 공격입니다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wrap="square" anchorCtr="0"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/>
            <a:fld id="{2F7654B2-F134-4CE3-B6FC-E271590037C7}" type="slidenum">
              <a:rPr lang="ko-KR" altLang="en-US"/>
              <a:pPr lvl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017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디도스</a:t>
            </a:r>
            <a:r>
              <a:rPr lang="ko-KR" altLang="en-US" dirty="0" smtClean="0"/>
              <a:t> 공격 실습을 위한 환경 구성 내용입니다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디도스</a:t>
            </a:r>
            <a:r>
              <a:rPr lang="ko-KR" altLang="en-US" dirty="0" smtClean="0"/>
              <a:t> 공격은 </a:t>
            </a:r>
            <a:r>
              <a:rPr lang="en-US" altLang="ko-KR" dirty="0" err="1" smtClean="0"/>
              <a:t>syn</a:t>
            </a:r>
            <a:r>
              <a:rPr lang="en-US" altLang="ko-KR" dirty="0" smtClean="0"/>
              <a:t> flooding, </a:t>
            </a:r>
            <a:r>
              <a:rPr lang="en-US" altLang="ko-KR" dirty="0" err="1" smtClean="0"/>
              <a:t>slowloris</a:t>
            </a:r>
            <a:r>
              <a:rPr lang="ko-KR" altLang="en-US" dirty="0" smtClean="0"/>
              <a:t>를 실습했습니다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28324E-35B4-48F1-9FD9-FC5D3774D133}" type="slidenum">
              <a:rPr lang="ko-KR" altLang="en-US" smtClean="0"/>
              <a:pPr lvl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871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/>
          </a:ln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hangingPunct="1">
              <a:spcBef>
                <a:spcPct val="0"/>
              </a:spcBef>
              <a:defRPr/>
            </a:pPr>
            <a:r>
              <a:rPr lang="ko-KR" altLang="en-US" dirty="0" smtClean="0"/>
              <a:t>첫 째로 </a:t>
            </a:r>
            <a:r>
              <a:rPr lang="en-US" altLang="ko-KR" dirty="0" err="1" smtClean="0"/>
              <a:t>syn</a:t>
            </a:r>
            <a:r>
              <a:rPr lang="en-US" altLang="ko-KR" dirty="0" smtClean="0"/>
              <a:t> flooding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 hangingPunct="1">
              <a:spcBef>
                <a:spcPct val="0"/>
              </a:spcBef>
              <a:defRPr/>
            </a:pPr>
            <a:endParaRPr lang="en-US" altLang="ko-KR" dirty="0" smtClean="0"/>
          </a:p>
          <a:p>
            <a:pPr hangingPunct="1">
              <a:spcBef>
                <a:spcPct val="0"/>
              </a:spcBef>
              <a:defRPr/>
            </a:pPr>
            <a:r>
              <a:rPr lang="ko-KR" altLang="en-US" dirty="0" smtClean="0"/>
              <a:t>공격 실습을 위해서 큐의 크기를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으로 줄이고</a:t>
            </a:r>
          </a:p>
          <a:p>
            <a:pPr hangingPunct="1">
              <a:spcBef>
                <a:spcPct val="0"/>
              </a:spcBef>
              <a:defRPr/>
            </a:pPr>
            <a:r>
              <a:rPr lang="en-US" altLang="ko-KR" dirty="0" smtClean="0"/>
              <a:t>hping3 </a:t>
            </a:r>
            <a:r>
              <a:rPr lang="ko-KR" altLang="en-US" dirty="0" smtClean="0"/>
              <a:t>명령어를 통해서 피해자 아이피의 </a:t>
            </a:r>
            <a:r>
              <a:rPr lang="en-US" altLang="ko-KR" dirty="0" smtClean="0"/>
              <a:t>80</a:t>
            </a:r>
            <a:r>
              <a:rPr lang="ko-KR" altLang="en-US" dirty="0" smtClean="0"/>
              <a:t>번 포트에 연결 요청을 보냈습니다</a:t>
            </a:r>
            <a:r>
              <a:rPr lang="en-US" altLang="ko-KR" dirty="0" smtClean="0"/>
              <a:t>.</a:t>
            </a:r>
          </a:p>
          <a:p>
            <a:pPr hangingPunct="1">
              <a:spcBef>
                <a:spcPct val="0"/>
              </a:spcBef>
              <a:defRPr/>
            </a:pPr>
            <a:endParaRPr lang="en-US" altLang="ko-KR" dirty="0" smtClean="0"/>
          </a:p>
          <a:p>
            <a:pPr hangingPunct="1">
              <a:spcBef>
                <a:spcPct val="0"/>
              </a:spcBef>
              <a:defRPr/>
            </a:pPr>
            <a:r>
              <a:rPr lang="ko-KR" altLang="en-US" dirty="0" smtClean="0"/>
              <a:t>그 결과 밑에 사진처럼 </a:t>
            </a:r>
            <a:r>
              <a:rPr lang="en-US" altLang="ko-KR" dirty="0" err="1" smtClean="0"/>
              <a:t>ack</a:t>
            </a:r>
            <a:r>
              <a:rPr lang="ko-KR" altLang="en-US" dirty="0" smtClean="0"/>
              <a:t>를 받지 못한 연결이 </a:t>
            </a:r>
            <a:r>
              <a:rPr lang="ko-KR" altLang="en-US" dirty="0" err="1" smtClean="0"/>
              <a:t>대기큐에</a:t>
            </a:r>
            <a:r>
              <a:rPr lang="ko-KR" altLang="en-US" dirty="0" smtClean="0"/>
              <a:t> 차있는 것을 확인할 수 있었습니다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wrap="square" anchorCtr="0"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/>
            <a:fld id="{2F7654B2-F134-4CE3-B6FC-E271590037C7}" type="slidenum">
              <a:rPr lang="ko-KR" altLang="en-US"/>
              <a:pPr lvl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86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/>
          </a:ln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marL="0" marR="0" lvl="0" indent="0" algn="l" defTabSz="914400" rtl="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목차는 다음과 같이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개로 구성하였습니다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wrap="square" anchorCtr="0"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fld id="{2F7654B2-F134-4CE3-B6FC-E271590037C7}" type="slidenum">
              <a:rPr lang="ko-KR" altLang="en-US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86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/>
          </a:ln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hangingPunct="1">
              <a:spcBef>
                <a:spcPct val="0"/>
              </a:spcBef>
              <a:defRPr/>
            </a:pPr>
            <a:r>
              <a:rPr lang="ko-KR" altLang="en-US" dirty="0" smtClean="0"/>
              <a:t>와이어 </a:t>
            </a:r>
            <a:r>
              <a:rPr lang="ko-KR" altLang="en-US" dirty="0" err="1" smtClean="0"/>
              <a:t>샤크를</a:t>
            </a:r>
            <a:r>
              <a:rPr lang="ko-KR" altLang="en-US" dirty="0" smtClean="0"/>
              <a:t> 확인해보니 위 사진과 같이 </a:t>
            </a:r>
            <a:r>
              <a:rPr lang="en-US" altLang="ko-KR" dirty="0" err="1" smtClean="0"/>
              <a:t>syn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요청 패킷을 볼 수 있었습니다</a:t>
            </a:r>
            <a:r>
              <a:rPr lang="en-US" altLang="ko-KR" dirty="0" smtClean="0"/>
              <a:t>.</a:t>
            </a:r>
          </a:p>
          <a:p>
            <a:pPr hangingPunct="1">
              <a:spcBef>
                <a:spcPct val="0"/>
              </a:spcBef>
              <a:defRPr/>
            </a:pPr>
            <a:endParaRPr lang="en-US" altLang="ko-KR" dirty="0" smtClean="0"/>
          </a:p>
          <a:p>
            <a:pPr hangingPunct="1">
              <a:spcBef>
                <a:spcPct val="0"/>
              </a:spcBef>
              <a:defRPr/>
            </a:pPr>
            <a:r>
              <a:rPr lang="ko-KR" altLang="en-US" dirty="0" smtClean="0"/>
              <a:t>공격의 주 내용이 </a:t>
            </a:r>
            <a:r>
              <a:rPr lang="en-US" altLang="ko-KR" dirty="0" err="1" smtClean="0"/>
              <a:t>syn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요청을 보내는 것이기 때문에</a:t>
            </a:r>
            <a:endParaRPr lang="en-US" altLang="ko-KR" dirty="0" smtClean="0"/>
          </a:p>
          <a:p>
            <a:pPr hangingPunct="1">
              <a:spcBef>
                <a:spcPct val="0"/>
              </a:spcBef>
              <a:defRPr/>
            </a:pPr>
            <a:r>
              <a:rPr lang="ko-KR" altLang="en-US" dirty="0" smtClean="0"/>
              <a:t>플래그가 </a:t>
            </a:r>
            <a:r>
              <a:rPr lang="en-US" altLang="ko-KR" dirty="0" smtClean="0"/>
              <a:t>S</a:t>
            </a:r>
            <a:r>
              <a:rPr lang="ko-KR" altLang="en-US" dirty="0" smtClean="0"/>
              <a:t>로 설정된 패킷이 일정 </a:t>
            </a:r>
            <a:r>
              <a:rPr lang="ko-KR" altLang="en-US" dirty="0" err="1" smtClean="0"/>
              <a:t>시간동안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임계치</a:t>
            </a:r>
            <a:r>
              <a:rPr lang="ko-KR" altLang="en-US" dirty="0" smtClean="0"/>
              <a:t> 이상 들어온다면 탐지하도록 </a:t>
            </a:r>
            <a:r>
              <a:rPr lang="en-US" altLang="ko-KR" dirty="0" smtClean="0"/>
              <a:t>snort</a:t>
            </a:r>
            <a:r>
              <a:rPr lang="ko-KR" altLang="en-US" dirty="0" smtClean="0"/>
              <a:t>룰을 설정하였습니다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wrap="square" anchorCtr="0"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/>
            <a:fld id="{2F7654B2-F134-4CE3-B6FC-E271590037C7}" type="slidenum">
              <a:rPr lang="ko-KR" altLang="en-US"/>
              <a:pPr lvl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61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/>
          </a:ln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hangingPunct="1">
              <a:spcBef>
                <a:spcPct val="0"/>
              </a:spcBef>
              <a:defRPr/>
            </a:pPr>
            <a:r>
              <a:rPr lang="en-US" altLang="ko-KR" dirty="0" err="1" smtClean="0"/>
              <a:t>Slowloris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metasploit</a:t>
            </a:r>
            <a:r>
              <a:rPr lang="ko-KR" altLang="en-US" dirty="0" smtClean="0"/>
              <a:t>이라는 도구를 사용해서 실습을 해봤습니다</a:t>
            </a:r>
            <a:r>
              <a:rPr lang="en-US" altLang="ko-KR" dirty="0" smtClean="0"/>
              <a:t>.</a:t>
            </a:r>
          </a:p>
          <a:p>
            <a:pPr hangingPunct="1">
              <a:spcBef>
                <a:spcPct val="0"/>
              </a:spcBef>
              <a:defRPr/>
            </a:pPr>
            <a:r>
              <a:rPr lang="en-US" altLang="ko-KR" dirty="0" err="1" smtClean="0"/>
              <a:t>rhost</a:t>
            </a:r>
            <a:r>
              <a:rPr lang="ko-KR" altLang="en-US" dirty="0" smtClean="0"/>
              <a:t>를 피해자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로 설정한 후에 공격을 하니 인터넷 접속 장애가 발생했습니다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wrap="square" anchorCtr="0"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/>
            <a:fld id="{2F7654B2-F134-4CE3-B6FC-E271590037C7}" type="slidenum">
              <a:rPr lang="ko-KR" altLang="en-US"/>
              <a:pPr lvl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827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/>
          </a:ln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hangingPunct="1">
              <a:spcBef>
                <a:spcPct val="0"/>
              </a:spcBef>
              <a:defRPr/>
            </a:pPr>
            <a:r>
              <a:rPr lang="en-US" altLang="ko-KR" dirty="0" smtClean="0"/>
              <a:t>snort</a:t>
            </a:r>
            <a:r>
              <a:rPr lang="ko-KR" altLang="en-US" dirty="0" smtClean="0"/>
              <a:t>룰을 설정하기 위해서 정상 패킷과 공격 패킷을 비교를 해보았습니다</a:t>
            </a:r>
            <a:r>
              <a:rPr lang="en-US" altLang="ko-KR" dirty="0" smtClean="0"/>
              <a:t>.</a:t>
            </a:r>
          </a:p>
          <a:p>
            <a:pPr hangingPunct="1">
              <a:spcBef>
                <a:spcPct val="0"/>
              </a:spcBef>
              <a:defRPr/>
            </a:pPr>
            <a:r>
              <a:rPr lang="ko-KR" altLang="en-US" dirty="0" smtClean="0"/>
              <a:t>정상패킷에는 헤더의 끝 부분에 </a:t>
            </a:r>
            <a:r>
              <a:rPr lang="ko-KR" altLang="en-US" dirty="0" err="1" smtClean="0"/>
              <a:t>개행문자를</a:t>
            </a:r>
            <a:r>
              <a:rPr lang="ko-KR" altLang="en-US" dirty="0" smtClean="0"/>
              <a:t> 의미하는 </a:t>
            </a:r>
            <a:r>
              <a:rPr lang="en-US" altLang="ko-KR" dirty="0" smtClean="0"/>
              <a:t>0d 0a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들어가 있습니다</a:t>
            </a:r>
            <a:r>
              <a:rPr lang="en-US" altLang="ko-KR" dirty="0" smtClean="0"/>
              <a:t>.</a:t>
            </a:r>
          </a:p>
          <a:p>
            <a:pPr hangingPunct="1">
              <a:spcBef>
                <a:spcPct val="0"/>
              </a:spcBef>
              <a:defRPr/>
            </a:pPr>
            <a:r>
              <a:rPr lang="ko-KR" altLang="en-US" dirty="0" smtClean="0"/>
              <a:t>공격 패킷에는 </a:t>
            </a:r>
            <a:r>
              <a:rPr lang="ko-KR" altLang="en-US" dirty="0" err="1" smtClean="0"/>
              <a:t>개행문자가</a:t>
            </a:r>
            <a:r>
              <a:rPr lang="ko-KR" altLang="en-US" dirty="0" smtClean="0"/>
              <a:t> 한 번만 나타난다는 것을 이용해서 공격을 탐지하도록 했습니다</a:t>
            </a:r>
            <a:r>
              <a:rPr lang="en-US" altLang="ko-KR" dirty="0" smtClean="0"/>
              <a:t>.</a:t>
            </a:r>
          </a:p>
          <a:p>
            <a:pPr hangingPunct="1">
              <a:spcBef>
                <a:spcPct val="0"/>
              </a:spcBef>
              <a:defRPr/>
            </a:pPr>
            <a:r>
              <a:rPr lang="ko-KR" altLang="en-US" dirty="0" smtClean="0"/>
              <a:t>그래서 그 부분을 </a:t>
            </a:r>
            <a:r>
              <a:rPr lang="en-US" altLang="ko-KR" dirty="0" smtClean="0"/>
              <a:t>snort</a:t>
            </a:r>
            <a:r>
              <a:rPr lang="ko-KR" altLang="en-US" dirty="0" smtClean="0"/>
              <a:t>룰로 설정해 공격을 탐지하도록 하였습니다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wrap="square" anchorCtr="0"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/>
            <a:fld id="{2F7654B2-F134-4CE3-B6FC-E271590037C7}" type="slidenum">
              <a:rPr lang="ko-KR" altLang="en-US"/>
              <a:pPr lvl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4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마지막 공격 실습은 </a:t>
            </a:r>
            <a:r>
              <a:rPr lang="en-US" altLang="ko-KR" dirty="0" err="1" smtClean="0"/>
              <a:t>arp</a:t>
            </a:r>
            <a:r>
              <a:rPr lang="en-US" altLang="ko-KR" dirty="0" smtClean="0"/>
              <a:t> spoofing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28324E-35B4-48F1-9FD9-FC5D3774D133}" type="slidenum">
              <a:rPr lang="ko-KR" altLang="en-US" smtClean="0"/>
              <a:pPr lvl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549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실습 환경은 다음과 같습니다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28324E-35B4-48F1-9FD9-FC5D3774D133}" type="slidenum">
              <a:rPr lang="ko-KR" altLang="en-US" smtClean="0"/>
              <a:pPr lvl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02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/>
          </a:ln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hangingPunct="1">
              <a:spcBef>
                <a:spcPct val="0"/>
              </a:spcBef>
              <a:defRPr/>
            </a:pPr>
            <a:r>
              <a:rPr lang="ko-KR" altLang="en-US" dirty="0" smtClean="0"/>
              <a:t>공격은 </a:t>
            </a:r>
            <a:r>
              <a:rPr lang="en-US" altLang="ko-KR" dirty="0" err="1" smtClean="0"/>
              <a:t>arpspoof</a:t>
            </a:r>
            <a:r>
              <a:rPr lang="ko-KR" altLang="en-US" dirty="0" smtClean="0"/>
              <a:t>를 사용했고 피해자의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와 게이트웨이의 주소를 차례로 전달했습니다</a:t>
            </a:r>
            <a:r>
              <a:rPr lang="en-US" altLang="ko-KR" dirty="0" smtClean="0"/>
              <a:t>.</a:t>
            </a:r>
          </a:p>
          <a:p>
            <a:pPr hangingPunct="1">
              <a:spcBef>
                <a:spcPct val="0"/>
              </a:spcBef>
              <a:defRPr/>
            </a:pPr>
            <a:endParaRPr lang="en-US" altLang="ko-KR" dirty="0" smtClean="0"/>
          </a:p>
          <a:p>
            <a:pPr hangingPunct="1">
              <a:spcBef>
                <a:spcPct val="0"/>
              </a:spcBef>
              <a:defRPr/>
            </a:pPr>
            <a:r>
              <a:rPr lang="ko-KR" altLang="en-US" dirty="0" smtClean="0"/>
              <a:t>이후 </a:t>
            </a:r>
            <a:r>
              <a:rPr lang="en-US" altLang="ko-KR" dirty="0" err="1" smtClean="0"/>
              <a:t>wireshark</a:t>
            </a:r>
            <a:r>
              <a:rPr lang="ko-KR" altLang="en-US" dirty="0" smtClean="0"/>
              <a:t>로 확인을 해보니 게이트웨이의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주소를 공격자의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주소로 속이고 있는 것을 확인할 수 있었습니다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hangingPunct="1">
              <a:spcBef>
                <a:spcPct val="0"/>
              </a:spcBef>
              <a:defRPr/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wrap="square" anchorCtr="0"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/>
            <a:fld id="{2F7654B2-F134-4CE3-B6FC-E271590037C7}" type="slidenum">
              <a:rPr lang="ko-KR" altLang="en-US"/>
              <a:pPr lvl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71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/>
          </a:ln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hangingPunct="1">
              <a:spcBef>
                <a:spcPct val="0"/>
              </a:spcBef>
              <a:defRPr/>
            </a:pPr>
            <a:r>
              <a:rPr lang="ko-KR" altLang="en-US" dirty="0" smtClean="0"/>
              <a:t>피해자 컴퓨터에서 인터넷에 접속을 하려고 하니 왼쪽 사진처럼 접속</a:t>
            </a:r>
            <a:r>
              <a:rPr lang="ko-KR" altLang="en-US" baseline="0" dirty="0" smtClean="0"/>
              <a:t> 장애가 발생하였습니다</a:t>
            </a:r>
            <a:r>
              <a:rPr lang="en-US" altLang="ko-KR" baseline="0" dirty="0" smtClean="0"/>
              <a:t>.</a:t>
            </a:r>
          </a:p>
          <a:p>
            <a:pPr hangingPunct="1">
              <a:spcBef>
                <a:spcPct val="0"/>
              </a:spcBef>
              <a:defRPr/>
            </a:pPr>
            <a:endParaRPr lang="ko-KR" altLang="en-US" dirty="0" smtClean="0"/>
          </a:p>
          <a:p>
            <a:pPr hangingPunct="1">
              <a:spcBef>
                <a:spcPct val="0"/>
              </a:spcBef>
              <a:defRPr/>
            </a:pPr>
            <a:r>
              <a:rPr lang="ko-KR" altLang="en-US" dirty="0" smtClean="0"/>
              <a:t>그 상태에서 데이터를 다시 라우터로 전달해주는 도구인 </a:t>
            </a:r>
            <a:r>
              <a:rPr lang="en-US" altLang="ko-KR" dirty="0" err="1" smtClean="0"/>
              <a:t>fragrouter</a:t>
            </a:r>
            <a:r>
              <a:rPr lang="ko-KR" altLang="en-US" dirty="0" smtClean="0"/>
              <a:t>를 사용하니</a:t>
            </a:r>
            <a:endParaRPr lang="en-US" altLang="ko-KR" dirty="0" smtClean="0"/>
          </a:p>
          <a:p>
            <a:pPr hangingPunct="1">
              <a:spcBef>
                <a:spcPct val="0"/>
              </a:spcBef>
              <a:defRPr/>
            </a:pPr>
            <a:r>
              <a:rPr lang="ko-KR" altLang="en-US" dirty="0" smtClean="0"/>
              <a:t>오른쪽 사진과 같이 다시 사이트에 접속할 수 있었습니다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hangingPunct="1">
              <a:spcBef>
                <a:spcPct val="0"/>
              </a:spcBef>
              <a:defRPr/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wrap="square" anchorCtr="0"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/>
            <a:fld id="{2F7654B2-F134-4CE3-B6FC-E271590037C7}" type="slidenum">
              <a:rPr lang="ko-KR" altLang="en-US"/>
              <a:pPr lvl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008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/>
          </a:ln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hangingPunct="1">
              <a:spcBef>
                <a:spcPct val="0"/>
              </a:spcBef>
              <a:defRPr/>
            </a:pPr>
            <a:r>
              <a:rPr lang="ko-KR" altLang="en-US" dirty="0" smtClean="0"/>
              <a:t>이에 대한 대응으로</a:t>
            </a:r>
            <a:endParaRPr lang="en-US" altLang="ko-KR" dirty="0" smtClean="0"/>
          </a:p>
          <a:p>
            <a:pPr hangingPunct="1">
              <a:spcBef>
                <a:spcPct val="0"/>
              </a:spcBef>
              <a:defRPr/>
            </a:pPr>
            <a:r>
              <a:rPr lang="ko-KR" altLang="en-US" dirty="0" smtClean="0"/>
              <a:t>피해자 컴퓨터에서 게이트웨이에 대한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주소를 정적으로 고정시켜주었더니 공격을 재시도해도 사이트에 원활히 접속할 수 있었습니다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hangingPunct="1">
              <a:spcBef>
                <a:spcPct val="0"/>
              </a:spcBef>
              <a:defRPr/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wrap="square" anchorCtr="0"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/>
            <a:fld id="{2F7654B2-F134-4CE3-B6FC-E271590037C7}" type="slidenum">
              <a:rPr lang="ko-KR" altLang="en-US"/>
              <a:pPr lvl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4001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injection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syn</a:t>
            </a:r>
            <a:r>
              <a:rPr lang="en-US" altLang="ko-KR" dirty="0" smtClean="0"/>
              <a:t> flooding</a:t>
            </a:r>
            <a:r>
              <a:rPr lang="ko-KR" altLang="en-US" dirty="0" smtClean="0"/>
              <a:t>의 대응 </a:t>
            </a:r>
            <a:r>
              <a:rPr lang="ko-KR" altLang="en-US" dirty="0" err="1" smtClean="0"/>
              <a:t>절차도를</a:t>
            </a:r>
            <a:r>
              <a:rPr lang="ko-KR" altLang="en-US" dirty="0" smtClean="0"/>
              <a:t> 정리했습니다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28324E-35B4-48F1-9FD9-FC5D3774D133}" type="slidenum">
              <a:rPr lang="ko-KR" altLang="en-US" smtClean="0"/>
              <a:pPr lvl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20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injection</a:t>
            </a:r>
            <a:r>
              <a:rPr lang="ko-KR" altLang="en-US" dirty="0" smtClean="0"/>
              <a:t>의 침해 대응 </a:t>
            </a:r>
            <a:r>
              <a:rPr lang="ko-KR" altLang="en-US" dirty="0" err="1" smtClean="0"/>
              <a:t>절차도는</a:t>
            </a:r>
            <a:r>
              <a:rPr lang="ko-KR" altLang="en-US" dirty="0" smtClean="0"/>
              <a:t> 다음과 같이 침해사고 발생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탐지 및 경보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 및 대응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단계로 구분을 해서 작성하였습니다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각종 보안 솔루션에서 생성된 이벤트를 </a:t>
            </a:r>
            <a:r>
              <a:rPr lang="en-US" altLang="ko-KR" dirty="0" err="1" smtClean="0"/>
              <a:t>siem</a:t>
            </a:r>
            <a:r>
              <a:rPr lang="ko-KR" altLang="en-US" dirty="0" smtClean="0"/>
              <a:t>이 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저장을 하는데</a:t>
            </a:r>
            <a:endParaRPr lang="en-US" altLang="ko-KR" dirty="0" smtClean="0"/>
          </a:p>
          <a:p>
            <a:r>
              <a:rPr lang="ko-KR" altLang="en-US" dirty="0" smtClean="0"/>
              <a:t>외부 공격 발생 시 이것을 통해 경보발령 및 </a:t>
            </a:r>
            <a:r>
              <a:rPr lang="ko-KR" altLang="en-US" dirty="0" err="1" smtClean="0"/>
              <a:t>상황전파가</a:t>
            </a:r>
            <a:r>
              <a:rPr lang="ko-KR" altLang="en-US" dirty="0" smtClean="0"/>
              <a:t> 이루어지게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공격 발생 시 이벤트 </a:t>
            </a:r>
            <a:r>
              <a:rPr lang="ko-KR" altLang="en-US" dirty="0" err="1" smtClean="0"/>
              <a:t>현황분석을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공격여부를</a:t>
            </a:r>
            <a:r>
              <a:rPr lang="ko-KR" altLang="en-US" dirty="0" smtClean="0"/>
              <a:t> 파악합니다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결과 </a:t>
            </a:r>
            <a:r>
              <a:rPr lang="ko-KR" altLang="en-US" dirty="0" err="1" smtClean="0"/>
              <a:t>오탐이라면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오탐</a:t>
            </a:r>
            <a:r>
              <a:rPr lang="ko-KR" altLang="en-US" dirty="0" smtClean="0"/>
              <a:t> 등록 후 상황이 종료되고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정탐이라면 분석 및 대응으로 넘어가게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분석 및 대책 수립에서는 </a:t>
            </a:r>
            <a:r>
              <a:rPr lang="ko-KR" altLang="en-US" dirty="0" err="1" smtClean="0"/>
              <a:t>공격경로를</a:t>
            </a:r>
            <a:r>
              <a:rPr lang="ko-KR" altLang="en-US" dirty="0" smtClean="0"/>
              <a:t> 분석해서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서비스의 취약점을 </a:t>
            </a:r>
            <a:r>
              <a:rPr lang="ko-KR" altLang="en-US" dirty="0" err="1" smtClean="0"/>
              <a:t>패치하는</a:t>
            </a:r>
            <a:r>
              <a:rPr lang="ko-KR" altLang="en-US" dirty="0" smtClean="0"/>
              <a:t> 등의 대응을 하고</a:t>
            </a:r>
            <a:endParaRPr lang="en-US" altLang="ko-KR" dirty="0" smtClean="0"/>
          </a:p>
          <a:p>
            <a:r>
              <a:rPr lang="ko-KR" altLang="en-US" dirty="0" smtClean="0"/>
              <a:t>그 결과를 등록하고 보고 및 공유하게 되면 상황이 종료됩니다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28324E-35B4-48F1-9FD9-FC5D3774D133}" type="slidenum">
              <a:rPr lang="ko-KR" altLang="en-US" smtClean="0"/>
              <a:pPr lvl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첫번째로 저희 프로젝트의 전체적인 흐름에 대해서 말씀드리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 전에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팀원소개를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포함한 진행과정에 대해 말씀드리겠습니다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28324E-35B4-48F1-9FD9-FC5D3774D133}" type="slidenum">
              <a:rPr lang="ko-KR" altLang="en-US" smtClean="0"/>
              <a:pPr lv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0433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디도스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공격중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신플러딩에</a:t>
            </a:r>
            <a:r>
              <a:rPr lang="ko-KR" altLang="en-US" dirty="0" smtClean="0"/>
              <a:t> 대한 절차도 또한 </a:t>
            </a:r>
            <a:r>
              <a:rPr lang="ko-KR" altLang="en-US" dirty="0" err="1" smtClean="0"/>
              <a:t>세단계로</a:t>
            </a:r>
            <a:r>
              <a:rPr lang="ko-KR" altLang="en-US" dirty="0" smtClean="0"/>
              <a:t> 나누어 작성을 하였습니다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탐지 및</a:t>
            </a:r>
            <a:r>
              <a:rPr lang="ko-KR" altLang="en-US" baseline="0" dirty="0" smtClean="0"/>
              <a:t> 경보부터 보시면</a:t>
            </a:r>
            <a:endParaRPr lang="en-US" altLang="ko-KR" dirty="0" smtClean="0"/>
          </a:p>
          <a:p>
            <a:r>
              <a:rPr lang="ko-KR" altLang="en-US" dirty="0" smtClean="0"/>
              <a:t>접속 </a:t>
            </a:r>
            <a:r>
              <a:rPr lang="ko-KR" altLang="en-US" dirty="0" err="1" smtClean="0"/>
              <a:t>에러로그와</a:t>
            </a:r>
            <a:r>
              <a:rPr lang="ko-KR" altLang="en-US" dirty="0" smtClean="0"/>
              <a:t> 트래픽을 분석하여 </a:t>
            </a:r>
            <a:r>
              <a:rPr lang="ko-KR" altLang="en-US" dirty="0" err="1" smtClean="0"/>
              <a:t>오탐여부를</a:t>
            </a:r>
            <a:r>
              <a:rPr lang="ko-KR" altLang="en-US" dirty="0" smtClean="0"/>
              <a:t> 확인하고</a:t>
            </a:r>
            <a:endParaRPr lang="en-US" altLang="ko-KR" dirty="0" smtClean="0"/>
          </a:p>
          <a:p>
            <a:r>
              <a:rPr lang="ko-KR" altLang="en-US" dirty="0" err="1" smtClean="0"/>
              <a:t>오탐이라면</a:t>
            </a:r>
            <a:r>
              <a:rPr lang="ko-KR" altLang="en-US" dirty="0" smtClean="0"/>
              <a:t> 서비스가 정상으로 돌아가는지 확인 후 상황을 종료합니다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정탐이라면 공격 경로를 분석하고 보안제품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규칙을 점검해서 대책을 수립합니다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 사이버 대피소를 사용하는 것을 권고하게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후 결과를 보고하고 공유하는 것으로 상황을 종료합니다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28324E-35B4-48F1-9FD9-FC5D3774D133}" type="slidenum">
              <a:rPr lang="ko-KR" altLang="en-US" smtClean="0"/>
              <a:pPr lvl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14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/>
          </a:ln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wrap="square" anchorCtr="0"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fld id="{2F7654B2-F134-4CE3-B6FC-E271590037C7}" type="slidenum">
              <a:rPr lang="ko-KR" altLang="en-US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이 주제를 선정한 이유는 보안관제 업무수행 절차의 이해와 사이버 공격 유형별 침해 대응에 대해 숙지하여 활용하고자 하였으며 이것을 통한 기대효과는 아래와 같습니다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F28324E-35B4-48F1-9FD9-FC5D3774D133}" type="slidenum">
              <a:rPr lang="ko-KR" altLang="en-US"/>
              <a:pPr lvl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317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 기간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현재 발표일 기준으로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개월 동안 진행하였습니다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28324E-35B4-48F1-9FD9-FC5D3774D133}" type="slidenum">
              <a:rPr lang="ko-KR" altLang="en-US" smtClean="0"/>
              <a:pPr lvl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37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팀원 소개 및 담당 업무입니다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조는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박수민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조한비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팀원으로 구성되어있습니다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담당업무를 포함하여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전체적인 프로젝트 흐름에 대해서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설명드리면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먼저 사이버 위협의 특징과 대응방법을 공부하고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 공격자와 방어자로 나누어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모의해킹과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그를 탐지할 수 있는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SNORT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룰을 작성해보는 실습을 진행하였습니다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웹해킹과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디도스에서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하나씩 선택하여 관제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작업흐름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절차도를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작성해보았습니다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28324E-35B4-48F1-9FD9-FC5D3774D133}" type="slidenum">
              <a:rPr lang="ko-KR" altLang="en-US" smtClean="0"/>
              <a:pPr lvl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971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두번째는 저희가 프로젝트를 진행하며 보고서를 작성한 내용을 기반으로 하여 구성한 파트입니다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28324E-35B4-48F1-9FD9-FC5D3774D133}" type="slidenum">
              <a:rPr lang="ko-KR" altLang="en-US" smtClean="0"/>
              <a:pPr lvl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95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/>
          </a:ln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관제 업무수행절차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 절차는 크게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가지로 나눌 수 있으며 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보안장비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시스템을 통해 로그를 수집하는 방식으로 정보수집을 합니다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후 그 로그를 모니터링하다가 이상징후가 발견이 되면 해당 관련 패킷을 분석합니다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그것이 정탐이라면 대응 및 조치를 하게 되는데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사고 상황을 보고하고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IP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차단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 등록 하는 방식으로 업무를 수행하게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보고 단계에서 사고 대응 결과를 보고서로 작성하고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부서별로 대응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결과를 공유합니다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0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</a:t>
            </a:r>
          </a:p>
          <a:p>
            <a:pPr hangingPunct="1">
              <a:spcBef>
                <a:spcPct val="0"/>
              </a:spcBef>
              <a:defRPr/>
            </a:pPr>
            <a:endParaRPr lang="en-US" altLang="ko-KR" dirty="0" smtClean="0"/>
          </a:p>
          <a:p>
            <a:pPr hangingPunct="1">
              <a:spcBef>
                <a:spcPct val="0"/>
              </a:spcBef>
              <a:defRPr/>
            </a:pPr>
            <a:endParaRPr lang="en-US" altLang="ko-KR" dirty="0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wrap="square" anchorCtr="0"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/>
            <a:fld id="{2F7654B2-F134-4CE3-B6FC-E271590037C7}" type="slidenum">
              <a:rPr lang="ko-KR" altLang="en-US"/>
              <a:pPr lvl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79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/>
          </a:ln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단계별 경보 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단계별 경보는 보안취약점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바이러스 보안위협을 전파력과 공격 위험도 등 심각한 정도에 따라 수준을 정의한 것으로 정상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단계로 구분합니다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표에 없는 정상은 위험도가 낮은 웜이나 바이러스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보안취약점이 발견된 경우에 해당합니다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현재는 국가사이버안보센터에서 사이버 위기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경보를 확인해본 결과 “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주의＂발령이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되어 있는 상태입니다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1">
              <a:spcBef>
                <a:spcPct val="0"/>
              </a:spcBef>
              <a:defRPr/>
            </a:pPr>
            <a:endParaRPr lang="en-US" altLang="ko-KR" dirty="0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wrap="square" anchorCtr="0"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/>
            <a:fld id="{2F7654B2-F134-4CE3-B6FC-E271590037C7}" type="slidenum">
              <a:rPr lang="ko-KR" altLang="en-US"/>
              <a:pPr lvl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3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889E3D1-E501-4E22-AD21-0DC33AAEAF07}"/>
              </a:ext>
            </a:extLst>
          </p:cNvPr>
          <p:cNvGrpSpPr/>
          <p:nvPr userDrawn="1"/>
        </p:nvGrpSpPr>
        <p:grpSpPr>
          <a:xfrm flipH="1">
            <a:off x="9543067" y="-1"/>
            <a:ext cx="2648933" cy="498253"/>
            <a:chOff x="-1" y="-1"/>
            <a:chExt cx="6096002" cy="1146631"/>
          </a:xfrm>
        </p:grpSpPr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27967D87-35EF-41EA-B3ED-85A6B6C42571}"/>
                </a:ext>
              </a:extLst>
            </p:cNvPr>
            <p:cNvSpPr/>
            <p:nvPr userDrawn="1"/>
          </p:nvSpPr>
          <p:spPr>
            <a:xfrm rot="5400000">
              <a:off x="2605313" y="-2605313"/>
              <a:ext cx="885375" cy="6096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2D1504EE-3A71-4CFE-BE24-D5D0093BFF49}"/>
                </a:ext>
              </a:extLst>
            </p:cNvPr>
            <p:cNvSpPr/>
            <p:nvPr userDrawn="1"/>
          </p:nvSpPr>
          <p:spPr>
            <a:xfrm rot="5400000">
              <a:off x="928913" y="-928914"/>
              <a:ext cx="1146630" cy="3004457"/>
            </a:xfrm>
            <a:prstGeom prst="triangle">
              <a:avLst>
                <a:gd name="adj" fmla="val 0"/>
              </a:avLst>
            </a:prstGeom>
            <a:solidFill>
              <a:srgbClr val="599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458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간지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7"/>
          <p:cNvSpPr>
            <a:spLocks noGrp="1"/>
          </p:cNvSpPr>
          <p:nvPr userDrawn="1">
            <p:ph type="body" sz="quarter" idx="17"/>
          </p:nvPr>
        </p:nvSpPr>
        <p:spPr>
          <a:xfrm>
            <a:off x="1364726" y="1550670"/>
            <a:ext cx="2844803" cy="369332"/>
          </a:xfrm>
        </p:spPr>
        <p:txBody>
          <a:bodyPr wrap="square" anchor="t" anchorCtr="0">
            <a:spAutoFit/>
          </a:bodyPr>
          <a:lstStyle>
            <a:lvl1pPr marL="171450" indent="-171450" algn="l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17"/>
          <p:cNvSpPr>
            <a:spLocks noGrp="1"/>
          </p:cNvSpPr>
          <p:nvPr userDrawn="1">
            <p:ph type="body" sz="quarter" idx="18"/>
          </p:nvPr>
        </p:nvSpPr>
        <p:spPr>
          <a:xfrm>
            <a:off x="1364727" y="2026751"/>
            <a:ext cx="4438297" cy="293414"/>
          </a:xfrm>
        </p:spPr>
        <p:txBody>
          <a:bodyPr wrap="square" anchor="t" anchorCtr="0">
            <a:sp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Tx/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텍스트 개체 틀 17">
            <a:extLst>
              <a:ext uri="{FF2B5EF4-FFF2-40B4-BE49-F238E27FC236}">
                <a16:creationId xmlns:a16="http://schemas.microsoft.com/office/drawing/2014/main" id="{20BE306C-3F65-42B8-A954-F09E45A8FF6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64726" y="3000313"/>
            <a:ext cx="2844803" cy="369332"/>
          </a:xfrm>
        </p:spPr>
        <p:txBody>
          <a:bodyPr wrap="square" anchor="t" anchorCtr="0">
            <a:spAutoFit/>
          </a:bodyPr>
          <a:lstStyle>
            <a:lvl1pPr marL="171450" indent="-171450" algn="l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9567EEE5-BACD-48AC-9C3C-7D5F515595C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364727" y="3476394"/>
            <a:ext cx="4438297" cy="293414"/>
          </a:xfrm>
        </p:spPr>
        <p:txBody>
          <a:bodyPr wrap="square" anchor="t" anchorCtr="0">
            <a:sp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Tx/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17">
            <a:extLst>
              <a:ext uri="{FF2B5EF4-FFF2-40B4-BE49-F238E27FC236}">
                <a16:creationId xmlns:a16="http://schemas.microsoft.com/office/drawing/2014/main" id="{33BA5F3B-7F20-4305-9D20-4B36F84F436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364726" y="4449955"/>
            <a:ext cx="2844803" cy="369332"/>
          </a:xfrm>
        </p:spPr>
        <p:txBody>
          <a:bodyPr wrap="square" anchor="t" anchorCtr="0">
            <a:spAutoFit/>
          </a:bodyPr>
          <a:lstStyle>
            <a:lvl1pPr marL="171450" indent="-171450" algn="l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17">
            <a:extLst>
              <a:ext uri="{FF2B5EF4-FFF2-40B4-BE49-F238E27FC236}">
                <a16:creationId xmlns:a16="http://schemas.microsoft.com/office/drawing/2014/main" id="{46293079-2B28-4D7A-8D67-37692CB0A9E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364727" y="4926037"/>
            <a:ext cx="4438297" cy="293414"/>
          </a:xfrm>
        </p:spPr>
        <p:txBody>
          <a:bodyPr wrap="square" anchor="t" anchorCtr="0">
            <a:sp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Tx/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7">
            <a:extLst>
              <a:ext uri="{FF2B5EF4-FFF2-40B4-BE49-F238E27FC236}">
                <a16:creationId xmlns:a16="http://schemas.microsoft.com/office/drawing/2014/main" id="{6321D595-BA90-4FE4-B3C9-5EC932AB6F1E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7314350" y="3476394"/>
            <a:ext cx="3209239" cy="391967"/>
          </a:xfrm>
        </p:spPr>
        <p:txBody>
          <a:bodyPr wrap="square" anchor="t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1">
                <a:solidFill>
                  <a:srgbClr val="5994EF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7">
            <a:extLst>
              <a:ext uri="{FF2B5EF4-FFF2-40B4-BE49-F238E27FC236}">
                <a16:creationId xmlns:a16="http://schemas.microsoft.com/office/drawing/2014/main" id="{468C08E3-9F5B-4E45-AF5F-D065683A43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537227" y="1627620"/>
            <a:ext cx="2763484" cy="2006640"/>
          </a:xfrm>
        </p:spPr>
        <p:txBody>
          <a:bodyPr wrap="square" anchor="b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1500" b="1">
                <a:solidFill>
                  <a:srgbClr val="5994EF"/>
                </a:solidFill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227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" preserve="1" userDrawn="1">
  <p:cSld name="1_내용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9"/>
          <p:cNvSpPr>
            <a:spLocks noGrp="1"/>
          </p:cNvSpPr>
          <p:nvPr>
            <p:ph type="body" sz="quarter" idx="16"/>
          </p:nvPr>
        </p:nvSpPr>
        <p:spPr>
          <a:xfrm>
            <a:off x="457998" y="352614"/>
            <a:ext cx="5744408" cy="461665"/>
          </a:xfrm>
          <a:noFill/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/>
              <a:buNone/>
              <a:defRPr sz="2400" b="1">
                <a:solidFill>
                  <a:srgbClr val="5994EF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8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" preserve="1" userDrawn="1">
  <p:cSld name="1_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9"/>
          <p:cNvSpPr>
            <a:spLocks noGrp="1"/>
          </p:cNvSpPr>
          <p:nvPr>
            <p:ph type="body" sz="quarter" idx="16"/>
          </p:nvPr>
        </p:nvSpPr>
        <p:spPr>
          <a:xfrm>
            <a:off x="457998" y="484590"/>
            <a:ext cx="5744408" cy="461665"/>
          </a:xfrm>
          <a:noFill/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/>
              <a:buNone/>
              <a:defRPr sz="2400" b="1">
                <a:solidFill>
                  <a:srgbClr val="5994EF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88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" preserve="1" userDrawn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67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0D9021-79C3-4D88-81BB-E324E7E38F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39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D74F0-9941-489A-950B-90B51175C11A}" type="datetimeFigureOut">
              <a:rPr lang="ko-KR" altLang="en-US"/>
              <a:pPr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8409-F03E-4FE7-82B9-7852488016F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4" r:id="rId5"/>
    <p:sldLayoutId id="214748365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23098" y="924582"/>
            <a:ext cx="560376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spc="300">
                <a:latin typeface="+mn-ea"/>
              </a:rPr>
              <a:t>Anti_Pyrus  1st PROJECT   </a:t>
            </a:r>
          </a:p>
        </p:txBody>
      </p:sp>
      <p:sp>
        <p:nvSpPr>
          <p:cNvPr id="3078" name="Text Box 10"/>
          <p:cNvSpPr txBox="1">
            <a:spLocks noChangeArrowheads="1"/>
          </p:cNvSpPr>
          <p:nvPr/>
        </p:nvSpPr>
        <p:spPr>
          <a:xfrm>
            <a:off x="752759" y="1468755"/>
            <a:ext cx="7063811" cy="1844040"/>
          </a:xfrm>
          <a:prstGeom prst="rect">
            <a:avLst/>
          </a:prstGeom>
          <a:noFill/>
          <a:ln/>
        </p:spPr>
        <p:txBody>
          <a:bodyPr wrap="square" anchor="ctr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500" b="1" i="0" u="none" strike="noStrike" kern="1200" cap="none" spc="0" normalizeH="0" baseline="0">
                <a:solidFill>
                  <a:srgbClr val="5994EF"/>
                </a:solidFill>
                <a:latin typeface="맑은 고딕"/>
                <a:ea typeface="맑은 고딕"/>
                <a:cs typeface="맑은 고딕"/>
              </a:rPr>
              <a:t>VACCINE PROGRAM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6000" b="0" i="0" u="none" strike="noStrike" kern="1200" cap="none" spc="0" normalizeH="0" baseline="0">
                <a:solidFill>
                  <a:srgbClr val="5994EF"/>
                </a:solidFill>
                <a:latin typeface="맑은 고딕"/>
                <a:ea typeface="맑은 고딕"/>
                <a:cs typeface="맑은 고딕"/>
              </a:rPr>
              <a:t>with Python</a:t>
            </a:r>
            <a:endParaRPr kumimoji="0" lang="ko-KR" altLang="en-US" sz="6000" b="0" i="0" u="none" strike="noStrike" kern="1200" cap="none" spc="0" normalizeH="0" baseline="0">
              <a:solidFill>
                <a:srgbClr val="5994E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63755" y="29184"/>
            <a:ext cx="880442" cy="21294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 algn="l" hangingPunct="1">
              <a:spcBef>
                <a:spcPct val="0"/>
              </a:spcBef>
              <a:buFont typeface="Arial"/>
              <a:buNone/>
              <a:defRPr/>
            </a:pPr>
            <a:r>
              <a:rPr lang="en-US" altLang="ko-KR" b="1" dirty="0">
                <a:solidFill>
                  <a:schemeClr val="lt1"/>
                </a:solidFill>
                <a:latin typeface="+mn-ea"/>
              </a:rPr>
              <a:t>KISIA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1601" y="-68825"/>
            <a:ext cx="12353602" cy="6953983"/>
          </a:xfrm>
          <a:prstGeom prst="rect">
            <a:avLst/>
          </a:prstGeom>
          <a:gradFill flip="none" rotWithShape="1">
            <a:gsLst>
              <a:gs pos="0">
                <a:srgbClr val="7226F8">
                  <a:shade val="30000"/>
                  <a:satMod val="115000"/>
                </a:srgbClr>
              </a:gs>
              <a:gs pos="50000">
                <a:srgbClr val="7226F8">
                  <a:shade val="67500"/>
                  <a:satMod val="115000"/>
                </a:srgbClr>
              </a:gs>
              <a:gs pos="100000">
                <a:srgbClr val="7226F8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</p:pic>
      <p:sp>
        <p:nvSpPr>
          <p:cNvPr id="8" name="직사각형 7"/>
          <p:cNvSpPr/>
          <p:nvPr/>
        </p:nvSpPr>
        <p:spPr>
          <a:xfrm>
            <a:off x="7701194" y="4572000"/>
            <a:ext cx="4299236" cy="1946711"/>
          </a:xfrm>
          <a:prstGeom prst="rect">
            <a:avLst/>
          </a:prstGeom>
          <a:gradFill flip="none" rotWithShape="1">
            <a:gsLst>
              <a:gs pos="0">
                <a:srgbClr val="7D26FF"/>
              </a:gs>
              <a:gs pos="31000">
                <a:srgbClr val="7D26FF"/>
              </a:gs>
              <a:gs pos="83000">
                <a:srgbClr val="6927F1"/>
              </a:gs>
              <a:gs pos="100000">
                <a:srgbClr val="6A27F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>
          <a:xfrm>
            <a:off x="8649540" y="5196692"/>
            <a:ext cx="3541014" cy="461665"/>
          </a:xfrm>
          <a:prstGeom prst="rect">
            <a:avLst/>
          </a:prstGeom>
          <a:noFill/>
          <a:ln/>
        </p:spPr>
        <p:txBody>
          <a:bodyPr wrap="square" anchor="ctr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한국통신인터넷기술</a:t>
            </a:r>
            <a:endParaRPr kumimoji="0" lang="ko-KR" altLang="en-US" sz="2400" i="0" u="none" strike="noStrike" kern="1200" cap="none" spc="0" normalizeH="0" baseline="0" dirty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8654" y="4154764"/>
            <a:ext cx="4043881" cy="10600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 fontScale="92500"/>
          </a:bodyPr>
          <a:lstStyle/>
          <a:p>
            <a:pPr algn="l" hangingPunct="1">
              <a:spcBef>
                <a:spcPct val="0"/>
              </a:spcBef>
              <a:buFont typeface="Arial"/>
              <a:buNone/>
            </a:pPr>
            <a:r>
              <a:rPr lang="ko-KR" altLang="en-US" sz="4800" b="1" dirty="0" smtClean="0">
                <a:solidFill>
                  <a:schemeClr val="bg1"/>
                </a:solidFill>
                <a:latin typeface="+mn-ea"/>
              </a:rPr>
              <a:t>보</a:t>
            </a:r>
            <a:r>
              <a:rPr lang="ko-KR" altLang="en-US" sz="4800" b="1" dirty="0" smtClean="0">
                <a:solidFill>
                  <a:schemeClr val="bg1"/>
                </a:solidFill>
                <a:latin typeface="+mn-ea"/>
                <a:ea typeface="+mn-ea"/>
              </a:rPr>
              <a:t>안관제 실무</a:t>
            </a:r>
            <a:endParaRPr lang="ko-KR" altLang="en-US" sz="4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364726" y="1453958"/>
            <a:ext cx="2844803" cy="369332"/>
          </a:xfrm>
        </p:spPr>
        <p:txBody>
          <a:bodyPr/>
          <a:lstStyle/>
          <a:p>
            <a:pPr lvl="0">
              <a:defRPr/>
            </a:pPr>
            <a:r>
              <a:rPr lang="ko-KR" altLang="en-US" dirty="0" smtClean="0">
                <a:solidFill>
                  <a:srgbClr val="FF9900"/>
                </a:solidFill>
              </a:rPr>
              <a:t>웹 해킹 공격</a:t>
            </a:r>
            <a:endParaRPr lang="ko-KR" altLang="en-US" dirty="0">
              <a:solidFill>
                <a:srgbClr val="FF9900"/>
              </a:solidFill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8"/>
          </p:nvPr>
        </p:nvSpPr>
        <p:spPr>
          <a:xfrm>
            <a:off x="1364727" y="1930039"/>
            <a:ext cx="4438297" cy="293414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XSS / CSRF SNORT</a:t>
            </a:r>
            <a:r>
              <a:rPr lang="ko-KR" altLang="en-US" dirty="0" smtClean="0"/>
              <a:t>를 통한 탐지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33"/>
          </p:nvPr>
        </p:nvSpPr>
        <p:spPr>
          <a:xfrm>
            <a:off x="1364726" y="2859641"/>
            <a:ext cx="2844803" cy="3693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err="1" smtClean="0"/>
              <a:t>DDoS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</a:t>
            </a:r>
            <a:endParaRPr lang="en-US" altLang="ko-KR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34"/>
          </p:nvPr>
        </p:nvSpPr>
        <p:spPr>
          <a:xfrm>
            <a:off x="1364727" y="3379682"/>
            <a:ext cx="4438297" cy="29341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dirty="0" smtClean="0"/>
              <a:t>Dos, </a:t>
            </a:r>
            <a:r>
              <a:rPr lang="en-US" altLang="ko-KR" dirty="0" err="1" smtClean="0"/>
              <a:t>DDos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DrDOS</a:t>
            </a:r>
            <a:endParaRPr lang="en-US" altLang="ko-KR" dirty="0" smtClean="0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35"/>
          </p:nvPr>
        </p:nvSpPr>
        <p:spPr>
          <a:xfrm>
            <a:off x="1364726" y="4995080"/>
            <a:ext cx="2844803" cy="3693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ARP Spoofing</a:t>
            </a:r>
            <a:endParaRPr lang="ko-KR" altLang="en-US" dirty="0"/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36"/>
          </p:nvPr>
        </p:nvSpPr>
        <p:spPr>
          <a:xfrm>
            <a:off x="1364727" y="5471162"/>
            <a:ext cx="4572610" cy="29731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dirty="0" smtClean="0"/>
              <a:t>개요와 대응방안에 대해서 알아봅니다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27"/>
          </p:nvPr>
        </p:nvSpPr>
        <p:spPr>
          <a:xfrm>
            <a:off x="7314349" y="3476394"/>
            <a:ext cx="3209240" cy="391967"/>
          </a:xfrm>
        </p:spPr>
        <p:txBody>
          <a:bodyPr/>
          <a:lstStyle/>
          <a:p>
            <a:pPr lvl="0">
              <a:defRPr/>
            </a:pPr>
            <a:r>
              <a:rPr lang="en-US" altLang="ko-KR" dirty="0" smtClean="0"/>
              <a:t>SNORT</a:t>
            </a:r>
            <a:endParaRPr lang="en-US" altLang="ko-KR" dirty="0"/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32"/>
          </p:nvPr>
        </p:nvSpPr>
        <p:spPr>
          <a:xfrm>
            <a:off x="7537227" y="1430655"/>
            <a:ext cx="2763484" cy="220360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FF9900"/>
                </a:solidFill>
              </a:rPr>
              <a:t>03</a:t>
            </a:r>
          </a:p>
        </p:txBody>
      </p:sp>
      <p:sp>
        <p:nvSpPr>
          <p:cNvPr id="10" name="텍스트 개체 틀 26"/>
          <p:cNvSpPr txBox="1">
            <a:spLocks/>
          </p:cNvSpPr>
          <p:nvPr/>
        </p:nvSpPr>
        <p:spPr>
          <a:xfrm>
            <a:off x="1358866" y="3743094"/>
            <a:ext cx="4438297" cy="29341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err="1" smtClean="0"/>
              <a:t>Slowloris</a:t>
            </a:r>
            <a:r>
              <a:rPr lang="en-US" altLang="ko-KR" dirty="0" smtClean="0"/>
              <a:t> / </a:t>
            </a:r>
            <a:r>
              <a:rPr lang="en-US" altLang="ko-KR" dirty="0"/>
              <a:t>SYN </a:t>
            </a:r>
            <a:r>
              <a:rPr lang="en-US" altLang="ko-KR" dirty="0" smtClean="0"/>
              <a:t>Flooding</a:t>
            </a:r>
            <a:endParaRPr lang="en-US" altLang="ko-KR" dirty="0"/>
          </a:p>
          <a:p>
            <a:pPr>
              <a:defRPr/>
            </a:pPr>
            <a:endParaRPr lang="en-US" altLang="ko-KR" dirty="0" smtClean="0"/>
          </a:p>
        </p:txBody>
      </p:sp>
      <p:sp>
        <p:nvSpPr>
          <p:cNvPr id="11" name="텍스트 개체 틀 26"/>
          <p:cNvSpPr txBox="1">
            <a:spLocks/>
          </p:cNvSpPr>
          <p:nvPr/>
        </p:nvSpPr>
        <p:spPr>
          <a:xfrm>
            <a:off x="1353005" y="4009792"/>
            <a:ext cx="4438297" cy="29341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dirty="0" smtClean="0"/>
          </a:p>
        </p:txBody>
      </p:sp>
      <p:sp>
        <p:nvSpPr>
          <p:cNvPr id="13" name="텍스트 개체 틀 26"/>
          <p:cNvSpPr txBox="1">
            <a:spLocks/>
          </p:cNvSpPr>
          <p:nvPr/>
        </p:nvSpPr>
        <p:spPr>
          <a:xfrm>
            <a:off x="1364727" y="4140650"/>
            <a:ext cx="4438297" cy="29341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스노트</a:t>
            </a:r>
            <a:r>
              <a:rPr lang="ko-KR" altLang="en-US" dirty="0" smtClean="0"/>
              <a:t> 규칙을 통한 탐지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47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6674" y="240632"/>
            <a:ext cx="11710737" cy="6416842"/>
          </a:xfrm>
          <a:prstGeom prst="rect">
            <a:avLst/>
          </a:prstGeom>
          <a:noFill/>
          <a:ln w="38100">
            <a:solidFill>
              <a:srgbClr val="5994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3711" y="2242039"/>
            <a:ext cx="10216662" cy="33674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 algn="ctr" hangingPunct="1">
              <a:spcBef>
                <a:spcPct val="0"/>
              </a:spcBef>
              <a:buFont typeface="Arial"/>
              <a:buNone/>
            </a:pPr>
            <a:endParaRPr lang="en-US" altLang="ko-KR" sz="2000" b="1" dirty="0" smtClean="0">
              <a:latin typeface="+mn-ea"/>
            </a:endParaRPr>
          </a:p>
          <a:p>
            <a:pPr algn="ctr" hangingPunct="1">
              <a:spcBef>
                <a:spcPct val="0"/>
              </a:spcBef>
              <a:buFont typeface="Arial"/>
              <a:buNone/>
            </a:pPr>
            <a:endParaRPr lang="en-US" altLang="ko-KR" sz="2000" b="1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5240" y="2728575"/>
            <a:ext cx="1439467" cy="14394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95010" y="2709266"/>
            <a:ext cx="1439467" cy="1439467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3179807" y="3543300"/>
            <a:ext cx="5864469" cy="465993"/>
          </a:xfrm>
          <a:prstGeom prst="rightArrow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5781" y="4111739"/>
            <a:ext cx="1723293" cy="58029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en-US" altLang="ko-KR" sz="1600" b="1" dirty="0" smtClean="0">
              <a:latin typeface="+mn-ea"/>
            </a:endParaRPr>
          </a:p>
          <a:p>
            <a:pPr algn="ctr">
              <a:spcBef>
                <a:spcPct val="0"/>
              </a:spcBef>
            </a:pPr>
            <a:r>
              <a:rPr lang="ko-KR" altLang="en-US" sz="1600" b="1" dirty="0" smtClean="0">
                <a:latin typeface="+mn-ea"/>
              </a:rPr>
              <a:t>공격자 </a:t>
            </a:r>
            <a:r>
              <a:rPr lang="en-US" altLang="ko-KR" sz="1600" b="1" dirty="0">
                <a:latin typeface="+mn-ea"/>
              </a:rPr>
              <a:t>IP : </a:t>
            </a:r>
            <a:r>
              <a:rPr lang="en-US" altLang="ko-KR" sz="1600" b="1" dirty="0" smtClean="0">
                <a:latin typeface="+mn-ea"/>
              </a:rPr>
              <a:t>192.168.0.239</a:t>
            </a:r>
            <a:endParaRPr lang="en-US" altLang="ko-KR" sz="1600" b="1" dirty="0">
              <a:latin typeface="+mn-ea"/>
            </a:endParaRPr>
          </a:p>
          <a:p>
            <a:pPr algn="ctr" hangingPunct="1">
              <a:spcBef>
                <a:spcPct val="0"/>
              </a:spcBef>
              <a:buFont typeface="Arial"/>
              <a:buNone/>
            </a:pPr>
            <a:endParaRPr lang="ko-KR" altLang="en-US" sz="16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95010" y="4148733"/>
            <a:ext cx="1723293" cy="58029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spcBef>
                <a:spcPct val="0"/>
              </a:spcBef>
            </a:pPr>
            <a:endParaRPr lang="en-US" altLang="ko-KR" sz="1600" b="1" dirty="0" smtClean="0">
              <a:latin typeface="+mn-ea"/>
            </a:endParaRPr>
          </a:p>
          <a:p>
            <a:pPr algn="ctr">
              <a:spcBef>
                <a:spcPct val="0"/>
              </a:spcBef>
            </a:pPr>
            <a:r>
              <a:rPr lang="ko-KR" altLang="en-US" sz="1600" b="1" dirty="0">
                <a:latin typeface="+mn-ea"/>
              </a:rPr>
              <a:t>피해자 </a:t>
            </a:r>
            <a:r>
              <a:rPr lang="en-US" altLang="ko-KR" sz="1600" b="1" dirty="0">
                <a:latin typeface="+mn-ea"/>
              </a:rPr>
              <a:t>IP : 192.168.0.3</a:t>
            </a:r>
            <a:endParaRPr lang="ko-KR" altLang="en-US" sz="1600" b="1" dirty="0">
              <a:latin typeface="+mn-ea"/>
            </a:endParaRPr>
          </a:p>
          <a:p>
            <a:pPr algn="l" hangingPunct="1">
              <a:spcBef>
                <a:spcPct val="0"/>
              </a:spcBef>
              <a:buFont typeface="Arial"/>
              <a:buNone/>
            </a:pPr>
            <a:endParaRPr lang="ko-KR" altLang="en-US" sz="16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3928" y="3165231"/>
            <a:ext cx="4281854" cy="58908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ko-KR" altLang="en-US" sz="2000" b="1" dirty="0">
                <a:latin typeface="+mn-ea"/>
              </a:rPr>
              <a:t>피해자 서버 </a:t>
            </a:r>
            <a:r>
              <a:rPr lang="en-US" altLang="ko-KR" sz="2000" b="1" dirty="0">
                <a:latin typeface="+mn-ea"/>
              </a:rPr>
              <a:t>DVWA </a:t>
            </a:r>
            <a:r>
              <a:rPr lang="ko-KR" altLang="en-US" sz="2000" b="1" dirty="0">
                <a:latin typeface="+mn-ea"/>
              </a:rPr>
              <a:t>환경 </a:t>
            </a:r>
            <a:r>
              <a:rPr lang="ko-KR" altLang="en-US" sz="2000" b="1" dirty="0" smtClean="0">
                <a:latin typeface="+mn-ea"/>
              </a:rPr>
              <a:t>구성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51616" y="3873499"/>
            <a:ext cx="4281854" cy="58908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 b="1" dirty="0" smtClean="0">
                <a:latin typeface="+mn-ea"/>
              </a:rPr>
              <a:t>XSS, CSRF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/>
        </p:nvSpPr>
        <p:spPr>
          <a:xfrm>
            <a:off x="457998" y="411480"/>
            <a:ext cx="5744408" cy="457528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1" dirty="0" smtClean="0">
                <a:solidFill>
                  <a:srgbClr val="5994EF"/>
                </a:solidFill>
                <a:ea typeface="맑은 고딕"/>
                <a:cs typeface="맑은 고딕"/>
              </a:rPr>
              <a:t>웹 해킹 </a:t>
            </a:r>
            <a:endParaRPr kumimoji="0" lang="en-US" altLang="ko-KR" sz="2400" b="1" i="0" u="none" strike="noStrike" kern="1200" cap="none" spc="0" normalizeH="0" baseline="0" dirty="0">
              <a:solidFill>
                <a:srgbClr val="5994EF"/>
              </a:solidFill>
              <a:ea typeface="맑은 고딕"/>
              <a:cs typeface="맑은 고딕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8D3BD744-FFDA-1830-614A-35A19293F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083695"/>
              </p:ext>
            </p:extLst>
          </p:nvPr>
        </p:nvGraphicFramePr>
        <p:xfrm>
          <a:off x="648204" y="4786664"/>
          <a:ext cx="2238446" cy="345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231">
                  <a:extLst>
                    <a:ext uri="{9D8B030D-6E8A-4147-A177-3AD203B41FA5}">
                      <a16:colId xmlns:a16="http://schemas.microsoft.com/office/drawing/2014/main" val="2636875994"/>
                    </a:ext>
                  </a:extLst>
                </a:gridCol>
                <a:gridCol w="905215">
                  <a:extLst>
                    <a:ext uri="{9D8B030D-6E8A-4147-A177-3AD203B41FA5}">
                      <a16:colId xmlns:a16="http://schemas.microsoft.com/office/drawing/2014/main" val="2013120280"/>
                    </a:ext>
                  </a:extLst>
                </a:gridCol>
              </a:tblGrid>
              <a:tr h="34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WINDOWS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Ver.10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573562"/>
                  </a:ext>
                </a:extLst>
              </a:tr>
            </a:tbl>
          </a:graphicData>
        </a:graphic>
      </p:graphicFrame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8D3BD744-FFDA-1830-614A-35A19293F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892400"/>
              </p:ext>
            </p:extLst>
          </p:nvPr>
        </p:nvGraphicFramePr>
        <p:xfrm>
          <a:off x="9195520" y="4786664"/>
          <a:ext cx="2380360" cy="345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756">
                  <a:extLst>
                    <a:ext uri="{9D8B030D-6E8A-4147-A177-3AD203B41FA5}">
                      <a16:colId xmlns:a16="http://schemas.microsoft.com/office/drawing/2014/main" val="2636875994"/>
                    </a:ext>
                  </a:extLst>
                </a:gridCol>
                <a:gridCol w="962604">
                  <a:extLst>
                    <a:ext uri="{9D8B030D-6E8A-4147-A177-3AD203B41FA5}">
                      <a16:colId xmlns:a16="http://schemas.microsoft.com/office/drawing/2014/main" val="2013120280"/>
                    </a:ext>
                  </a:extLst>
                </a:gridCol>
              </a:tblGrid>
              <a:tr h="34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KALI</a:t>
                      </a:r>
                      <a:r>
                        <a:rPr lang="en-US" altLang="ko-KR" sz="1200" b="0" baseline="0" dirty="0" smtClean="0">
                          <a:solidFill>
                            <a:sysClr val="windowText" lastClr="000000"/>
                          </a:solidFill>
                        </a:rPr>
                        <a:t> LINUX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Ver.</a:t>
                      </a:r>
                      <a:r>
                        <a:rPr lang="en-US" altLang="ko-KR" sz="12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2022.4</a:t>
                      </a:r>
                      <a:r>
                        <a:rPr lang="en-US" altLang="ko-KR" sz="12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573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79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09940"/>
              </p:ext>
            </p:extLst>
          </p:nvPr>
        </p:nvGraphicFramePr>
        <p:xfrm>
          <a:off x="535383" y="4283906"/>
          <a:ext cx="11030794" cy="21359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15397">
                  <a:extLst>
                    <a:ext uri="{9D8B030D-6E8A-4147-A177-3AD203B41FA5}">
                      <a16:colId xmlns:a16="http://schemas.microsoft.com/office/drawing/2014/main" val="1000144135"/>
                    </a:ext>
                  </a:extLst>
                </a:gridCol>
                <a:gridCol w="5515397">
                  <a:extLst>
                    <a:ext uri="{9D8B030D-6E8A-4147-A177-3AD203B41FA5}">
                      <a16:colId xmlns:a16="http://schemas.microsoft.com/office/drawing/2014/main" val="1872293195"/>
                    </a:ext>
                  </a:extLst>
                </a:gridCol>
              </a:tblGrid>
              <a:tr h="21359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66339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673275" y="1208871"/>
            <a:ext cx="4412602" cy="27991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solidFill>
                <a:srgbClr val="F5F5F5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205147"/>
              </p:ext>
            </p:extLst>
          </p:nvPr>
        </p:nvGraphicFramePr>
        <p:xfrm>
          <a:off x="535383" y="1392704"/>
          <a:ext cx="11030794" cy="21359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15397">
                  <a:extLst>
                    <a:ext uri="{9D8B030D-6E8A-4147-A177-3AD203B41FA5}">
                      <a16:colId xmlns:a16="http://schemas.microsoft.com/office/drawing/2014/main" val="1000144135"/>
                    </a:ext>
                  </a:extLst>
                </a:gridCol>
                <a:gridCol w="5515397">
                  <a:extLst>
                    <a:ext uri="{9D8B030D-6E8A-4147-A177-3AD203B41FA5}">
                      <a16:colId xmlns:a16="http://schemas.microsoft.com/office/drawing/2014/main" val="1872293195"/>
                    </a:ext>
                  </a:extLst>
                </a:gridCol>
              </a:tblGrid>
              <a:tr h="21359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66339"/>
                  </a:ext>
                </a:extLst>
              </a:tr>
            </a:tbl>
          </a:graphicData>
        </a:graphic>
      </p:graphicFrame>
      <p:sp>
        <p:nvSpPr>
          <p:cNvPr id="18" name="텍스트 개체 틀 1"/>
          <p:cNvSpPr>
            <a:spLocks noGrp="1"/>
          </p:cNvSpPr>
          <p:nvPr/>
        </p:nvSpPr>
        <p:spPr>
          <a:xfrm>
            <a:off x="457998" y="992319"/>
            <a:ext cx="1279362" cy="36766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201B70"/>
                </a:solidFill>
                <a:latin typeface="맑은 고딕"/>
                <a:ea typeface="맑은 고딕"/>
                <a:cs typeface="맑은 고딕"/>
              </a:rPr>
              <a:t>Reflected</a:t>
            </a:r>
            <a:endParaRPr kumimoji="0" lang="en-US" altLang="ko-KR" b="1" i="0" u="none" strike="noStrike" kern="1200" cap="none" spc="0" normalizeH="0" baseline="0" dirty="0">
              <a:solidFill>
                <a:srgbClr val="201B7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텍스트 개체 틀 1"/>
          <p:cNvSpPr>
            <a:spLocks noGrp="1"/>
          </p:cNvSpPr>
          <p:nvPr/>
        </p:nvSpPr>
        <p:spPr>
          <a:xfrm>
            <a:off x="457998" y="3868551"/>
            <a:ext cx="1545369" cy="36766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201B70"/>
                </a:solidFill>
                <a:latin typeface="맑은 고딕"/>
                <a:ea typeface="맑은 고딕"/>
                <a:cs typeface="맑은 고딕"/>
              </a:rPr>
              <a:t>Stored</a:t>
            </a:r>
            <a:endParaRPr kumimoji="0" lang="en-US" altLang="ko-KR" b="1" i="0" u="none" strike="noStrike" kern="1200" cap="none" spc="0" normalizeH="0" baseline="0" dirty="0">
              <a:solidFill>
                <a:srgbClr val="201B7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텍스트 개체 틀 1"/>
          <p:cNvSpPr>
            <a:spLocks noGrp="1"/>
          </p:cNvSpPr>
          <p:nvPr/>
        </p:nvSpPr>
        <p:spPr>
          <a:xfrm>
            <a:off x="457998" y="411480"/>
            <a:ext cx="5744408" cy="457528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 dirty="0" smtClean="0">
                <a:solidFill>
                  <a:srgbClr val="5994EF"/>
                </a:solidFill>
                <a:ea typeface="맑은 고딕"/>
                <a:cs typeface="맑은 고딕"/>
              </a:rPr>
              <a:t>XSS</a:t>
            </a:r>
            <a:endParaRPr kumimoji="0" lang="en-US" altLang="ko-KR" sz="2400" b="1" i="0" u="none" strike="noStrike" kern="1200" cap="none" spc="0" normalizeH="0" baseline="0" dirty="0">
              <a:solidFill>
                <a:srgbClr val="5994EF"/>
              </a:solidFill>
              <a:ea typeface="맑은 고딕"/>
              <a:cs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8D727-E5AB-A798-8724-86D6AD5941A5}"/>
              </a:ext>
            </a:extLst>
          </p:cNvPr>
          <p:cNvSpPr txBox="1"/>
          <p:nvPr/>
        </p:nvSpPr>
        <p:spPr>
          <a:xfrm>
            <a:off x="6494732" y="2267529"/>
            <a:ext cx="4621481" cy="108434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600" dirty="0"/>
              <a:t>&lt;</a:t>
            </a:r>
            <a:r>
              <a:rPr lang="en-US" altLang="ko-KR" sz="1600" b="1" dirty="0"/>
              <a:t>script</a:t>
            </a:r>
            <a:r>
              <a:rPr lang="en-US" altLang="ko-KR" sz="1600" dirty="0"/>
              <a:t>&gt;alert(</a:t>
            </a:r>
            <a:r>
              <a:rPr lang="en-US" altLang="ko-KR" sz="1600" dirty="0" err="1"/>
              <a:t>document.cookie</a:t>
            </a:r>
            <a:r>
              <a:rPr lang="en-US" altLang="ko-KR" sz="1600" dirty="0"/>
              <a:t>);&lt;/</a:t>
            </a:r>
            <a:r>
              <a:rPr lang="en-US" altLang="ko-KR" sz="1600" b="1" dirty="0"/>
              <a:t>script</a:t>
            </a:r>
            <a:r>
              <a:rPr lang="en-US" altLang="ko-KR" sz="1600" dirty="0"/>
              <a:t>&gt;</a:t>
            </a:r>
            <a:r>
              <a:rPr lang="ko-KR" altLang="en-US" sz="1600" dirty="0" smtClean="0"/>
              <a:t>삽입</a:t>
            </a:r>
            <a:endParaRPr lang="en-US" altLang="ko-KR" sz="1600" dirty="0" smtClean="0"/>
          </a:p>
          <a:p>
            <a:pPr>
              <a:spcBef>
                <a:spcPct val="0"/>
              </a:spcBef>
              <a:defRPr/>
            </a:pPr>
            <a:endParaRPr lang="en-US" altLang="ko-KR" sz="1600" dirty="0"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500" dirty="0"/>
              <a:t>→쿠키 값을 출력하는 스크립트가 실행되며 쿠키의 값이 출력되었습니다</a:t>
            </a:r>
            <a:endParaRPr lang="ko-KR" altLang="en-US" sz="15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5F1BA-FE87-B2A9-29F8-8BE33FF5C82B}"/>
              </a:ext>
            </a:extLst>
          </p:cNvPr>
          <p:cNvSpPr txBox="1"/>
          <p:nvPr/>
        </p:nvSpPr>
        <p:spPr>
          <a:xfrm>
            <a:off x="6588137" y="5144540"/>
            <a:ext cx="4574100" cy="114396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rmAutofit fontScale="92500"/>
          </a:bodyPr>
          <a:lstStyle/>
          <a:p>
            <a:pPr algn="l" hangingPunct="1">
              <a:spcBef>
                <a:spcPct val="0"/>
              </a:spcBef>
              <a:buFont typeface="Arial"/>
              <a:buNone/>
              <a:defRPr/>
            </a:pPr>
            <a:r>
              <a:rPr lang="en-US" altLang="ko-KR" sz="1700" dirty="0" smtClean="0">
                <a:latin typeface="+mn-ea"/>
              </a:rPr>
              <a:t>&lt;</a:t>
            </a:r>
            <a:r>
              <a:rPr lang="en-US" altLang="ko-KR" sz="1700" b="1" dirty="0" smtClean="0">
                <a:latin typeface="+mn-ea"/>
              </a:rPr>
              <a:t>script</a:t>
            </a:r>
            <a:r>
              <a:rPr lang="en-US" altLang="ko-KR" sz="1700" dirty="0" smtClean="0">
                <a:latin typeface="+mn-ea"/>
              </a:rPr>
              <a:t>&gt;alert(</a:t>
            </a:r>
            <a:r>
              <a:rPr lang="en-US" altLang="ko-KR" sz="1700" dirty="0" err="1" smtClean="0">
                <a:latin typeface="+mn-ea"/>
              </a:rPr>
              <a:t>document.cookie</a:t>
            </a:r>
            <a:r>
              <a:rPr lang="en-US" altLang="ko-KR" sz="1700" dirty="0" smtClean="0">
                <a:latin typeface="+mn-ea"/>
              </a:rPr>
              <a:t>);&lt;/</a:t>
            </a:r>
            <a:r>
              <a:rPr lang="en-US" altLang="ko-KR" sz="1700" b="1" dirty="0" smtClean="0">
                <a:latin typeface="+mn-ea"/>
              </a:rPr>
              <a:t>script</a:t>
            </a:r>
            <a:r>
              <a:rPr lang="en-US" altLang="ko-KR" sz="1700" dirty="0" smtClean="0">
                <a:latin typeface="+mn-ea"/>
              </a:rPr>
              <a:t>&gt;</a:t>
            </a:r>
          </a:p>
          <a:p>
            <a:pPr algn="l" hangingPunct="1">
              <a:spcBef>
                <a:spcPct val="0"/>
              </a:spcBef>
              <a:buFont typeface="Arial"/>
              <a:buNone/>
              <a:defRPr/>
            </a:pPr>
            <a:endParaRPr lang="en-US" altLang="ko-KR" sz="1600" dirty="0">
              <a:latin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600" dirty="0"/>
              <a:t>→ </a:t>
            </a:r>
            <a:r>
              <a:rPr lang="ko-KR" altLang="en-US" sz="1600" dirty="0" smtClean="0"/>
              <a:t>해당 </a:t>
            </a:r>
            <a:r>
              <a:rPr lang="ko-KR" altLang="en-US" sz="1600" dirty="0"/>
              <a:t>게시물을 조회하면 성공적으로 </a:t>
            </a:r>
            <a:r>
              <a:rPr lang="en-US" altLang="ko-KR" sz="1600" dirty="0"/>
              <a:t>XSS</a:t>
            </a:r>
            <a:r>
              <a:rPr lang="ko-KR" altLang="en-US" sz="1600" dirty="0"/>
              <a:t>가 발생하여 쿠키 값이 출력되는 것을 확인할 수 있습니다</a:t>
            </a:r>
            <a:r>
              <a:rPr lang="en-US" altLang="ko-KR" sz="1600" dirty="0"/>
              <a:t>.</a:t>
            </a:r>
            <a:endParaRPr lang="ko-KR" altLang="en-US" sz="1600" dirty="0">
              <a:latin typeface="+mn-ea"/>
            </a:endParaRPr>
          </a:p>
          <a:p>
            <a:pPr algn="l" hangingPunct="1">
              <a:spcBef>
                <a:spcPct val="0"/>
              </a:spcBef>
              <a:buFont typeface="Arial"/>
              <a:buNone/>
              <a:defRPr/>
            </a:pPr>
            <a:endParaRPr lang="ko-KR" altLang="en-US" sz="16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1" y="1466836"/>
            <a:ext cx="4979165" cy="1997333"/>
          </a:xfrm>
          <a:prstGeom prst="rect">
            <a:avLst/>
          </a:prstGeom>
        </p:spPr>
      </p:pic>
      <p:sp>
        <p:nvSpPr>
          <p:cNvPr id="8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26" r="3577" b="41680"/>
          <a:stretch/>
        </p:blipFill>
        <p:spPr>
          <a:xfrm>
            <a:off x="6527563" y="1654793"/>
            <a:ext cx="4509405" cy="3985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790" b="-294"/>
          <a:stretch/>
        </p:blipFill>
        <p:spPr>
          <a:xfrm>
            <a:off x="520656" y="4428006"/>
            <a:ext cx="5027290" cy="19918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28" r="4075" b="53325"/>
          <a:stretch/>
        </p:blipFill>
        <p:spPr>
          <a:xfrm>
            <a:off x="6642373" y="4588044"/>
            <a:ext cx="4458764" cy="38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6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778570" y="1315580"/>
            <a:ext cx="4412602" cy="27991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solidFill>
                <a:srgbClr val="F5F5F5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180541"/>
              </p:ext>
            </p:extLst>
          </p:nvPr>
        </p:nvGraphicFramePr>
        <p:xfrm>
          <a:off x="457997" y="1284135"/>
          <a:ext cx="11030794" cy="261409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15397">
                  <a:extLst>
                    <a:ext uri="{9D8B030D-6E8A-4147-A177-3AD203B41FA5}">
                      <a16:colId xmlns:a16="http://schemas.microsoft.com/office/drawing/2014/main" val="1000144135"/>
                    </a:ext>
                  </a:extLst>
                </a:gridCol>
                <a:gridCol w="5515397">
                  <a:extLst>
                    <a:ext uri="{9D8B030D-6E8A-4147-A177-3AD203B41FA5}">
                      <a16:colId xmlns:a16="http://schemas.microsoft.com/office/drawing/2014/main" val="1872293195"/>
                    </a:ext>
                  </a:extLst>
                </a:gridCol>
              </a:tblGrid>
              <a:tr h="26140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6633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55973" y="1688592"/>
            <a:ext cx="4330929" cy="78434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 algn="ctr" hangingPunct="1">
              <a:spcBef>
                <a:spcPct val="0"/>
              </a:spcBef>
              <a:buFont typeface="Arial"/>
              <a:buNone/>
              <a:defRPr/>
            </a:pP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b="1" dirty="0" smtClean="0">
                <a:latin typeface="+mn-ea"/>
              </a:rPr>
              <a:t>&lt;Script&gt; </a:t>
            </a:r>
            <a:r>
              <a:rPr lang="ko-KR" altLang="en-US" sz="1500" dirty="0" smtClean="0">
                <a:latin typeface="+mn-ea"/>
              </a:rPr>
              <a:t>구문을 통해서 공격을 탐지</a:t>
            </a:r>
            <a:endParaRPr lang="ko-KR" altLang="en-US" sz="1500" dirty="0">
              <a:latin typeface="+mn-ea"/>
            </a:endParaRPr>
          </a:p>
        </p:txBody>
      </p:sp>
      <p:sp>
        <p:nvSpPr>
          <p:cNvPr id="10" name="텍스트 개체 틀 1"/>
          <p:cNvSpPr>
            <a:spLocks noGrp="1"/>
          </p:cNvSpPr>
          <p:nvPr/>
        </p:nvSpPr>
        <p:spPr>
          <a:xfrm>
            <a:off x="457996" y="3423871"/>
            <a:ext cx="1704110" cy="474361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1900" b="1" dirty="0" smtClean="0">
                <a:solidFill>
                  <a:srgbClr val="201B70"/>
                </a:solidFill>
                <a:ea typeface="맑은 고딕"/>
                <a:cs typeface="맑은 고딕"/>
              </a:rPr>
              <a:t>Alert </a:t>
            </a:r>
            <a:r>
              <a:rPr lang="ko-KR" altLang="en-US" sz="1900" b="1" dirty="0" smtClean="0">
                <a:solidFill>
                  <a:srgbClr val="201B70"/>
                </a:solidFill>
                <a:ea typeface="맑은 고딕"/>
                <a:cs typeface="맑은 고딕"/>
              </a:rPr>
              <a:t>탐지</a:t>
            </a:r>
            <a:endParaRPr lang="ko-KR" altLang="en-US" sz="1900" b="1" dirty="0">
              <a:solidFill>
                <a:srgbClr val="201B70"/>
              </a:solidFill>
              <a:ea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5022" y="5086662"/>
            <a:ext cx="4311880" cy="38238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 algn="ctr" hangingPunct="1">
              <a:spcBef>
                <a:spcPct val="0"/>
              </a:spcBef>
              <a:buFont typeface="Arial"/>
              <a:buNone/>
              <a:defRPr/>
            </a:pPr>
            <a:r>
              <a:rPr lang="ko-KR" altLang="en-US" sz="1500" dirty="0" smtClean="0">
                <a:latin typeface="+mn-ea"/>
              </a:rPr>
              <a:t>공격 탐지 및 </a:t>
            </a:r>
            <a:r>
              <a:rPr lang="en-US" altLang="ko-KR" sz="1500" dirty="0" smtClean="0">
                <a:latin typeface="+mn-ea"/>
              </a:rPr>
              <a:t>Alert </a:t>
            </a:r>
            <a:r>
              <a:rPr lang="ko-KR" altLang="en-US" sz="1500" dirty="0" smtClean="0">
                <a:latin typeface="+mn-ea"/>
              </a:rPr>
              <a:t>로그 확인</a:t>
            </a:r>
            <a:endParaRPr lang="ko-KR" altLang="en-US" sz="1500" dirty="0">
              <a:latin typeface="+mn-ea"/>
            </a:endParaRPr>
          </a:p>
        </p:txBody>
      </p:sp>
      <p:sp>
        <p:nvSpPr>
          <p:cNvPr id="45" name="텍스트 개체 틀 1"/>
          <p:cNvSpPr>
            <a:spLocks noGrp="1"/>
          </p:cNvSpPr>
          <p:nvPr/>
        </p:nvSpPr>
        <p:spPr>
          <a:xfrm>
            <a:off x="457996" y="809654"/>
            <a:ext cx="4320574" cy="507831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b="1" dirty="0" err="1" smtClean="0">
                <a:solidFill>
                  <a:srgbClr val="201B70"/>
                </a:solidFill>
                <a:ea typeface="맑은 고딕"/>
                <a:cs typeface="맑은 고딕"/>
              </a:rPr>
              <a:t>WireShark</a:t>
            </a:r>
            <a:r>
              <a:rPr lang="en-US" altLang="ko-KR" b="1" dirty="0" smtClean="0">
                <a:solidFill>
                  <a:srgbClr val="201B70"/>
                </a:solidFill>
                <a:ea typeface="맑은 고딕"/>
                <a:cs typeface="맑은 고딕"/>
              </a:rPr>
              <a:t> </a:t>
            </a:r>
            <a:r>
              <a:rPr lang="ko-KR" altLang="en-US" b="1" dirty="0" smtClean="0">
                <a:solidFill>
                  <a:srgbClr val="201B70"/>
                </a:solidFill>
                <a:ea typeface="맑은 고딕"/>
                <a:cs typeface="맑은 고딕"/>
              </a:rPr>
              <a:t>통한 패킷 확인</a:t>
            </a:r>
            <a:endParaRPr lang="ko-KR" altLang="en-US" b="1" dirty="0">
              <a:solidFill>
                <a:srgbClr val="201B70"/>
              </a:solidFill>
              <a:ea typeface="맑은 고딕"/>
              <a:cs typeface="맑은 고딕"/>
            </a:endParaRPr>
          </a:p>
        </p:txBody>
      </p:sp>
      <p:sp>
        <p:nvSpPr>
          <p:cNvPr id="15" name="텍스트 개체 틀 1"/>
          <p:cNvSpPr>
            <a:spLocks noGrp="1"/>
          </p:cNvSpPr>
          <p:nvPr/>
        </p:nvSpPr>
        <p:spPr>
          <a:xfrm>
            <a:off x="457997" y="318652"/>
            <a:ext cx="7921553" cy="574966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2400" b="1" dirty="0">
                <a:solidFill>
                  <a:srgbClr val="5994EF"/>
                </a:solidFill>
                <a:ea typeface="맑은 고딕"/>
                <a:cs typeface="맑은 고딕"/>
              </a:rPr>
              <a:t>XSS SNORT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37" y="1493069"/>
            <a:ext cx="5229225" cy="1276350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909011" y="2200225"/>
            <a:ext cx="3936883" cy="270335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3155" b="80472"/>
          <a:stretch/>
        </p:blipFill>
        <p:spPr>
          <a:xfrm>
            <a:off x="628236" y="4246605"/>
            <a:ext cx="5229226" cy="9189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37" y="5445623"/>
            <a:ext cx="5217656" cy="11620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8236" y="2962886"/>
            <a:ext cx="10761657" cy="380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ctr">
            <a:normAutofit fontScale="32500" lnSpcReduction="20000"/>
          </a:bodyPr>
          <a:lstStyle/>
          <a:p>
            <a:pPr algn="ctr">
              <a:spcBef>
                <a:spcPct val="0"/>
              </a:spcBef>
            </a:pPr>
            <a:r>
              <a:rPr lang="en-US" altLang="ko-KR" sz="4800" b="1" dirty="0">
                <a:solidFill>
                  <a:srgbClr val="C00000"/>
                </a:solidFill>
                <a:latin typeface="+mn-ea"/>
              </a:rPr>
              <a:t>alert </a:t>
            </a:r>
            <a:r>
              <a:rPr lang="en-US" altLang="ko-KR" sz="4800" b="1" dirty="0" err="1">
                <a:solidFill>
                  <a:srgbClr val="C00000"/>
                </a:solidFill>
                <a:latin typeface="+mn-ea"/>
              </a:rPr>
              <a:t>tcp</a:t>
            </a:r>
            <a:r>
              <a:rPr lang="en-US" altLang="ko-KR" sz="4800" b="1" dirty="0">
                <a:solidFill>
                  <a:srgbClr val="C00000"/>
                </a:solidFill>
                <a:latin typeface="+mn-ea"/>
              </a:rPr>
              <a:t> any </a:t>
            </a:r>
            <a:r>
              <a:rPr lang="en-US" altLang="ko-KR" sz="4800" b="1" dirty="0" err="1">
                <a:solidFill>
                  <a:srgbClr val="C00000"/>
                </a:solidFill>
                <a:latin typeface="+mn-ea"/>
              </a:rPr>
              <a:t>any</a:t>
            </a:r>
            <a:r>
              <a:rPr lang="en-US" altLang="ko-KR" sz="4800" b="1" dirty="0">
                <a:solidFill>
                  <a:srgbClr val="C00000"/>
                </a:solidFill>
                <a:latin typeface="+mn-ea"/>
              </a:rPr>
              <a:t> -&gt; 192.168.0.3 80 (</a:t>
            </a:r>
            <a:r>
              <a:rPr lang="en-US" altLang="ko-KR" sz="4800" b="1" dirty="0" err="1">
                <a:solidFill>
                  <a:srgbClr val="C00000"/>
                </a:solidFill>
                <a:latin typeface="+mn-ea"/>
              </a:rPr>
              <a:t>msg</a:t>
            </a:r>
            <a:r>
              <a:rPr lang="en-US" altLang="ko-KR" sz="4800" b="1" dirty="0">
                <a:solidFill>
                  <a:srgbClr val="C00000"/>
                </a:solidFill>
                <a:latin typeface="+mn-ea"/>
              </a:rPr>
              <a:t>: "XSS"; content: "POST"; content: "&lt;script&gt;"; </a:t>
            </a:r>
            <a:r>
              <a:rPr lang="en-US" altLang="ko-KR" sz="4800" b="1" dirty="0" err="1">
                <a:solidFill>
                  <a:srgbClr val="C00000"/>
                </a:solidFill>
                <a:latin typeface="+mn-ea"/>
              </a:rPr>
              <a:t>sid</a:t>
            </a:r>
            <a:r>
              <a:rPr lang="en-US" altLang="ko-KR" sz="4800" b="1" dirty="0">
                <a:solidFill>
                  <a:srgbClr val="C00000"/>
                </a:solidFill>
                <a:latin typeface="+mn-ea"/>
              </a:rPr>
              <a:t>: 3000001;)</a:t>
            </a:r>
            <a:endParaRPr lang="ko-KR" altLang="en-US" sz="4800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999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673275" y="1491503"/>
            <a:ext cx="4412602" cy="27991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solidFill>
                <a:srgbClr val="F5F5F5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943983"/>
              </p:ext>
            </p:extLst>
          </p:nvPr>
        </p:nvGraphicFramePr>
        <p:xfrm>
          <a:off x="457997" y="1519382"/>
          <a:ext cx="11030794" cy="47049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53341">
                  <a:extLst>
                    <a:ext uri="{9D8B030D-6E8A-4147-A177-3AD203B41FA5}">
                      <a16:colId xmlns:a16="http://schemas.microsoft.com/office/drawing/2014/main" val="1000144135"/>
                    </a:ext>
                  </a:extLst>
                </a:gridCol>
                <a:gridCol w="5977453">
                  <a:extLst>
                    <a:ext uri="{9D8B030D-6E8A-4147-A177-3AD203B41FA5}">
                      <a16:colId xmlns:a16="http://schemas.microsoft.com/office/drawing/2014/main" val="1872293195"/>
                    </a:ext>
                  </a:extLst>
                </a:gridCol>
              </a:tblGrid>
              <a:tr h="47049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66339"/>
                  </a:ext>
                </a:extLst>
              </a:tr>
            </a:tbl>
          </a:graphicData>
        </a:graphic>
      </p:graphicFrame>
      <p:sp>
        <p:nvSpPr>
          <p:cNvPr id="8" name="텍스트 개체 틀 1"/>
          <p:cNvSpPr>
            <a:spLocks noGrp="1"/>
          </p:cNvSpPr>
          <p:nvPr/>
        </p:nvSpPr>
        <p:spPr>
          <a:xfrm>
            <a:off x="457997" y="946879"/>
            <a:ext cx="3376066" cy="507831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b="1" dirty="0" err="1" smtClean="0">
                <a:solidFill>
                  <a:srgbClr val="201B70"/>
                </a:solidFill>
                <a:ea typeface="맑은 고딕"/>
                <a:cs typeface="맑은 고딕"/>
              </a:rPr>
              <a:t>WireShark</a:t>
            </a:r>
            <a:r>
              <a:rPr lang="en-US" altLang="ko-KR" b="1" dirty="0">
                <a:solidFill>
                  <a:srgbClr val="201B70"/>
                </a:solidFill>
                <a:ea typeface="맑은 고딕"/>
                <a:cs typeface="맑은 고딕"/>
              </a:rPr>
              <a:t> </a:t>
            </a:r>
            <a:r>
              <a:rPr lang="ko-KR" altLang="en-US" b="1" dirty="0" smtClean="0">
                <a:solidFill>
                  <a:srgbClr val="201B70"/>
                </a:solidFill>
                <a:ea typeface="맑은 고딕"/>
                <a:cs typeface="맑은 고딕"/>
              </a:rPr>
              <a:t>패킷으로 </a:t>
            </a:r>
            <a:r>
              <a:rPr lang="en-US" altLang="ko-KR" b="1" dirty="0" smtClean="0">
                <a:solidFill>
                  <a:srgbClr val="201B70"/>
                </a:solidFill>
                <a:ea typeface="맑은 고딕"/>
                <a:cs typeface="맑은 고딕"/>
              </a:rPr>
              <a:t>URL</a:t>
            </a:r>
            <a:r>
              <a:rPr lang="ko-KR" altLang="en-US" b="1" dirty="0" smtClean="0">
                <a:solidFill>
                  <a:srgbClr val="201B70"/>
                </a:solidFill>
                <a:ea typeface="맑은 고딕"/>
                <a:cs typeface="맑은 고딕"/>
              </a:rPr>
              <a:t>확인</a:t>
            </a:r>
            <a:endParaRPr lang="ko-KR" altLang="en-US" b="1" dirty="0">
              <a:solidFill>
                <a:srgbClr val="201B70"/>
              </a:solidFill>
              <a:ea typeface="맑은 고딕"/>
              <a:cs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2423" y="3592488"/>
            <a:ext cx="7244517" cy="44460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 hangingPunct="1">
              <a:spcBef>
                <a:spcPct val="0"/>
              </a:spcBef>
              <a:buFont typeface="Arial"/>
              <a:buNone/>
            </a:pPr>
            <a:r>
              <a:rPr lang="en-US" altLang="ko-KR" sz="1500" dirty="0" err="1" smtClean="0">
                <a:latin typeface="+mn-ea"/>
              </a:rPr>
              <a:t>Password_new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/ </a:t>
            </a:r>
            <a:r>
              <a:rPr lang="en-US" altLang="ko-KR" sz="1500" dirty="0" err="1" smtClean="0">
                <a:latin typeface="+mn-ea"/>
              </a:rPr>
              <a:t>Password_conf</a:t>
            </a:r>
            <a:r>
              <a:rPr lang="en-US" altLang="ko-KR" sz="1500" dirty="0" smtClean="0">
                <a:latin typeface="+mn-ea"/>
              </a:rPr>
              <a:t> / change</a:t>
            </a:r>
            <a:endParaRPr lang="en-US" altLang="ko-KR" sz="1500" dirty="0">
              <a:latin typeface="+mn-ea"/>
            </a:endParaRPr>
          </a:p>
        </p:txBody>
      </p:sp>
      <p:sp>
        <p:nvSpPr>
          <p:cNvPr id="5" name="오른쪽 화살표 4"/>
          <p:cNvSpPr/>
          <p:nvPr/>
        </p:nvSpPr>
        <p:spPr>
          <a:xfrm rot="5400000">
            <a:off x="5758478" y="4849822"/>
            <a:ext cx="429831" cy="48683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1"/>
          <p:cNvSpPr>
            <a:spLocks noGrp="1"/>
          </p:cNvSpPr>
          <p:nvPr/>
        </p:nvSpPr>
        <p:spPr>
          <a:xfrm>
            <a:off x="457997" y="318652"/>
            <a:ext cx="7921553" cy="574966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2400" b="1" dirty="0" smtClean="0">
                <a:solidFill>
                  <a:srgbClr val="5994EF"/>
                </a:solidFill>
                <a:ea typeface="맑은 고딕"/>
                <a:cs typeface="맑은 고딕"/>
              </a:rPr>
              <a:t>CSRF</a:t>
            </a:r>
            <a:endParaRPr kumimoji="0" lang="en-US" altLang="ko-KR" sz="2400" b="1" i="0" u="none" strike="noStrike" kern="1200" cap="none" spc="0" normalizeH="0" baseline="0" dirty="0">
              <a:solidFill>
                <a:srgbClr val="5994E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1FE5FC-D5C3-FD54-9404-5769893545EB}"/>
              </a:ext>
            </a:extLst>
          </p:cNvPr>
          <p:cNvSpPr/>
          <p:nvPr/>
        </p:nvSpPr>
        <p:spPr>
          <a:xfrm>
            <a:off x="790968" y="3592488"/>
            <a:ext cx="10438503" cy="101387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t="-253" r="16064"/>
          <a:stretch/>
        </p:blipFill>
        <p:spPr>
          <a:xfrm>
            <a:off x="2146030" y="1849919"/>
            <a:ext cx="7275378" cy="157558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0968" y="3908164"/>
            <a:ext cx="10438503" cy="81814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b="1" dirty="0" smtClean="0">
                <a:latin typeface="+mn-ea"/>
              </a:rPr>
              <a:t>http</a:t>
            </a:r>
            <a:r>
              <a:rPr lang="en-US" altLang="ko-KR" sz="1600" b="1" dirty="0">
                <a:latin typeface="+mn-ea"/>
              </a:rPr>
              <a:t>://localhost/DVWA/vulnerabilities/csrf/?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password_new=pass&amp;password_conf=pass&amp;Change=Change</a:t>
            </a:r>
            <a:endParaRPr lang="ko-KR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t="23838" r="1104" b="32549"/>
          <a:stretch/>
        </p:blipFill>
        <p:spPr>
          <a:xfrm>
            <a:off x="4569435" y="5486401"/>
            <a:ext cx="2874101" cy="33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5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778570" y="1315580"/>
            <a:ext cx="4412602" cy="27991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solidFill>
                <a:srgbClr val="F5F5F5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191135"/>
              </p:ext>
            </p:extLst>
          </p:nvPr>
        </p:nvGraphicFramePr>
        <p:xfrm>
          <a:off x="457997" y="1387995"/>
          <a:ext cx="11030794" cy="31130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15397">
                  <a:extLst>
                    <a:ext uri="{9D8B030D-6E8A-4147-A177-3AD203B41FA5}">
                      <a16:colId xmlns:a16="http://schemas.microsoft.com/office/drawing/2014/main" val="1000144135"/>
                    </a:ext>
                  </a:extLst>
                </a:gridCol>
                <a:gridCol w="5515397">
                  <a:extLst>
                    <a:ext uri="{9D8B030D-6E8A-4147-A177-3AD203B41FA5}">
                      <a16:colId xmlns:a16="http://schemas.microsoft.com/office/drawing/2014/main" val="1872293195"/>
                    </a:ext>
                  </a:extLst>
                </a:gridCol>
              </a:tblGrid>
              <a:tr h="3113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6633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55973" y="1606273"/>
            <a:ext cx="4330929" cy="81519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 algn="ctr" hangingPunct="1">
              <a:spcBef>
                <a:spcPct val="0"/>
              </a:spcBef>
              <a:buFont typeface="Arial"/>
              <a:buNone/>
              <a:defRPr/>
            </a:pPr>
            <a:r>
              <a:rPr lang="ko-KR" altLang="en-US" sz="1500" dirty="0" err="1" smtClean="0">
                <a:latin typeface="+mn-ea"/>
              </a:rPr>
              <a:t>정상패킷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Referer</a:t>
            </a:r>
            <a:r>
              <a:rPr lang="en-US" altLang="ko-KR" sz="1500" dirty="0" smtClean="0">
                <a:latin typeface="+mn-ea"/>
              </a:rPr>
              <a:t>)</a:t>
            </a:r>
            <a:endParaRPr lang="ko-KR" altLang="en-US" sz="1500" dirty="0">
              <a:latin typeface="+mn-ea"/>
            </a:endParaRPr>
          </a:p>
        </p:txBody>
      </p:sp>
      <p:sp>
        <p:nvSpPr>
          <p:cNvPr id="10" name="텍스트 개체 틀 1"/>
          <p:cNvSpPr>
            <a:spLocks noGrp="1"/>
          </p:cNvSpPr>
          <p:nvPr/>
        </p:nvSpPr>
        <p:spPr>
          <a:xfrm>
            <a:off x="457996" y="4017425"/>
            <a:ext cx="1704110" cy="474361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1900" b="1" dirty="0" smtClean="0">
                <a:solidFill>
                  <a:srgbClr val="201B70"/>
                </a:solidFill>
                <a:ea typeface="맑은 고딕"/>
                <a:cs typeface="맑은 고딕"/>
              </a:rPr>
              <a:t>Alert </a:t>
            </a:r>
            <a:r>
              <a:rPr lang="ko-KR" altLang="en-US" sz="1900" b="1" dirty="0" smtClean="0">
                <a:solidFill>
                  <a:srgbClr val="201B70"/>
                </a:solidFill>
                <a:ea typeface="맑은 고딕"/>
                <a:cs typeface="맑은 고딕"/>
              </a:rPr>
              <a:t>탐지</a:t>
            </a:r>
            <a:endParaRPr lang="ko-KR" altLang="en-US" sz="1900" b="1" dirty="0">
              <a:solidFill>
                <a:srgbClr val="201B70"/>
              </a:solidFill>
              <a:ea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5022" y="5343334"/>
            <a:ext cx="4311880" cy="38238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 algn="ctr" hangingPunct="1">
              <a:spcBef>
                <a:spcPct val="0"/>
              </a:spcBef>
              <a:buFont typeface="Arial"/>
              <a:buNone/>
              <a:defRPr/>
            </a:pPr>
            <a:r>
              <a:rPr lang="ko-KR" altLang="en-US" sz="1500" dirty="0" smtClean="0">
                <a:latin typeface="+mn-ea"/>
              </a:rPr>
              <a:t>공격 탐지 및 </a:t>
            </a:r>
            <a:r>
              <a:rPr lang="en-US" altLang="ko-KR" sz="1500" dirty="0" smtClean="0">
                <a:latin typeface="+mn-ea"/>
              </a:rPr>
              <a:t>Alert </a:t>
            </a:r>
            <a:r>
              <a:rPr lang="ko-KR" altLang="en-US" sz="1500" dirty="0" smtClean="0">
                <a:latin typeface="+mn-ea"/>
              </a:rPr>
              <a:t>로그 확인</a:t>
            </a:r>
            <a:endParaRPr lang="ko-KR" altLang="en-US" sz="1500" dirty="0">
              <a:latin typeface="+mn-ea"/>
            </a:endParaRPr>
          </a:p>
        </p:txBody>
      </p:sp>
      <p:sp>
        <p:nvSpPr>
          <p:cNvPr id="45" name="텍스트 개체 틀 1"/>
          <p:cNvSpPr>
            <a:spLocks noGrp="1"/>
          </p:cNvSpPr>
          <p:nvPr/>
        </p:nvSpPr>
        <p:spPr>
          <a:xfrm>
            <a:off x="457995" y="905906"/>
            <a:ext cx="4916109" cy="507831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b="1" dirty="0" err="1" smtClean="0">
                <a:solidFill>
                  <a:srgbClr val="201B70"/>
                </a:solidFill>
                <a:ea typeface="맑은 고딕"/>
                <a:cs typeface="맑은 고딕"/>
              </a:rPr>
              <a:t>WireShark</a:t>
            </a:r>
            <a:r>
              <a:rPr lang="en-US" altLang="ko-KR" b="1" dirty="0" smtClean="0">
                <a:solidFill>
                  <a:srgbClr val="201B70"/>
                </a:solidFill>
                <a:ea typeface="맑은 고딕"/>
                <a:cs typeface="맑은 고딕"/>
              </a:rPr>
              <a:t> </a:t>
            </a:r>
            <a:r>
              <a:rPr lang="ko-KR" altLang="en-US" b="1" dirty="0" smtClean="0">
                <a:solidFill>
                  <a:srgbClr val="201B70"/>
                </a:solidFill>
                <a:ea typeface="맑은 고딕"/>
                <a:cs typeface="맑은 고딕"/>
              </a:rPr>
              <a:t>통한 </a:t>
            </a:r>
            <a:r>
              <a:rPr lang="ko-KR" altLang="en-US" b="1" dirty="0" err="1" smtClean="0">
                <a:solidFill>
                  <a:srgbClr val="201B70"/>
                </a:solidFill>
                <a:ea typeface="맑은 고딕"/>
                <a:cs typeface="맑은 고딕"/>
              </a:rPr>
              <a:t>정상패킷과</a:t>
            </a:r>
            <a:r>
              <a:rPr lang="ko-KR" altLang="en-US" b="1" dirty="0" smtClean="0">
                <a:solidFill>
                  <a:srgbClr val="201B70"/>
                </a:solidFill>
                <a:ea typeface="맑은 고딕"/>
                <a:cs typeface="맑은 고딕"/>
              </a:rPr>
              <a:t> </a:t>
            </a:r>
            <a:r>
              <a:rPr lang="ko-KR" altLang="en-US" b="1" dirty="0" err="1" smtClean="0">
                <a:solidFill>
                  <a:srgbClr val="201B70"/>
                </a:solidFill>
                <a:ea typeface="맑은 고딕"/>
                <a:cs typeface="맑은 고딕"/>
              </a:rPr>
              <a:t>공격패킷</a:t>
            </a:r>
            <a:r>
              <a:rPr lang="ko-KR" altLang="en-US" b="1" dirty="0" smtClean="0">
                <a:solidFill>
                  <a:srgbClr val="201B70"/>
                </a:solidFill>
                <a:ea typeface="맑은 고딕"/>
                <a:cs typeface="맑은 고딕"/>
              </a:rPr>
              <a:t> 비교</a:t>
            </a:r>
            <a:endParaRPr lang="ko-KR" altLang="en-US" b="1" dirty="0">
              <a:solidFill>
                <a:srgbClr val="201B70"/>
              </a:solidFill>
              <a:ea typeface="맑은 고딕"/>
              <a:cs typeface="맑은 고딕"/>
            </a:endParaRPr>
          </a:p>
        </p:txBody>
      </p:sp>
      <p:sp>
        <p:nvSpPr>
          <p:cNvPr id="15" name="텍스트 개체 틀 1"/>
          <p:cNvSpPr>
            <a:spLocks noGrp="1"/>
          </p:cNvSpPr>
          <p:nvPr/>
        </p:nvSpPr>
        <p:spPr>
          <a:xfrm>
            <a:off x="457997" y="282970"/>
            <a:ext cx="7921553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2400" b="1" dirty="0" smtClean="0">
                <a:solidFill>
                  <a:srgbClr val="5994EF"/>
                </a:solidFill>
                <a:ea typeface="맑은 고딕"/>
                <a:cs typeface="맑은 고딕"/>
              </a:rPr>
              <a:t>CSRF </a:t>
            </a:r>
            <a:r>
              <a:rPr lang="en-US" altLang="ko-KR" sz="2400" b="1" dirty="0">
                <a:solidFill>
                  <a:srgbClr val="5994EF"/>
                </a:solidFill>
                <a:ea typeface="맑은 고딕"/>
                <a:cs typeface="맑은 고딕"/>
              </a:rPr>
              <a:t>SNORT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35" y="5509791"/>
            <a:ext cx="5373490" cy="10353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40" b="87418"/>
          <a:stretch/>
        </p:blipFill>
        <p:spPr>
          <a:xfrm>
            <a:off x="618759" y="4651974"/>
            <a:ext cx="5382966" cy="6734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4000" y="2504192"/>
            <a:ext cx="2871537" cy="25782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 fontScale="25000" lnSpcReduction="20000"/>
          </a:bodyPr>
          <a:lstStyle/>
          <a:p>
            <a:pPr algn="l" hangingPunct="1">
              <a:spcBef>
                <a:spcPct val="0"/>
              </a:spcBef>
              <a:buFont typeface="Arial"/>
              <a:buNone/>
            </a:pP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95363" y="2376261"/>
            <a:ext cx="4330929" cy="81519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 algn="ctr" hangingPunct="1">
              <a:spcBef>
                <a:spcPct val="0"/>
              </a:spcBef>
              <a:buFont typeface="Arial"/>
              <a:buNone/>
              <a:defRPr/>
            </a:pPr>
            <a:r>
              <a:rPr lang="ko-KR" altLang="en-US" sz="1500" dirty="0" err="1" smtClean="0">
                <a:latin typeface="+mn-ea"/>
              </a:rPr>
              <a:t>공격패킷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Referer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없음</a:t>
            </a:r>
            <a:r>
              <a:rPr lang="en-US" altLang="ko-KR" sz="1500" dirty="0" smtClean="0">
                <a:latin typeface="+mn-ea"/>
              </a:rPr>
              <a:t>)</a:t>
            </a:r>
            <a:endParaRPr lang="ko-KR" altLang="en-US" sz="1500" dirty="0">
              <a:latin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rcRect l="2016" t="43571" r="35921" b="1730"/>
          <a:stretch/>
        </p:blipFill>
        <p:spPr>
          <a:xfrm>
            <a:off x="625643" y="1540042"/>
            <a:ext cx="5379396" cy="866274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646010" y="2184821"/>
            <a:ext cx="4864995" cy="236652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rcRect r="36625" b="-1541"/>
          <a:stretch/>
        </p:blipFill>
        <p:spPr>
          <a:xfrm>
            <a:off x="659406" y="2586836"/>
            <a:ext cx="5342319" cy="54162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9406" y="3540142"/>
            <a:ext cx="10761657" cy="344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ctr">
            <a:normAutofit fontScale="32500" lnSpcReduction="20000"/>
          </a:bodyPr>
          <a:lstStyle/>
          <a:p>
            <a:pPr algn="ctr">
              <a:spcBef>
                <a:spcPct val="0"/>
              </a:spcBef>
            </a:pPr>
            <a:r>
              <a:rPr lang="en-US" altLang="ko-KR" sz="4800" b="1" dirty="0">
                <a:solidFill>
                  <a:srgbClr val="C00000"/>
                </a:solidFill>
                <a:latin typeface="+mn-ea"/>
              </a:rPr>
              <a:t>alert </a:t>
            </a:r>
            <a:r>
              <a:rPr lang="en-US" altLang="ko-KR" sz="4800" b="1" dirty="0" err="1">
                <a:solidFill>
                  <a:srgbClr val="C00000"/>
                </a:solidFill>
                <a:latin typeface="+mn-ea"/>
              </a:rPr>
              <a:t>tcp</a:t>
            </a:r>
            <a:r>
              <a:rPr lang="en-US" altLang="ko-KR" sz="4800" b="1" dirty="0">
                <a:solidFill>
                  <a:srgbClr val="C00000"/>
                </a:solidFill>
                <a:latin typeface="+mn-ea"/>
              </a:rPr>
              <a:t> any </a:t>
            </a:r>
            <a:r>
              <a:rPr lang="en-US" altLang="ko-KR" sz="4800" b="1" dirty="0" err="1">
                <a:solidFill>
                  <a:srgbClr val="C00000"/>
                </a:solidFill>
                <a:latin typeface="+mn-ea"/>
              </a:rPr>
              <a:t>any</a:t>
            </a:r>
            <a:r>
              <a:rPr lang="en-US" altLang="ko-KR" sz="4800" b="1" dirty="0">
                <a:solidFill>
                  <a:srgbClr val="C00000"/>
                </a:solidFill>
                <a:latin typeface="+mn-ea"/>
              </a:rPr>
              <a:t> -&gt; 192.168.0.3 any (</a:t>
            </a:r>
            <a:r>
              <a:rPr lang="en-US" altLang="ko-KR" sz="4800" b="1" dirty="0" err="1">
                <a:solidFill>
                  <a:srgbClr val="C00000"/>
                </a:solidFill>
                <a:latin typeface="+mn-ea"/>
              </a:rPr>
              <a:t>msg</a:t>
            </a:r>
            <a:r>
              <a:rPr lang="en-US" altLang="ko-KR" sz="4800" b="1" dirty="0">
                <a:solidFill>
                  <a:srgbClr val="C00000"/>
                </a:solidFill>
                <a:latin typeface="+mn-ea"/>
              </a:rPr>
              <a:t>: "CSRF"; content: "GET"; content: !"</a:t>
            </a:r>
            <a:r>
              <a:rPr lang="en-US" altLang="ko-KR" sz="4800" b="1" dirty="0" err="1">
                <a:solidFill>
                  <a:srgbClr val="C00000"/>
                </a:solidFill>
                <a:latin typeface="+mn-ea"/>
              </a:rPr>
              <a:t>referer</a:t>
            </a:r>
            <a:r>
              <a:rPr lang="en-US" altLang="ko-KR" sz="4800" b="1" dirty="0">
                <a:solidFill>
                  <a:srgbClr val="C00000"/>
                </a:solidFill>
                <a:latin typeface="+mn-ea"/>
              </a:rPr>
              <a:t>"; </a:t>
            </a:r>
            <a:r>
              <a:rPr lang="en-US" altLang="ko-KR" sz="4800" b="1" dirty="0" err="1">
                <a:solidFill>
                  <a:srgbClr val="C00000"/>
                </a:solidFill>
                <a:latin typeface="+mn-ea"/>
              </a:rPr>
              <a:t>nocase</a:t>
            </a:r>
            <a:r>
              <a:rPr lang="en-US" altLang="ko-KR" sz="4800" b="1" dirty="0">
                <a:solidFill>
                  <a:srgbClr val="C00000"/>
                </a:solidFill>
                <a:latin typeface="+mn-ea"/>
              </a:rPr>
              <a:t>; </a:t>
            </a:r>
            <a:r>
              <a:rPr lang="en-US" altLang="ko-KR" sz="4800" b="1" dirty="0" err="1">
                <a:solidFill>
                  <a:srgbClr val="C00000"/>
                </a:solidFill>
                <a:latin typeface="+mn-ea"/>
              </a:rPr>
              <a:t>sid</a:t>
            </a:r>
            <a:r>
              <a:rPr lang="en-US" altLang="ko-KR" sz="4800" b="1" dirty="0">
                <a:solidFill>
                  <a:srgbClr val="C00000"/>
                </a:solidFill>
                <a:latin typeface="+mn-ea"/>
              </a:rPr>
              <a:t> 1000001;)</a:t>
            </a:r>
            <a:endParaRPr lang="ko-KR" altLang="en-US" sz="4800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535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29"/>
          <p:cNvSpPr>
            <a:spLocks noGrp="1"/>
          </p:cNvSpPr>
          <p:nvPr>
            <p:ph type="body" sz="quarter" idx="27"/>
          </p:nvPr>
        </p:nvSpPr>
        <p:spPr>
          <a:xfrm>
            <a:off x="7314349" y="3476394"/>
            <a:ext cx="3209240" cy="391967"/>
          </a:xfrm>
        </p:spPr>
        <p:txBody>
          <a:bodyPr/>
          <a:lstStyle/>
          <a:p>
            <a:pPr lvl="0">
              <a:defRPr/>
            </a:pPr>
            <a:r>
              <a:rPr lang="en-US" altLang="ko-KR" dirty="0" smtClean="0"/>
              <a:t>SNORT</a:t>
            </a:r>
            <a:endParaRPr lang="en-US" altLang="ko-KR" dirty="0"/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32"/>
          </p:nvPr>
        </p:nvSpPr>
        <p:spPr>
          <a:xfrm>
            <a:off x="7537227" y="1430655"/>
            <a:ext cx="2763484" cy="2203605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FF9900"/>
                </a:solidFill>
              </a:rPr>
              <a:t>03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364726" y="1453958"/>
            <a:ext cx="2844803" cy="369332"/>
          </a:xfrm>
        </p:spPr>
        <p:txBody>
          <a:bodyPr/>
          <a:lstStyle/>
          <a:p>
            <a:pPr lvl="0">
              <a:defRPr/>
            </a:pPr>
            <a:r>
              <a:rPr lang="ko-KR" altLang="en-US" dirty="0" smtClean="0"/>
              <a:t>웹 해킹 공격</a:t>
            </a:r>
            <a:endParaRPr lang="ko-KR" altLang="en-US" dirty="0"/>
          </a:p>
        </p:txBody>
      </p:sp>
      <p:sp>
        <p:nvSpPr>
          <p:cNvPr id="26" name="텍스트 개체 틀 13"/>
          <p:cNvSpPr>
            <a:spLocks noGrp="1"/>
          </p:cNvSpPr>
          <p:nvPr>
            <p:ph type="body" sz="quarter" idx="18"/>
          </p:nvPr>
        </p:nvSpPr>
        <p:spPr>
          <a:xfrm>
            <a:off x="1364727" y="1930039"/>
            <a:ext cx="4438297" cy="293414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XSS / CSRF SNORT</a:t>
            </a:r>
            <a:r>
              <a:rPr lang="ko-KR" altLang="en-US" dirty="0" smtClean="0"/>
              <a:t>를 통한 탐지</a:t>
            </a:r>
            <a:endParaRPr lang="ko-KR" altLang="en-US" dirty="0"/>
          </a:p>
        </p:txBody>
      </p:sp>
      <p:sp>
        <p:nvSpPr>
          <p:cNvPr id="28" name="텍스트 개체 틀 22"/>
          <p:cNvSpPr>
            <a:spLocks noGrp="1"/>
          </p:cNvSpPr>
          <p:nvPr>
            <p:ph type="body" sz="quarter" idx="33"/>
          </p:nvPr>
        </p:nvSpPr>
        <p:spPr>
          <a:xfrm>
            <a:off x="1364726" y="2859641"/>
            <a:ext cx="2844803" cy="3693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err="1" smtClean="0">
                <a:solidFill>
                  <a:srgbClr val="FF9900"/>
                </a:solidFill>
              </a:rPr>
              <a:t>DDoS</a:t>
            </a:r>
            <a:r>
              <a:rPr lang="en-US" altLang="ko-KR" dirty="0" smtClean="0">
                <a:solidFill>
                  <a:srgbClr val="FF9900"/>
                </a:solidFill>
              </a:rPr>
              <a:t> </a:t>
            </a:r>
            <a:r>
              <a:rPr lang="ko-KR" altLang="en-US" dirty="0" smtClean="0">
                <a:solidFill>
                  <a:srgbClr val="FF9900"/>
                </a:solidFill>
              </a:rPr>
              <a:t>공격</a:t>
            </a:r>
            <a:endParaRPr lang="en-US" altLang="ko-KR" dirty="0">
              <a:solidFill>
                <a:srgbClr val="FF9900"/>
              </a:solidFill>
            </a:endParaRPr>
          </a:p>
        </p:txBody>
      </p:sp>
      <p:sp>
        <p:nvSpPr>
          <p:cNvPr id="29" name="텍스트 개체 틀 26"/>
          <p:cNvSpPr>
            <a:spLocks noGrp="1"/>
          </p:cNvSpPr>
          <p:nvPr>
            <p:ph type="body" sz="quarter" idx="34"/>
          </p:nvPr>
        </p:nvSpPr>
        <p:spPr>
          <a:xfrm>
            <a:off x="1364727" y="3379682"/>
            <a:ext cx="4438297" cy="29341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dirty="0" smtClean="0"/>
              <a:t>Dos, </a:t>
            </a:r>
            <a:r>
              <a:rPr lang="en-US" altLang="ko-KR" dirty="0" err="1" smtClean="0"/>
              <a:t>DDos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DrDOS</a:t>
            </a:r>
            <a:endParaRPr lang="en-US" altLang="ko-KR" dirty="0" smtClean="0"/>
          </a:p>
        </p:txBody>
      </p:sp>
      <p:sp>
        <p:nvSpPr>
          <p:cNvPr id="31" name="텍스트 개체 틀 36"/>
          <p:cNvSpPr>
            <a:spLocks noGrp="1"/>
          </p:cNvSpPr>
          <p:nvPr>
            <p:ph type="body" sz="quarter" idx="35"/>
          </p:nvPr>
        </p:nvSpPr>
        <p:spPr>
          <a:xfrm>
            <a:off x="1364726" y="4995080"/>
            <a:ext cx="2844803" cy="3693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ARP Spoofing</a:t>
            </a:r>
            <a:endParaRPr lang="ko-KR" altLang="en-US" dirty="0"/>
          </a:p>
        </p:txBody>
      </p:sp>
      <p:sp>
        <p:nvSpPr>
          <p:cNvPr id="32" name="텍스트 개체 틀 37"/>
          <p:cNvSpPr>
            <a:spLocks noGrp="1"/>
          </p:cNvSpPr>
          <p:nvPr>
            <p:ph type="body" sz="quarter" idx="36"/>
          </p:nvPr>
        </p:nvSpPr>
        <p:spPr>
          <a:xfrm>
            <a:off x="1364727" y="5471162"/>
            <a:ext cx="4572610" cy="29731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dirty="0" smtClean="0"/>
              <a:t>개요와 대응방안에 대해서 알아봅니다</a:t>
            </a:r>
            <a:endParaRPr lang="ko-KR" altLang="en-US" dirty="0"/>
          </a:p>
        </p:txBody>
      </p:sp>
      <p:sp>
        <p:nvSpPr>
          <p:cNvPr id="33" name="텍스트 개체 틀 26"/>
          <p:cNvSpPr txBox="1">
            <a:spLocks/>
          </p:cNvSpPr>
          <p:nvPr/>
        </p:nvSpPr>
        <p:spPr>
          <a:xfrm>
            <a:off x="1358866" y="3743094"/>
            <a:ext cx="4438297" cy="29341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err="1" smtClean="0"/>
              <a:t>Slowloris</a:t>
            </a:r>
            <a:r>
              <a:rPr lang="en-US" altLang="ko-KR" dirty="0" smtClean="0"/>
              <a:t> / </a:t>
            </a:r>
            <a:r>
              <a:rPr lang="en-US" altLang="ko-KR" dirty="0"/>
              <a:t>SYN </a:t>
            </a:r>
            <a:r>
              <a:rPr lang="en-US" altLang="ko-KR" dirty="0" smtClean="0"/>
              <a:t>Flooding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</p:txBody>
      </p:sp>
      <p:sp>
        <p:nvSpPr>
          <p:cNvPr id="34" name="텍스트 개체 틀 26"/>
          <p:cNvSpPr txBox="1">
            <a:spLocks/>
          </p:cNvSpPr>
          <p:nvPr/>
        </p:nvSpPr>
        <p:spPr>
          <a:xfrm>
            <a:off x="1353005" y="4009792"/>
            <a:ext cx="4438297" cy="29341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dirty="0" smtClean="0"/>
          </a:p>
        </p:txBody>
      </p:sp>
      <p:sp>
        <p:nvSpPr>
          <p:cNvPr id="35" name="텍스트 개체 틀 26"/>
          <p:cNvSpPr txBox="1">
            <a:spLocks/>
          </p:cNvSpPr>
          <p:nvPr/>
        </p:nvSpPr>
        <p:spPr>
          <a:xfrm>
            <a:off x="1364727" y="4140650"/>
            <a:ext cx="4438297" cy="29341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스노트</a:t>
            </a:r>
            <a:r>
              <a:rPr lang="ko-KR" altLang="en-US" dirty="0" smtClean="0"/>
              <a:t> 규칙을 통한 탐지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650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673275" y="1208871"/>
            <a:ext cx="4412602" cy="27991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solidFill>
                <a:srgbClr val="F5F5F5"/>
              </a:solidFill>
            </a:endParaRPr>
          </a:p>
        </p:txBody>
      </p:sp>
      <p:sp>
        <p:nvSpPr>
          <p:cNvPr id="18" name="텍스트 개체 틀 1"/>
          <p:cNvSpPr>
            <a:spLocks noGrp="1"/>
          </p:cNvSpPr>
          <p:nvPr/>
        </p:nvSpPr>
        <p:spPr>
          <a:xfrm>
            <a:off x="457997" y="416868"/>
            <a:ext cx="7921553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l" defTabSz="6858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ko-KR" sz="2400" b="1" dirty="0" err="1" smtClean="0">
                <a:solidFill>
                  <a:srgbClr val="5994EF"/>
                </a:solidFill>
                <a:latin typeface="맑은 고딕"/>
                <a:ea typeface="맑은 고딕"/>
                <a:cs typeface="맑은 고딕"/>
              </a:rPr>
              <a:t>DoS</a:t>
            </a:r>
            <a:r>
              <a:rPr lang="en-US" altLang="ko-KR" sz="2400" b="1" dirty="0" smtClean="0">
                <a:solidFill>
                  <a:srgbClr val="5994EF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en-US" altLang="ko-KR" sz="2400" b="1" dirty="0" err="1" smtClean="0">
                <a:solidFill>
                  <a:srgbClr val="5994EF"/>
                </a:solidFill>
                <a:latin typeface="맑은 고딕"/>
                <a:ea typeface="맑은 고딕"/>
                <a:cs typeface="맑은 고딕"/>
              </a:rPr>
              <a:t>DDoS</a:t>
            </a:r>
            <a:r>
              <a:rPr lang="en-US" altLang="ko-KR" sz="2400" b="1" dirty="0" smtClean="0">
                <a:solidFill>
                  <a:srgbClr val="5994EF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en-US" altLang="ko-KR" sz="2400" b="1" dirty="0" err="1" smtClean="0">
                <a:solidFill>
                  <a:srgbClr val="5994EF"/>
                </a:solidFill>
                <a:latin typeface="맑은 고딕"/>
                <a:ea typeface="맑은 고딕"/>
                <a:cs typeface="맑은 고딕"/>
              </a:rPr>
              <a:t>DrDoS</a:t>
            </a:r>
            <a:endParaRPr kumimoji="0" lang="en-US" altLang="ko-KR" sz="2400" b="1" i="0" u="none" strike="noStrike" kern="1200" cap="none" spc="0" normalizeH="0" baseline="0" dirty="0">
              <a:solidFill>
                <a:srgbClr val="5994E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49705"/>
              </p:ext>
            </p:extLst>
          </p:nvPr>
        </p:nvGraphicFramePr>
        <p:xfrm>
          <a:off x="1777024" y="1484593"/>
          <a:ext cx="8659446" cy="40809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614694">
                  <a:extLst>
                    <a:ext uri="{9D8B030D-6E8A-4147-A177-3AD203B41FA5}">
                      <a16:colId xmlns:a16="http://schemas.microsoft.com/office/drawing/2014/main" val="4073627786"/>
                    </a:ext>
                  </a:extLst>
                </a:gridCol>
                <a:gridCol w="5044752">
                  <a:extLst>
                    <a:ext uri="{9D8B030D-6E8A-4147-A177-3AD203B41FA5}">
                      <a16:colId xmlns:a16="http://schemas.microsoft.com/office/drawing/2014/main" val="1430279518"/>
                    </a:ext>
                  </a:extLst>
                </a:gridCol>
              </a:tblGrid>
              <a:tr h="5203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공격기법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322019"/>
                  </a:ext>
                </a:extLst>
              </a:tr>
              <a:tr h="9943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err="1" smtClean="0"/>
                        <a:t>DoS</a:t>
                      </a:r>
                      <a:endParaRPr lang="en-US" altLang="ko-KR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(Denial</a:t>
                      </a:r>
                      <a:r>
                        <a:rPr lang="en-US" altLang="ko-KR" baseline="0" dirty="0" smtClean="0"/>
                        <a:t> of Service)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단일클라이언트 </a:t>
                      </a:r>
                      <a:r>
                        <a:rPr lang="en-US" altLang="ko-KR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 smtClean="0">
                          <a:sym typeface="Wingdings" panose="05000000000000000000" pitchFamily="2" charset="2"/>
                        </a:rPr>
                        <a:t>특정 서버에 수행하는 공격</a:t>
                      </a:r>
                      <a:r>
                        <a:rPr lang="en-US" altLang="ko-KR" dirty="0" smtClean="0">
                          <a:sym typeface="Wingdings" panose="05000000000000000000" pitchFamily="2" charset="2"/>
                        </a:rPr>
                        <a:t>(1:1)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816217"/>
                  </a:ext>
                </a:extLst>
              </a:tr>
              <a:tr h="12830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err="1" smtClean="0"/>
                        <a:t>DDoS</a:t>
                      </a:r>
                      <a:endParaRPr lang="en-US" altLang="ko-KR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(Distributed Denial</a:t>
                      </a:r>
                      <a:r>
                        <a:rPr lang="en-US" altLang="ko-KR" baseline="0" dirty="0" smtClean="0"/>
                        <a:t> of Service)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다수의 </a:t>
                      </a:r>
                      <a:r>
                        <a:rPr lang="en-US" altLang="ko-KR" dirty="0" smtClean="0"/>
                        <a:t>PC</a:t>
                      </a:r>
                      <a:r>
                        <a:rPr lang="ko-KR" altLang="en-US" dirty="0" smtClean="0"/>
                        <a:t>를 </a:t>
                      </a:r>
                      <a:r>
                        <a:rPr lang="ko-KR" altLang="en-US" dirty="0" err="1" smtClean="0"/>
                        <a:t>봇넷</a:t>
                      </a:r>
                      <a:r>
                        <a:rPr lang="en-US" altLang="ko-KR" dirty="0" smtClean="0"/>
                        <a:t>(Botnet)</a:t>
                      </a:r>
                      <a:r>
                        <a:rPr lang="ko-KR" altLang="en-US" dirty="0" smtClean="0"/>
                        <a:t>으로 감염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특정시점에 공격</a:t>
                      </a:r>
                      <a:endParaRPr lang="en-US" altLang="ko-KR" dirty="0" smtClean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다수의 클라이언트 </a:t>
                      </a:r>
                      <a:r>
                        <a:rPr lang="en-US" altLang="ko-KR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dirty="0" smtClean="0">
                          <a:sym typeface="Wingdings" panose="05000000000000000000" pitchFamily="2" charset="2"/>
                        </a:rPr>
                        <a:t>특정 서버에 수행하는 공격</a:t>
                      </a:r>
                      <a:r>
                        <a:rPr lang="en-US" altLang="ko-KR" dirty="0" smtClean="0">
                          <a:sym typeface="Wingdings" panose="05000000000000000000" pitchFamily="2" charset="2"/>
                        </a:rPr>
                        <a:t>(N:1)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598013"/>
                  </a:ext>
                </a:extLst>
              </a:tr>
              <a:tr h="12830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err="1" smtClean="0"/>
                        <a:t>DRDoS</a:t>
                      </a:r>
                      <a:endParaRPr lang="en-US" altLang="ko-KR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(Distributed</a:t>
                      </a:r>
                      <a:r>
                        <a:rPr lang="en-US" altLang="ko-KR" baseline="0" dirty="0" smtClean="0"/>
                        <a:t> Reflection Dos)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반사체를 활용한 </a:t>
                      </a:r>
                      <a:r>
                        <a:rPr lang="en-US" altLang="ko-KR" dirty="0" smtClean="0"/>
                        <a:t>UDP </a:t>
                      </a:r>
                      <a:r>
                        <a:rPr lang="ko-KR" altLang="en-US" dirty="0" err="1" smtClean="0"/>
                        <a:t>디도스</a:t>
                      </a:r>
                      <a:r>
                        <a:rPr lang="ko-KR" altLang="en-US" dirty="0" smtClean="0"/>
                        <a:t> 공격</a:t>
                      </a:r>
                      <a:endParaRPr lang="en-US" altLang="ko-KR" dirty="0" smtClean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 err="1" smtClean="0"/>
                        <a:t>Tbps</a:t>
                      </a:r>
                      <a:r>
                        <a:rPr lang="ko-KR" altLang="en-US" dirty="0" smtClean="0"/>
                        <a:t>급 초대용량 공격 유발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06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40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6674" y="240632"/>
            <a:ext cx="11710737" cy="6416842"/>
          </a:xfrm>
          <a:prstGeom prst="rect">
            <a:avLst/>
          </a:prstGeom>
          <a:noFill/>
          <a:ln w="38100">
            <a:solidFill>
              <a:srgbClr val="5994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3711" y="2242039"/>
            <a:ext cx="10216662" cy="33674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 algn="ctr" hangingPunct="1">
              <a:spcBef>
                <a:spcPct val="0"/>
              </a:spcBef>
              <a:buFont typeface="Arial"/>
              <a:buNone/>
            </a:pPr>
            <a:endParaRPr lang="en-US" altLang="ko-KR" sz="2000" b="1" dirty="0" smtClean="0">
              <a:latin typeface="+mn-ea"/>
            </a:endParaRPr>
          </a:p>
          <a:p>
            <a:pPr algn="ctr" hangingPunct="1">
              <a:spcBef>
                <a:spcPct val="0"/>
              </a:spcBef>
              <a:buFont typeface="Arial"/>
              <a:buNone/>
            </a:pPr>
            <a:endParaRPr lang="en-US" altLang="ko-KR" sz="2000" b="1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5240" y="2728575"/>
            <a:ext cx="1439467" cy="14394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95010" y="2709266"/>
            <a:ext cx="1439467" cy="1439467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179807" y="3543300"/>
            <a:ext cx="5864469" cy="465993"/>
          </a:xfrm>
          <a:prstGeom prst="rightArrow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05781" y="4111739"/>
            <a:ext cx="1723293" cy="58029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en-US" altLang="ko-KR" sz="1600" b="1" dirty="0" smtClean="0">
              <a:latin typeface="+mn-ea"/>
            </a:endParaRPr>
          </a:p>
          <a:p>
            <a:pPr algn="ctr">
              <a:spcBef>
                <a:spcPct val="0"/>
              </a:spcBef>
            </a:pPr>
            <a:r>
              <a:rPr lang="ko-KR" altLang="en-US" sz="1600" b="1" dirty="0" smtClean="0">
                <a:latin typeface="+mn-ea"/>
              </a:rPr>
              <a:t>공격자 </a:t>
            </a:r>
            <a:r>
              <a:rPr lang="en-US" altLang="ko-KR" sz="1600" b="1" dirty="0">
                <a:latin typeface="+mn-ea"/>
              </a:rPr>
              <a:t>IP : </a:t>
            </a:r>
            <a:r>
              <a:rPr lang="en-US" altLang="ko-KR" sz="1600" b="1" dirty="0" smtClean="0">
                <a:latin typeface="+mn-ea"/>
              </a:rPr>
              <a:t>192.168.0.239</a:t>
            </a:r>
            <a:endParaRPr lang="en-US" altLang="ko-KR" sz="1600" b="1" dirty="0">
              <a:latin typeface="+mn-ea"/>
            </a:endParaRPr>
          </a:p>
          <a:p>
            <a:pPr algn="ctr" hangingPunct="1">
              <a:spcBef>
                <a:spcPct val="0"/>
              </a:spcBef>
              <a:buFont typeface="Arial"/>
              <a:buNone/>
            </a:pPr>
            <a:endParaRPr lang="ko-KR" altLang="en-US" sz="16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5010" y="4148733"/>
            <a:ext cx="1723293" cy="58029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spcBef>
                <a:spcPct val="0"/>
              </a:spcBef>
            </a:pPr>
            <a:endParaRPr lang="en-US" altLang="ko-KR" sz="1600" b="1" dirty="0" smtClean="0">
              <a:latin typeface="+mn-ea"/>
            </a:endParaRPr>
          </a:p>
          <a:p>
            <a:pPr algn="ctr">
              <a:spcBef>
                <a:spcPct val="0"/>
              </a:spcBef>
            </a:pPr>
            <a:r>
              <a:rPr lang="ko-KR" altLang="en-US" sz="1600" b="1" dirty="0">
                <a:latin typeface="+mn-ea"/>
              </a:rPr>
              <a:t>피해자 </a:t>
            </a:r>
            <a:r>
              <a:rPr lang="en-US" altLang="ko-KR" sz="1600" b="1" dirty="0">
                <a:latin typeface="+mn-ea"/>
              </a:rPr>
              <a:t>IP : </a:t>
            </a:r>
            <a:r>
              <a:rPr lang="en-US" altLang="ko-KR" sz="1600" b="1" dirty="0" smtClean="0">
                <a:latin typeface="+mn-ea"/>
              </a:rPr>
              <a:t>192.168.0.4</a:t>
            </a:r>
            <a:endParaRPr lang="ko-KR" altLang="en-US" sz="1600" b="1" dirty="0">
              <a:latin typeface="+mn-ea"/>
            </a:endParaRPr>
          </a:p>
          <a:p>
            <a:pPr algn="l" hangingPunct="1">
              <a:spcBef>
                <a:spcPct val="0"/>
              </a:spcBef>
              <a:buFont typeface="Arial"/>
              <a:buNone/>
            </a:pPr>
            <a:endParaRPr lang="ko-KR" altLang="en-US" sz="16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9906" y="2734415"/>
            <a:ext cx="4281854" cy="58908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ko-KR" sz="1900" b="1" dirty="0" smtClean="0">
                <a:latin typeface="+mn-ea"/>
              </a:rPr>
              <a:t>SYN Flooding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ko-KR" sz="1900" b="1" dirty="0" err="1" smtClean="0">
                <a:latin typeface="+mn-ea"/>
              </a:rPr>
              <a:t>Slowloris</a:t>
            </a:r>
            <a:endParaRPr lang="en-US" altLang="ko-KR" sz="1900" b="1" dirty="0" smtClean="0">
              <a:latin typeface="+mn-ea"/>
            </a:endParaRPr>
          </a:p>
        </p:txBody>
      </p:sp>
      <p:sp>
        <p:nvSpPr>
          <p:cNvPr id="12" name="텍스트 개체 틀 1"/>
          <p:cNvSpPr>
            <a:spLocks noGrp="1"/>
          </p:cNvSpPr>
          <p:nvPr/>
        </p:nvSpPr>
        <p:spPr>
          <a:xfrm>
            <a:off x="457997" y="416868"/>
            <a:ext cx="7921553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l" defTabSz="6858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ko-KR" sz="2400" b="1" dirty="0" err="1" smtClean="0">
                <a:solidFill>
                  <a:srgbClr val="5994EF"/>
                </a:solidFill>
                <a:latin typeface="맑은 고딕"/>
                <a:ea typeface="맑은 고딕"/>
                <a:cs typeface="맑은 고딕"/>
              </a:rPr>
              <a:t>DDoS</a:t>
            </a:r>
            <a:r>
              <a:rPr lang="en-US" altLang="ko-KR" sz="2400" b="1" dirty="0" smtClean="0">
                <a:solidFill>
                  <a:srgbClr val="5994E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b="1" dirty="0" smtClean="0">
                <a:solidFill>
                  <a:srgbClr val="5994EF"/>
                </a:solidFill>
                <a:latin typeface="맑은 고딕"/>
                <a:ea typeface="맑은 고딕"/>
                <a:cs typeface="맑은 고딕"/>
              </a:rPr>
              <a:t>공격</a:t>
            </a:r>
            <a:endParaRPr kumimoji="0" lang="en-US" altLang="ko-KR" sz="2400" b="1" i="0" u="none" strike="noStrike" kern="1200" cap="none" spc="0" normalizeH="0" baseline="0" dirty="0">
              <a:solidFill>
                <a:srgbClr val="5994E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03457"/>
              </p:ext>
            </p:extLst>
          </p:nvPr>
        </p:nvGraphicFramePr>
        <p:xfrm>
          <a:off x="648203" y="4805339"/>
          <a:ext cx="2325905" cy="345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322">
                  <a:extLst>
                    <a:ext uri="{9D8B030D-6E8A-4147-A177-3AD203B41FA5}">
                      <a16:colId xmlns:a16="http://schemas.microsoft.com/office/drawing/2014/main" val="2536085458"/>
                    </a:ext>
                  </a:extLst>
                </a:gridCol>
                <a:gridCol w="940583">
                  <a:extLst>
                    <a:ext uri="{9D8B030D-6E8A-4147-A177-3AD203B41FA5}">
                      <a16:colId xmlns:a16="http://schemas.microsoft.com/office/drawing/2014/main" val="3586830077"/>
                    </a:ext>
                  </a:extLst>
                </a:gridCol>
              </a:tblGrid>
              <a:tr h="34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KALI</a:t>
                      </a:r>
                      <a:r>
                        <a:rPr lang="en-US" altLang="ko-KR" sz="1200" b="0" baseline="0" dirty="0" smtClean="0">
                          <a:solidFill>
                            <a:sysClr val="windowText" lastClr="000000"/>
                          </a:solidFill>
                        </a:rPr>
                        <a:t> LINUX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Ver.</a:t>
                      </a:r>
                      <a:r>
                        <a:rPr lang="en-US" altLang="ko-KR" sz="12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2022.4</a:t>
                      </a:r>
                      <a:r>
                        <a:rPr lang="en-US" altLang="ko-KR" sz="12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813655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361193"/>
              </p:ext>
            </p:extLst>
          </p:nvPr>
        </p:nvGraphicFramePr>
        <p:xfrm>
          <a:off x="9337432" y="4875598"/>
          <a:ext cx="2355803" cy="345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129">
                  <a:extLst>
                    <a:ext uri="{9D8B030D-6E8A-4147-A177-3AD203B41FA5}">
                      <a16:colId xmlns:a16="http://schemas.microsoft.com/office/drawing/2014/main" val="2536085458"/>
                    </a:ext>
                  </a:extLst>
                </a:gridCol>
                <a:gridCol w="952674">
                  <a:extLst>
                    <a:ext uri="{9D8B030D-6E8A-4147-A177-3AD203B41FA5}">
                      <a16:colId xmlns:a16="http://schemas.microsoft.com/office/drawing/2014/main" val="3586830077"/>
                    </a:ext>
                  </a:extLst>
                </a:gridCol>
              </a:tblGrid>
              <a:tr h="34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KALI</a:t>
                      </a:r>
                      <a:r>
                        <a:rPr lang="en-US" altLang="ko-KR" sz="1200" b="0" baseline="0" dirty="0" smtClean="0">
                          <a:solidFill>
                            <a:sysClr val="windowText" lastClr="000000"/>
                          </a:solidFill>
                        </a:rPr>
                        <a:t> LINUX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Ver.</a:t>
                      </a:r>
                      <a:r>
                        <a:rPr lang="en-US" altLang="ko-KR" sz="12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2022.4</a:t>
                      </a:r>
                      <a:r>
                        <a:rPr lang="en-US" altLang="ko-KR" sz="12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813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4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2AA5803-AB12-246C-624D-B9044E5924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997" y="3761989"/>
          <a:ext cx="11030794" cy="256336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15397">
                  <a:extLst>
                    <a:ext uri="{9D8B030D-6E8A-4147-A177-3AD203B41FA5}">
                      <a16:colId xmlns:a16="http://schemas.microsoft.com/office/drawing/2014/main" val="1000144135"/>
                    </a:ext>
                  </a:extLst>
                </a:gridCol>
                <a:gridCol w="5515397">
                  <a:extLst>
                    <a:ext uri="{9D8B030D-6E8A-4147-A177-3AD203B41FA5}">
                      <a16:colId xmlns:a16="http://schemas.microsoft.com/office/drawing/2014/main" val="1872293195"/>
                    </a:ext>
                  </a:extLst>
                </a:gridCol>
              </a:tblGrid>
              <a:tr h="256336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6633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DADF7E8-76D8-9CB4-9655-8E8604A8D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50057"/>
              </p:ext>
            </p:extLst>
          </p:nvPr>
        </p:nvGraphicFramePr>
        <p:xfrm>
          <a:off x="457997" y="1154546"/>
          <a:ext cx="11030794" cy="200947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15397">
                  <a:extLst>
                    <a:ext uri="{9D8B030D-6E8A-4147-A177-3AD203B41FA5}">
                      <a16:colId xmlns:a16="http://schemas.microsoft.com/office/drawing/2014/main" val="1000144135"/>
                    </a:ext>
                  </a:extLst>
                </a:gridCol>
                <a:gridCol w="5515397">
                  <a:extLst>
                    <a:ext uri="{9D8B030D-6E8A-4147-A177-3AD203B41FA5}">
                      <a16:colId xmlns:a16="http://schemas.microsoft.com/office/drawing/2014/main" val="1872293195"/>
                    </a:ext>
                  </a:extLst>
                </a:gridCol>
              </a:tblGrid>
              <a:tr h="20094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66339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211926" y="1786631"/>
            <a:ext cx="5997300" cy="62987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rmAutofit/>
          </a:bodyPr>
          <a:lstStyle/>
          <a:p>
            <a:pPr algn="ctr" hangingPunct="1">
              <a:spcBef>
                <a:spcPct val="0"/>
              </a:spcBef>
              <a:buFont typeface="Arial"/>
              <a:buNone/>
              <a:defRPr/>
            </a:pPr>
            <a:r>
              <a:rPr lang="ko-KR" altLang="en-US" sz="1400" dirty="0" smtClean="0">
                <a:latin typeface="+mn-ea"/>
              </a:rPr>
              <a:t>백 로그 큐 사이즈 조절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텍스트 개체 틀 1"/>
          <p:cNvSpPr>
            <a:spLocks noGrp="1"/>
          </p:cNvSpPr>
          <p:nvPr/>
        </p:nvSpPr>
        <p:spPr>
          <a:xfrm>
            <a:off x="457997" y="318652"/>
            <a:ext cx="7921553" cy="574966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2400" b="1" dirty="0" smtClean="0">
                <a:solidFill>
                  <a:srgbClr val="5994EF"/>
                </a:solidFill>
                <a:latin typeface="맑은 고딕"/>
                <a:ea typeface="맑은 고딕"/>
                <a:cs typeface="맑은 고딕"/>
              </a:rPr>
              <a:t>SYN Flooding</a:t>
            </a:r>
            <a:endParaRPr kumimoji="0" lang="en-US" altLang="ko-KR" sz="2400" b="1" i="0" u="none" strike="noStrike" kern="1200" cap="none" spc="0" normalizeH="0" baseline="0" dirty="0">
              <a:solidFill>
                <a:srgbClr val="5994E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r="39661" b="36759"/>
          <a:stretch/>
        </p:blipFill>
        <p:spPr>
          <a:xfrm>
            <a:off x="531807" y="1460048"/>
            <a:ext cx="4161896" cy="15357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7356" b="3176"/>
          <a:stretch/>
        </p:blipFill>
        <p:spPr>
          <a:xfrm>
            <a:off x="531807" y="3131451"/>
            <a:ext cx="4161896" cy="2539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r="783" b="36286"/>
          <a:stretch/>
        </p:blipFill>
        <p:spPr>
          <a:xfrm>
            <a:off x="457998" y="4014690"/>
            <a:ext cx="5408530" cy="21274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93454" y="2878194"/>
            <a:ext cx="5997300" cy="62987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rmAutofit/>
          </a:bodyPr>
          <a:lstStyle/>
          <a:p>
            <a:pPr algn="ctr" hangingPunct="1">
              <a:spcBef>
                <a:spcPct val="0"/>
              </a:spcBef>
              <a:buFont typeface="Arial"/>
              <a:buNone/>
              <a:defRPr/>
            </a:pPr>
            <a:r>
              <a:rPr lang="en-US" altLang="ko-KR" sz="1400" dirty="0" smtClean="0">
                <a:latin typeface="+mn-ea"/>
              </a:rPr>
              <a:t>SYN </a:t>
            </a:r>
            <a:r>
              <a:rPr lang="ko-KR" altLang="en-US" sz="1400" dirty="0" smtClean="0">
                <a:latin typeface="+mn-ea"/>
              </a:rPr>
              <a:t>요청을 </a:t>
            </a:r>
            <a:r>
              <a:rPr lang="en-US" altLang="ko-KR" sz="1400" dirty="0" smtClean="0">
                <a:latin typeface="+mn-ea"/>
              </a:rPr>
              <a:t>192.168.0.4 IP</a:t>
            </a:r>
            <a:r>
              <a:rPr lang="ko-KR" altLang="en-US" sz="1400" dirty="0" smtClean="0">
                <a:latin typeface="+mn-ea"/>
              </a:rPr>
              <a:t>의 </a:t>
            </a:r>
            <a:r>
              <a:rPr lang="en-US" altLang="ko-KR" sz="1400" dirty="0" smtClean="0">
                <a:latin typeface="+mn-ea"/>
              </a:rPr>
              <a:t>80</a:t>
            </a:r>
            <a:r>
              <a:rPr lang="ko-KR" altLang="en-US" sz="1400" dirty="0" smtClean="0">
                <a:latin typeface="+mn-ea"/>
              </a:rPr>
              <a:t>번 포트에 </a:t>
            </a:r>
            <a:r>
              <a:rPr lang="en-US" altLang="ko-KR" sz="1400" dirty="0" smtClean="0">
                <a:latin typeface="+mn-ea"/>
              </a:rPr>
              <a:t>Flood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45673" y="4680052"/>
            <a:ext cx="5997300" cy="62987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 algn="ctr" hangingPunct="1">
              <a:spcBef>
                <a:spcPct val="0"/>
              </a:spcBef>
              <a:buFont typeface="Arial"/>
              <a:buNone/>
              <a:defRPr/>
            </a:pPr>
            <a:r>
              <a:rPr lang="en-US" altLang="ko-KR" sz="1400" dirty="0" err="1" smtClean="0">
                <a:latin typeface="+mn-ea"/>
              </a:rPr>
              <a:t>Netstat</a:t>
            </a:r>
            <a:r>
              <a:rPr lang="en-US" altLang="ko-KR" sz="1400" dirty="0" smtClean="0">
                <a:latin typeface="+mn-ea"/>
              </a:rPr>
              <a:t> –an | </a:t>
            </a:r>
            <a:r>
              <a:rPr lang="en-US" altLang="ko-KR" sz="1400" dirty="0" err="1" smtClean="0">
                <a:latin typeface="+mn-ea"/>
              </a:rPr>
              <a:t>grep</a:t>
            </a:r>
            <a:r>
              <a:rPr lang="en-US" altLang="ko-KR" sz="1400" dirty="0" smtClean="0">
                <a:latin typeface="+mn-ea"/>
              </a:rPr>
              <a:t> –</a:t>
            </a:r>
            <a:r>
              <a:rPr lang="en-US" altLang="ko-KR" sz="1400" dirty="0" err="1" smtClean="0">
                <a:latin typeface="+mn-ea"/>
              </a:rPr>
              <a:t>i</a:t>
            </a:r>
            <a:r>
              <a:rPr lang="en-US" altLang="ko-KR" sz="1400" dirty="0" smtClean="0">
                <a:latin typeface="+mn-ea"/>
              </a:rPr>
              <a:t> “</a:t>
            </a:r>
            <a:r>
              <a:rPr lang="en-US" altLang="ko-KR" sz="1400" dirty="0" err="1" smtClean="0">
                <a:latin typeface="+mn-ea"/>
              </a:rPr>
              <a:t>syn_recv</a:t>
            </a:r>
            <a:r>
              <a:rPr lang="en-US" altLang="ko-KR" sz="1400" dirty="0" smtClean="0">
                <a:latin typeface="+mn-ea"/>
              </a:rPr>
              <a:t>”</a:t>
            </a:r>
          </a:p>
          <a:p>
            <a:pPr algn="ctr" hangingPunct="1">
              <a:spcBef>
                <a:spcPct val="0"/>
              </a:spcBef>
              <a:buFont typeface="Arial"/>
              <a:buNone/>
              <a:defRPr/>
            </a:pPr>
            <a:endParaRPr lang="en-US" altLang="ko-KR" sz="1400" dirty="0" smtClean="0">
              <a:latin typeface="+mn-ea"/>
            </a:endParaRPr>
          </a:p>
          <a:p>
            <a:pPr algn="ctr" hangingPunct="1">
              <a:spcBef>
                <a:spcPct val="0"/>
              </a:spcBef>
              <a:buFont typeface="Arial"/>
              <a:buNone/>
              <a:defRPr/>
            </a:pPr>
            <a:endParaRPr lang="en-US" altLang="ko-KR" sz="1400" dirty="0" smtClean="0">
              <a:latin typeface="+mn-ea"/>
            </a:endParaRPr>
          </a:p>
          <a:p>
            <a:pPr algn="ctr" hangingPunct="1">
              <a:spcBef>
                <a:spcPct val="0"/>
              </a:spcBef>
              <a:buFont typeface="Arial"/>
              <a:buNone/>
              <a:defRPr/>
            </a:pPr>
            <a:r>
              <a:rPr lang="en-US" altLang="ko-KR" sz="1400" dirty="0" smtClean="0">
                <a:latin typeface="+mn-ea"/>
              </a:rPr>
              <a:t>SOCKET</a:t>
            </a:r>
            <a:r>
              <a:rPr lang="ko-KR" altLang="en-US" sz="1400" dirty="0" smtClean="0">
                <a:latin typeface="+mn-ea"/>
              </a:rPr>
              <a:t>상태 전부 </a:t>
            </a:r>
            <a:r>
              <a:rPr lang="en-US" altLang="ko-KR" sz="1400" dirty="0" smtClean="0">
                <a:latin typeface="+mn-ea"/>
              </a:rPr>
              <a:t>SYN_RECV</a:t>
            </a:r>
          </a:p>
        </p:txBody>
      </p:sp>
    </p:spTree>
    <p:extLst>
      <p:ext uri="{BB962C8B-B14F-4D97-AF65-F5344CB8AC3E}">
        <p14:creationId xmlns:p14="http://schemas.microsoft.com/office/powerpoint/2010/main" val="129694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7"/>
          <p:cNvSpPr txBox="1">
            <a:spLocks noChangeArrowheads="1"/>
          </p:cNvSpPr>
          <p:nvPr/>
        </p:nvSpPr>
        <p:spPr>
          <a:xfrm>
            <a:off x="7953333" y="1447834"/>
            <a:ext cx="2657328" cy="43088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spcBef>
                <a:spcPct val="0"/>
              </a:spcBef>
              <a:buNone/>
              <a:tabLst>
                <a:tab pos="810101" algn="l"/>
              </a:tabLst>
              <a:defRPr/>
            </a:pPr>
            <a:r>
              <a:rPr lang="en-US" altLang="ko-KR" sz="2200" b="1" dirty="0" smtClean="0">
                <a:latin typeface="+mn-ea"/>
              </a:rPr>
              <a:t>OVERVIEW</a:t>
            </a:r>
            <a:endParaRPr lang="en-US" altLang="ko-KR" sz="2200" b="1" dirty="0">
              <a:latin typeface="+mn-ea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>
          <a:xfrm>
            <a:off x="6616219" y="1345797"/>
            <a:ext cx="1378624" cy="64467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>
              <a:spcBef>
                <a:spcPct val="0"/>
              </a:spcBef>
              <a:buNone/>
              <a:tabLst>
                <a:tab pos="810101" algn="l"/>
              </a:tabLst>
              <a:defRPr/>
            </a:pPr>
            <a:r>
              <a:rPr lang="en-US" altLang="ko-KR" sz="3600" b="1">
                <a:solidFill>
                  <a:srgbClr val="201B70"/>
                </a:solidFill>
                <a:latin typeface="+mn-ea"/>
                <a:ea typeface="+mn-ea"/>
              </a:rPr>
              <a:t>01</a:t>
            </a: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>
          <a:xfrm>
            <a:off x="7953333" y="2316879"/>
            <a:ext cx="2657328" cy="43088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spcBef>
                <a:spcPct val="0"/>
              </a:spcBef>
              <a:buNone/>
              <a:tabLst>
                <a:tab pos="810101" algn="l"/>
              </a:tabLst>
              <a:defRPr/>
            </a:pPr>
            <a:r>
              <a:rPr lang="en-US" altLang="ko-KR" sz="2200" b="1" dirty="0" smtClean="0">
                <a:latin typeface="+mn-ea"/>
              </a:rPr>
              <a:t>PREVIEW</a:t>
            </a:r>
            <a:endParaRPr lang="en-US" altLang="ko-KR" sz="2200" b="1" dirty="0">
              <a:latin typeface="+mn-ea"/>
              <a:ea typeface="+mn-ea"/>
            </a:endParaRP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>
          <a:xfrm>
            <a:off x="6616219" y="2211705"/>
            <a:ext cx="1378624" cy="64579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>
              <a:spcBef>
                <a:spcPct val="0"/>
              </a:spcBef>
              <a:buNone/>
              <a:tabLst>
                <a:tab pos="810101" algn="l"/>
              </a:tabLst>
              <a:defRPr/>
            </a:pPr>
            <a:r>
              <a:rPr lang="en-US" altLang="ko-KR" sz="3600" b="1">
                <a:solidFill>
                  <a:srgbClr val="201B70"/>
                </a:solidFill>
                <a:latin typeface="+mn-ea"/>
                <a:ea typeface="+mn-ea"/>
              </a:rPr>
              <a:t>02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>
          <a:xfrm>
            <a:off x="7956193" y="3222638"/>
            <a:ext cx="2657328" cy="43088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spcBef>
                <a:spcPct val="0"/>
              </a:spcBef>
              <a:buNone/>
              <a:tabLst>
                <a:tab pos="810101" algn="l"/>
              </a:tabLst>
              <a:defRPr/>
            </a:pPr>
            <a:r>
              <a:rPr lang="en-US" altLang="ko-KR" sz="2200" b="1" dirty="0" smtClean="0">
                <a:latin typeface="+mn-ea"/>
                <a:ea typeface="+mn-ea"/>
              </a:rPr>
              <a:t>SNORT</a:t>
            </a:r>
            <a:endParaRPr lang="en-US" altLang="ko-KR" sz="2200" b="1" dirty="0">
              <a:latin typeface="+mn-ea"/>
              <a:ea typeface="+mn-ea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>
          <a:xfrm>
            <a:off x="6619079" y="3116580"/>
            <a:ext cx="1378624" cy="64466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>
              <a:spcBef>
                <a:spcPct val="0"/>
              </a:spcBef>
              <a:buNone/>
              <a:tabLst>
                <a:tab pos="810101" algn="l"/>
              </a:tabLst>
              <a:defRPr/>
            </a:pPr>
            <a:r>
              <a:rPr lang="en-US" altLang="ko-KR" sz="3600" b="1">
                <a:solidFill>
                  <a:srgbClr val="201B70"/>
                </a:solidFill>
                <a:latin typeface="+mn-ea"/>
                <a:ea typeface="+mn-ea"/>
              </a:rPr>
              <a:t>03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37360" y="1564709"/>
            <a:ext cx="3045161" cy="70788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dist" hangingPunct="1">
              <a:spcBef>
                <a:spcPct val="0"/>
              </a:spcBef>
              <a:buFont typeface="Arial"/>
              <a:buNone/>
              <a:defRPr/>
            </a:pPr>
            <a:r>
              <a:rPr lang="en-US" altLang="ko-KR" sz="4000" b="1">
                <a:solidFill>
                  <a:srgbClr val="5994EF"/>
                </a:solidFill>
                <a:latin typeface="+mn-ea"/>
              </a:rPr>
              <a:t>CONTENTS</a:t>
            </a:r>
            <a:endParaRPr lang="ko-KR" altLang="en-US" sz="4000" b="1">
              <a:solidFill>
                <a:srgbClr val="5994EF"/>
              </a:solidFill>
              <a:latin typeface="+mn-ea"/>
            </a:endParaRPr>
          </a:p>
        </p:txBody>
      </p:sp>
      <p:sp>
        <p:nvSpPr>
          <p:cNvPr id="161" name="Text Box 7"/>
          <p:cNvSpPr txBox="1">
            <a:spLocks noChangeArrowheads="1"/>
          </p:cNvSpPr>
          <p:nvPr/>
        </p:nvSpPr>
        <p:spPr>
          <a:xfrm>
            <a:off x="7946831" y="4167864"/>
            <a:ext cx="2657328" cy="43088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spcBef>
                <a:spcPct val="0"/>
              </a:spcBef>
              <a:buNone/>
              <a:tabLst>
                <a:tab pos="810101" algn="l"/>
              </a:tabLst>
              <a:defRPr/>
            </a:pPr>
            <a:r>
              <a:rPr lang="en-US" altLang="ko-KR" sz="2200" b="1" dirty="0" smtClean="0">
                <a:latin typeface="+mn-ea"/>
                <a:ea typeface="+mn-ea"/>
              </a:rPr>
              <a:t>CONCLUSION</a:t>
            </a:r>
            <a:endParaRPr lang="en-US" altLang="ko-KR" sz="2200" b="1" dirty="0">
              <a:latin typeface="+mn-ea"/>
              <a:ea typeface="+mn-ea"/>
            </a:endParaRPr>
          </a:p>
        </p:txBody>
      </p:sp>
      <p:sp>
        <p:nvSpPr>
          <p:cNvPr id="163" name="Text Box 7"/>
          <p:cNvSpPr txBox="1">
            <a:spLocks noChangeArrowheads="1"/>
          </p:cNvSpPr>
          <p:nvPr/>
        </p:nvSpPr>
        <p:spPr>
          <a:xfrm>
            <a:off x="6609717" y="4062690"/>
            <a:ext cx="1378624" cy="64579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>
              <a:spcBef>
                <a:spcPct val="0"/>
              </a:spcBef>
              <a:buNone/>
              <a:tabLst>
                <a:tab pos="810101" algn="l"/>
              </a:tabLst>
              <a:defRPr/>
            </a:pPr>
            <a:r>
              <a:rPr lang="en-US" altLang="ko-KR" sz="3600" b="1">
                <a:solidFill>
                  <a:srgbClr val="201B70"/>
                </a:solidFill>
                <a:latin typeface="+mn-ea"/>
                <a:ea typeface="+mn-ea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12086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2AA5803-AB12-246C-624D-B9044E592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825142"/>
              </p:ext>
            </p:extLst>
          </p:nvPr>
        </p:nvGraphicFramePr>
        <p:xfrm>
          <a:off x="457997" y="3641535"/>
          <a:ext cx="11030794" cy="268382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15397">
                  <a:extLst>
                    <a:ext uri="{9D8B030D-6E8A-4147-A177-3AD203B41FA5}">
                      <a16:colId xmlns:a16="http://schemas.microsoft.com/office/drawing/2014/main" val="1000144135"/>
                    </a:ext>
                  </a:extLst>
                </a:gridCol>
                <a:gridCol w="5515397">
                  <a:extLst>
                    <a:ext uri="{9D8B030D-6E8A-4147-A177-3AD203B41FA5}">
                      <a16:colId xmlns:a16="http://schemas.microsoft.com/office/drawing/2014/main" val="1872293195"/>
                    </a:ext>
                  </a:extLst>
                </a:gridCol>
              </a:tblGrid>
              <a:tr h="268382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6633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DADF7E8-76D8-9CB4-9655-8E8604A8D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399942"/>
              </p:ext>
            </p:extLst>
          </p:nvPr>
        </p:nvGraphicFramePr>
        <p:xfrm>
          <a:off x="457997" y="1145790"/>
          <a:ext cx="11030794" cy="20182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15397">
                  <a:extLst>
                    <a:ext uri="{9D8B030D-6E8A-4147-A177-3AD203B41FA5}">
                      <a16:colId xmlns:a16="http://schemas.microsoft.com/office/drawing/2014/main" val="1000144135"/>
                    </a:ext>
                  </a:extLst>
                </a:gridCol>
                <a:gridCol w="5515397">
                  <a:extLst>
                    <a:ext uri="{9D8B030D-6E8A-4147-A177-3AD203B41FA5}">
                      <a16:colId xmlns:a16="http://schemas.microsoft.com/office/drawing/2014/main" val="1872293195"/>
                    </a:ext>
                  </a:extLst>
                </a:gridCol>
              </a:tblGrid>
              <a:tr h="20182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66339"/>
                  </a:ext>
                </a:extLst>
              </a:tr>
            </a:tbl>
          </a:graphicData>
        </a:graphic>
      </p:graphicFrame>
      <p:sp>
        <p:nvSpPr>
          <p:cNvPr id="10" name="텍스트 개체 틀 1"/>
          <p:cNvSpPr>
            <a:spLocks noGrp="1"/>
          </p:cNvSpPr>
          <p:nvPr/>
        </p:nvSpPr>
        <p:spPr>
          <a:xfrm>
            <a:off x="457997" y="318652"/>
            <a:ext cx="7921553" cy="574966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2400" b="1" dirty="0">
                <a:solidFill>
                  <a:srgbClr val="5994EF"/>
                </a:solidFill>
                <a:ea typeface="맑은 고딕"/>
                <a:cs typeface="맑은 고딕"/>
              </a:rPr>
              <a:t>SYN </a:t>
            </a:r>
            <a:r>
              <a:rPr lang="en-US" altLang="ko-KR" sz="2400" b="1" dirty="0" smtClean="0">
                <a:solidFill>
                  <a:srgbClr val="5994EF"/>
                </a:solidFill>
                <a:ea typeface="맑은 고딕"/>
                <a:cs typeface="맑은 고딕"/>
              </a:rPr>
              <a:t>Flooding SNORT</a:t>
            </a:r>
            <a:endParaRPr lang="en-US" altLang="ko-KR" sz="2400" b="1" dirty="0">
              <a:solidFill>
                <a:srgbClr val="5994EF"/>
              </a:solidFill>
              <a:ea typeface="맑은 고딕"/>
              <a:cs typeface="맑은 고딕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17" y="4578057"/>
            <a:ext cx="3411342" cy="186892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491491" y="5063948"/>
            <a:ext cx="5997300" cy="62987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rmAutofit/>
          </a:bodyPr>
          <a:lstStyle/>
          <a:p>
            <a:pPr algn="ctr" hangingPunct="1">
              <a:spcBef>
                <a:spcPct val="0"/>
              </a:spcBef>
              <a:buFont typeface="Arial"/>
              <a:buNone/>
              <a:defRPr/>
            </a:pPr>
            <a:r>
              <a:rPr lang="ko-KR" altLang="en-US" sz="1400" dirty="0" err="1" smtClean="0">
                <a:latin typeface="+mn-ea"/>
                <a:ea typeface="+mn-ea"/>
              </a:rPr>
              <a:t>스노트</a:t>
            </a:r>
            <a:r>
              <a:rPr lang="ko-KR" altLang="en-US" sz="1400" dirty="0" smtClean="0">
                <a:latin typeface="+mn-ea"/>
                <a:ea typeface="+mn-ea"/>
              </a:rPr>
              <a:t> 패턴을 통한 </a:t>
            </a:r>
            <a:r>
              <a:rPr lang="ko-KR" altLang="en-US" sz="1400" dirty="0" err="1" smtClean="0">
                <a:latin typeface="+mn-ea"/>
                <a:ea typeface="+mn-ea"/>
              </a:rPr>
              <a:t>공격탐지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9406" y="3881887"/>
            <a:ext cx="10761657" cy="344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240" b="1" dirty="0">
                <a:solidFill>
                  <a:srgbClr val="C00000"/>
                </a:solidFill>
                <a:latin typeface="+mn-ea"/>
              </a:rPr>
              <a:t>alert </a:t>
            </a:r>
            <a:r>
              <a:rPr lang="en-US" altLang="ko-KR" sz="1240" b="1" dirty="0" err="1">
                <a:solidFill>
                  <a:srgbClr val="C00000"/>
                </a:solidFill>
                <a:latin typeface="+mn-ea"/>
              </a:rPr>
              <a:t>tcp</a:t>
            </a:r>
            <a:r>
              <a:rPr lang="en-US" altLang="ko-KR" sz="1240" b="1" dirty="0">
                <a:solidFill>
                  <a:srgbClr val="C00000"/>
                </a:solidFill>
                <a:latin typeface="+mn-ea"/>
              </a:rPr>
              <a:t> any </a:t>
            </a:r>
            <a:r>
              <a:rPr lang="en-US" altLang="ko-KR" sz="1240" b="1" dirty="0" err="1">
                <a:solidFill>
                  <a:srgbClr val="C00000"/>
                </a:solidFill>
                <a:latin typeface="+mn-ea"/>
              </a:rPr>
              <a:t>any</a:t>
            </a:r>
            <a:r>
              <a:rPr lang="en-US" altLang="ko-KR" sz="1240" b="1" dirty="0">
                <a:solidFill>
                  <a:srgbClr val="C00000"/>
                </a:solidFill>
                <a:latin typeface="+mn-ea"/>
              </a:rPr>
              <a:t> -&gt; 192.168.0.4 80 (</a:t>
            </a:r>
            <a:r>
              <a:rPr lang="en-US" altLang="ko-KR" sz="1240" b="1" dirty="0" err="1">
                <a:solidFill>
                  <a:srgbClr val="C00000"/>
                </a:solidFill>
                <a:latin typeface="+mn-ea"/>
              </a:rPr>
              <a:t>msg</a:t>
            </a:r>
            <a:r>
              <a:rPr lang="en-US" altLang="ko-KR" sz="1240" b="1" dirty="0">
                <a:solidFill>
                  <a:srgbClr val="C00000"/>
                </a:solidFill>
                <a:latin typeface="+mn-ea"/>
              </a:rPr>
              <a:t>: "SYN Flood"; flags: S; threshold: type threshold, track </a:t>
            </a:r>
            <a:r>
              <a:rPr lang="en-US" altLang="ko-KR" sz="1240" b="1" dirty="0" err="1">
                <a:solidFill>
                  <a:srgbClr val="C00000"/>
                </a:solidFill>
                <a:latin typeface="+mn-ea"/>
              </a:rPr>
              <a:t>by_dst</a:t>
            </a:r>
            <a:r>
              <a:rPr lang="en-US" altLang="ko-KR" sz="1240" b="1" dirty="0">
                <a:solidFill>
                  <a:srgbClr val="C00000"/>
                </a:solidFill>
                <a:latin typeface="+mn-ea"/>
              </a:rPr>
              <a:t>, count 50, seconds 10; </a:t>
            </a:r>
            <a:r>
              <a:rPr lang="en-US" altLang="ko-KR" sz="1240" b="1" dirty="0" err="1">
                <a:solidFill>
                  <a:srgbClr val="C00000"/>
                </a:solidFill>
                <a:latin typeface="+mn-ea"/>
              </a:rPr>
              <a:t>sid</a:t>
            </a:r>
            <a:r>
              <a:rPr lang="en-US" altLang="ko-KR" sz="1240" b="1" dirty="0">
                <a:solidFill>
                  <a:srgbClr val="C00000"/>
                </a:solidFill>
                <a:latin typeface="+mn-ea"/>
              </a:rPr>
              <a:t>: 1000009;)</a:t>
            </a:r>
            <a:endParaRPr lang="ko-KR" altLang="en-US" sz="1240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t="-1" r="764" b="37488"/>
          <a:stretch/>
        </p:blipFill>
        <p:spPr>
          <a:xfrm>
            <a:off x="690675" y="1295615"/>
            <a:ext cx="9949616" cy="221750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099126" y="4812145"/>
            <a:ext cx="2881747" cy="175491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5065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606771" y="1208871"/>
            <a:ext cx="4412602" cy="27991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solidFill>
                <a:srgbClr val="F5F5F5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457997" y="1844983"/>
          <a:ext cx="11030794" cy="38772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15397">
                  <a:extLst>
                    <a:ext uri="{9D8B030D-6E8A-4147-A177-3AD203B41FA5}">
                      <a16:colId xmlns:a16="http://schemas.microsoft.com/office/drawing/2014/main" val="1000144135"/>
                    </a:ext>
                  </a:extLst>
                </a:gridCol>
                <a:gridCol w="5515397">
                  <a:extLst>
                    <a:ext uri="{9D8B030D-6E8A-4147-A177-3AD203B41FA5}">
                      <a16:colId xmlns:a16="http://schemas.microsoft.com/office/drawing/2014/main" val="1872293195"/>
                    </a:ext>
                  </a:extLst>
                </a:gridCol>
              </a:tblGrid>
              <a:tr h="38772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66339"/>
                  </a:ext>
                </a:extLst>
              </a:tr>
            </a:tbl>
          </a:graphicData>
        </a:graphic>
      </p:graphicFrame>
      <p:sp>
        <p:nvSpPr>
          <p:cNvPr id="9" name="텍스트 개체 틀 1"/>
          <p:cNvSpPr>
            <a:spLocks noGrp="1"/>
          </p:cNvSpPr>
          <p:nvPr/>
        </p:nvSpPr>
        <p:spPr>
          <a:xfrm>
            <a:off x="457996" y="1374065"/>
            <a:ext cx="7921553" cy="454292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b="1" dirty="0" err="1" smtClean="0">
                <a:solidFill>
                  <a:srgbClr val="201B70"/>
                </a:solidFill>
                <a:latin typeface="맑은 고딕"/>
                <a:ea typeface="맑은 고딕"/>
                <a:cs typeface="맑은 고딕"/>
              </a:rPr>
              <a:t>metasploit</a:t>
            </a:r>
            <a:endParaRPr lang="ko-KR" altLang="en-US" b="1" dirty="0">
              <a:solidFill>
                <a:srgbClr val="201B7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533870" y="5073229"/>
            <a:ext cx="3283527" cy="378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009492" y="3259156"/>
            <a:ext cx="4820643" cy="91409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Font typeface="Arial"/>
              <a:buNone/>
              <a:defRPr/>
            </a:pPr>
            <a:r>
              <a:rPr lang="en-US" altLang="ko-KR" sz="1400" dirty="0" err="1" smtClean="0">
                <a:latin typeface="+mn-ea"/>
              </a:rPr>
              <a:t>Rhost</a:t>
            </a:r>
            <a:r>
              <a:rPr lang="ko-KR" altLang="en-US" sz="1400" dirty="0" smtClean="0">
                <a:latin typeface="+mn-ea"/>
              </a:rPr>
              <a:t>랑 </a:t>
            </a:r>
            <a:r>
              <a:rPr lang="en-US" altLang="ko-KR" sz="1400" dirty="0" smtClean="0">
                <a:latin typeface="+mn-ea"/>
              </a:rPr>
              <a:t>sockets </a:t>
            </a:r>
            <a:r>
              <a:rPr lang="ko-KR" altLang="en-US" sz="1400" dirty="0" smtClean="0">
                <a:latin typeface="+mn-ea"/>
              </a:rPr>
              <a:t>설정 후 </a:t>
            </a:r>
            <a:r>
              <a:rPr lang="en-US" altLang="ko-KR" sz="1400" dirty="0" smtClean="0">
                <a:latin typeface="+mn-ea"/>
              </a:rPr>
              <a:t>exploit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2" name="텍스트 개체 틀 1"/>
          <p:cNvSpPr>
            <a:spLocks noGrp="1"/>
          </p:cNvSpPr>
          <p:nvPr/>
        </p:nvSpPr>
        <p:spPr>
          <a:xfrm>
            <a:off x="457997" y="318652"/>
            <a:ext cx="7921553" cy="574966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2400" b="1" dirty="0" err="1" smtClean="0">
                <a:solidFill>
                  <a:srgbClr val="5994EF"/>
                </a:solidFill>
                <a:ea typeface="맑은 고딕"/>
                <a:cs typeface="맑은 고딕"/>
              </a:rPr>
              <a:t>Slowloris</a:t>
            </a:r>
            <a:endParaRPr lang="en-US" altLang="ko-KR" sz="2400" b="1" dirty="0">
              <a:solidFill>
                <a:srgbClr val="5994EF"/>
              </a:solidFill>
              <a:ea typeface="맑은 고딕"/>
              <a:cs typeface="맑은 고딕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t="1417" r="4818" b="-470"/>
          <a:stretch/>
        </p:blipFill>
        <p:spPr>
          <a:xfrm>
            <a:off x="457996" y="2088958"/>
            <a:ext cx="6430887" cy="338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2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2AA5803-AB12-246C-624D-B9044E592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766248"/>
              </p:ext>
            </p:extLst>
          </p:nvPr>
        </p:nvGraphicFramePr>
        <p:xfrm>
          <a:off x="457997" y="3990109"/>
          <a:ext cx="11030794" cy="23352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15397">
                  <a:extLst>
                    <a:ext uri="{9D8B030D-6E8A-4147-A177-3AD203B41FA5}">
                      <a16:colId xmlns:a16="http://schemas.microsoft.com/office/drawing/2014/main" val="1000144135"/>
                    </a:ext>
                  </a:extLst>
                </a:gridCol>
                <a:gridCol w="5515397">
                  <a:extLst>
                    <a:ext uri="{9D8B030D-6E8A-4147-A177-3AD203B41FA5}">
                      <a16:colId xmlns:a16="http://schemas.microsoft.com/office/drawing/2014/main" val="1872293195"/>
                    </a:ext>
                  </a:extLst>
                </a:gridCol>
              </a:tblGrid>
              <a:tr h="233524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6633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DADF7E8-76D8-9CB4-9655-8E8604A8D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24548"/>
              </p:ext>
            </p:extLst>
          </p:nvPr>
        </p:nvGraphicFramePr>
        <p:xfrm>
          <a:off x="457997" y="1339272"/>
          <a:ext cx="11030794" cy="170537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15397">
                  <a:extLst>
                    <a:ext uri="{9D8B030D-6E8A-4147-A177-3AD203B41FA5}">
                      <a16:colId xmlns:a16="http://schemas.microsoft.com/office/drawing/2014/main" val="1000144135"/>
                    </a:ext>
                  </a:extLst>
                </a:gridCol>
                <a:gridCol w="5515397">
                  <a:extLst>
                    <a:ext uri="{9D8B030D-6E8A-4147-A177-3AD203B41FA5}">
                      <a16:colId xmlns:a16="http://schemas.microsoft.com/office/drawing/2014/main" val="1872293195"/>
                    </a:ext>
                  </a:extLst>
                </a:gridCol>
              </a:tblGrid>
              <a:tr h="17053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66339"/>
                  </a:ext>
                </a:extLst>
              </a:tr>
            </a:tbl>
          </a:graphicData>
        </a:graphic>
      </p:graphicFrame>
      <p:sp>
        <p:nvSpPr>
          <p:cNvPr id="10" name="텍스트 개체 틀 1"/>
          <p:cNvSpPr>
            <a:spLocks noGrp="1"/>
          </p:cNvSpPr>
          <p:nvPr/>
        </p:nvSpPr>
        <p:spPr>
          <a:xfrm>
            <a:off x="457997" y="318652"/>
            <a:ext cx="8251894" cy="574966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en-US" altLang="ko-KR" sz="2400" b="1" dirty="0" err="1" smtClean="0">
                <a:solidFill>
                  <a:srgbClr val="5994EF"/>
                </a:solidFill>
                <a:ea typeface="맑은 고딕"/>
                <a:cs typeface="맑은 고딕"/>
              </a:rPr>
              <a:t>Slowloris</a:t>
            </a:r>
            <a:r>
              <a:rPr lang="en-US" altLang="ko-KR" sz="2400" b="1" dirty="0" smtClean="0">
                <a:solidFill>
                  <a:srgbClr val="5994EF"/>
                </a:solidFill>
                <a:ea typeface="맑은 고딕"/>
                <a:cs typeface="맑은 고딕"/>
              </a:rPr>
              <a:t> SNORT</a:t>
            </a:r>
            <a:endParaRPr lang="en-US" altLang="ko-KR" sz="2400" b="1" dirty="0">
              <a:solidFill>
                <a:srgbClr val="5994EF"/>
              </a:solidFill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87491" y="5064083"/>
            <a:ext cx="3973904" cy="62987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rmAutofit/>
          </a:bodyPr>
          <a:lstStyle/>
          <a:p>
            <a:pPr algn="ctr" hangingPunct="1">
              <a:spcBef>
                <a:spcPct val="0"/>
              </a:spcBef>
              <a:buFont typeface="Arial"/>
              <a:buNone/>
              <a:defRPr/>
            </a:pPr>
            <a:r>
              <a:rPr lang="ko-KR" altLang="en-US" sz="1400" dirty="0" err="1" smtClean="0">
                <a:latin typeface="+mn-ea"/>
              </a:rPr>
              <a:t>스노트</a:t>
            </a:r>
            <a:r>
              <a:rPr lang="ko-KR" altLang="en-US" sz="1400" dirty="0" smtClean="0">
                <a:latin typeface="+mn-ea"/>
              </a:rPr>
              <a:t> 패턴을 통한 공격 탐지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9738" y="4403679"/>
            <a:ext cx="10761657" cy="344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240" b="1" dirty="0">
                <a:solidFill>
                  <a:srgbClr val="C00000"/>
                </a:solidFill>
                <a:latin typeface="+mn-ea"/>
              </a:rPr>
              <a:t>alert </a:t>
            </a:r>
            <a:r>
              <a:rPr lang="en-US" altLang="ko-KR" sz="1240" b="1" dirty="0" err="1">
                <a:solidFill>
                  <a:srgbClr val="C00000"/>
                </a:solidFill>
                <a:latin typeface="+mn-ea"/>
              </a:rPr>
              <a:t>tcp</a:t>
            </a:r>
            <a:r>
              <a:rPr lang="en-US" altLang="ko-KR" sz="1240" b="1" dirty="0">
                <a:solidFill>
                  <a:srgbClr val="C00000"/>
                </a:solidFill>
                <a:latin typeface="+mn-ea"/>
              </a:rPr>
              <a:t> any </a:t>
            </a:r>
            <a:r>
              <a:rPr lang="en-US" altLang="ko-KR" sz="1240" b="1" dirty="0" err="1">
                <a:solidFill>
                  <a:srgbClr val="C00000"/>
                </a:solidFill>
                <a:latin typeface="+mn-ea"/>
              </a:rPr>
              <a:t>any</a:t>
            </a:r>
            <a:r>
              <a:rPr lang="en-US" altLang="ko-KR" sz="1240" b="1" dirty="0">
                <a:solidFill>
                  <a:srgbClr val="C00000"/>
                </a:solidFill>
                <a:latin typeface="+mn-ea"/>
              </a:rPr>
              <a:t> -&gt; 192.168.0.4 any (</a:t>
            </a:r>
            <a:r>
              <a:rPr lang="en-US" altLang="ko-KR" sz="1240" b="1" dirty="0" err="1">
                <a:solidFill>
                  <a:srgbClr val="C00000"/>
                </a:solidFill>
                <a:latin typeface="+mn-ea"/>
              </a:rPr>
              <a:t>msg</a:t>
            </a:r>
            <a:r>
              <a:rPr lang="en-US" altLang="ko-KR" sz="1240" b="1" dirty="0">
                <a:solidFill>
                  <a:srgbClr val="C00000"/>
                </a:solidFill>
                <a:latin typeface="+mn-ea"/>
              </a:rPr>
              <a:t>: "</a:t>
            </a:r>
            <a:r>
              <a:rPr lang="en-US" altLang="ko-KR" sz="1240" b="1" dirty="0" err="1">
                <a:solidFill>
                  <a:srgbClr val="C00000"/>
                </a:solidFill>
                <a:latin typeface="+mn-ea"/>
              </a:rPr>
              <a:t>Slowloris</a:t>
            </a:r>
            <a:r>
              <a:rPr lang="en-US" altLang="ko-KR" sz="1240" b="1" dirty="0">
                <a:solidFill>
                  <a:srgbClr val="C00000"/>
                </a:solidFill>
                <a:latin typeface="+mn-ea"/>
              </a:rPr>
              <a:t>"; content: "GET"; content: !"|0d 0a 0d 0a|"; 1000010;)</a:t>
            </a:r>
            <a:endParaRPr lang="ko-KR" altLang="en-US" sz="1240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r="1930" b="67240"/>
          <a:stretch/>
        </p:blipFill>
        <p:spPr>
          <a:xfrm>
            <a:off x="502914" y="5087442"/>
            <a:ext cx="2811676" cy="5117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50" y="2735657"/>
            <a:ext cx="5425567" cy="92270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15968" y="5255570"/>
            <a:ext cx="1987088" cy="168592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94700" y="2783085"/>
            <a:ext cx="5997300" cy="62987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rmAutofit/>
          </a:bodyPr>
          <a:lstStyle/>
          <a:p>
            <a:pPr algn="ctr" hangingPunct="1">
              <a:spcBef>
                <a:spcPct val="0"/>
              </a:spcBef>
              <a:buFont typeface="Arial"/>
              <a:buNone/>
              <a:defRPr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GET </a:t>
            </a:r>
            <a:r>
              <a:rPr lang="ko-KR" altLang="en-US" sz="1400" dirty="0" smtClean="0">
                <a:latin typeface="+mn-ea"/>
              </a:rPr>
              <a:t>과 </a:t>
            </a:r>
            <a:r>
              <a:rPr lang="en-US" altLang="ko-KR" sz="1400" dirty="0" smtClean="0">
                <a:latin typeface="+mn-ea"/>
              </a:rPr>
              <a:t>0d 0a</a:t>
            </a:r>
            <a:r>
              <a:rPr lang="ko-KR" altLang="en-US" sz="1400" dirty="0" smtClean="0">
                <a:latin typeface="+mn-ea"/>
              </a:rPr>
              <a:t>로 </a:t>
            </a:r>
            <a:r>
              <a:rPr lang="ko-KR" altLang="en-US" sz="1400" dirty="0" err="1" smtClean="0">
                <a:latin typeface="+mn-ea"/>
              </a:rPr>
              <a:t>공격구문</a:t>
            </a:r>
            <a:r>
              <a:rPr lang="ko-KR" altLang="en-US" sz="1400" dirty="0" smtClean="0">
                <a:latin typeface="+mn-ea"/>
              </a:rPr>
              <a:t> 탐지 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5" name="텍스트 개체 틀 1"/>
          <p:cNvSpPr>
            <a:spLocks noGrp="1"/>
          </p:cNvSpPr>
          <p:nvPr/>
        </p:nvSpPr>
        <p:spPr>
          <a:xfrm>
            <a:off x="374870" y="884999"/>
            <a:ext cx="4130046" cy="474361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ko-KR" altLang="en-US" sz="1900" b="1" dirty="0" smtClean="0">
                <a:solidFill>
                  <a:srgbClr val="201B70"/>
                </a:solidFill>
                <a:ea typeface="맑은 고딕"/>
                <a:cs typeface="맑은 고딕"/>
              </a:rPr>
              <a:t>정상 패킷과 비정상 패킷 </a:t>
            </a:r>
            <a:endParaRPr lang="ko-KR" altLang="en-US" sz="1900" b="1" dirty="0">
              <a:solidFill>
                <a:srgbClr val="201B70"/>
              </a:solidFill>
              <a:ea typeface="맑은 고딕"/>
              <a:cs typeface="맑은 고딕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22040" y="3375967"/>
            <a:ext cx="467705" cy="181478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04" y="1738329"/>
            <a:ext cx="5412513" cy="63174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1532" y="2161384"/>
            <a:ext cx="915668" cy="205958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94700" y="1836617"/>
            <a:ext cx="5997300" cy="62987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rmAutofit/>
          </a:bodyPr>
          <a:lstStyle/>
          <a:p>
            <a:pPr algn="ctr" hangingPunct="1">
              <a:spcBef>
                <a:spcPct val="0"/>
              </a:spcBef>
              <a:buFont typeface="Arial"/>
              <a:buNone/>
              <a:defRPr/>
            </a:pPr>
            <a:r>
              <a:rPr lang="ko-KR" altLang="en-US" sz="1400" dirty="0" err="1" smtClean="0">
                <a:latin typeface="+mn-ea"/>
              </a:rPr>
              <a:t>정상패킷</a:t>
            </a:r>
            <a:r>
              <a:rPr lang="ko-KR" altLang="en-US" sz="1400" dirty="0" smtClean="0">
                <a:latin typeface="+mn-ea"/>
              </a:rPr>
              <a:t> 헤더의 끝 부분 </a:t>
            </a:r>
            <a:r>
              <a:rPr lang="en-US" altLang="ko-KR" sz="1400" dirty="0" smtClean="0">
                <a:latin typeface="+mn-ea"/>
              </a:rPr>
              <a:t>0d 0a 0d 0a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존재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285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29"/>
          <p:cNvSpPr>
            <a:spLocks noGrp="1"/>
          </p:cNvSpPr>
          <p:nvPr>
            <p:ph type="body" sz="quarter" idx="27"/>
          </p:nvPr>
        </p:nvSpPr>
        <p:spPr>
          <a:xfrm>
            <a:off x="7314349" y="3476394"/>
            <a:ext cx="3209240" cy="391967"/>
          </a:xfrm>
        </p:spPr>
        <p:txBody>
          <a:bodyPr/>
          <a:lstStyle/>
          <a:p>
            <a:pPr lvl="0">
              <a:defRPr/>
            </a:pPr>
            <a:r>
              <a:rPr lang="en-US" altLang="ko-KR" dirty="0" smtClean="0"/>
              <a:t>SNORT</a:t>
            </a:r>
            <a:endParaRPr lang="en-US" altLang="ko-KR" dirty="0"/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32"/>
          </p:nvPr>
        </p:nvSpPr>
        <p:spPr>
          <a:xfrm>
            <a:off x="7537227" y="1430655"/>
            <a:ext cx="2763484" cy="2203605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FF9900"/>
                </a:solidFill>
              </a:rPr>
              <a:t>03</a:t>
            </a:r>
          </a:p>
        </p:txBody>
      </p:sp>
      <p:sp>
        <p:nvSpPr>
          <p:cNvPr id="16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364726" y="1453958"/>
            <a:ext cx="2844803" cy="369332"/>
          </a:xfrm>
        </p:spPr>
        <p:txBody>
          <a:bodyPr/>
          <a:lstStyle/>
          <a:p>
            <a:pPr lvl="0">
              <a:defRPr/>
            </a:pPr>
            <a:r>
              <a:rPr lang="ko-KR" altLang="en-US" dirty="0" smtClean="0"/>
              <a:t>웹 해킹 공격</a:t>
            </a:r>
            <a:endParaRPr lang="ko-KR" altLang="en-US" dirty="0"/>
          </a:p>
        </p:txBody>
      </p:sp>
      <p:sp>
        <p:nvSpPr>
          <p:cNvPr id="17" name="텍스트 개체 틀 13"/>
          <p:cNvSpPr>
            <a:spLocks noGrp="1"/>
          </p:cNvSpPr>
          <p:nvPr>
            <p:ph type="body" sz="quarter" idx="18"/>
          </p:nvPr>
        </p:nvSpPr>
        <p:spPr>
          <a:xfrm>
            <a:off x="1364727" y="1930039"/>
            <a:ext cx="4438297" cy="293414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XSS / CSRF SNORT</a:t>
            </a:r>
            <a:r>
              <a:rPr lang="ko-KR" altLang="en-US" dirty="0" smtClean="0"/>
              <a:t>를 통한 탐지</a:t>
            </a:r>
            <a:endParaRPr lang="ko-KR" altLang="en-US" dirty="0"/>
          </a:p>
        </p:txBody>
      </p:sp>
      <p:sp>
        <p:nvSpPr>
          <p:cNvPr id="18" name="텍스트 개체 틀 22"/>
          <p:cNvSpPr>
            <a:spLocks noGrp="1"/>
          </p:cNvSpPr>
          <p:nvPr>
            <p:ph type="body" sz="quarter" idx="33"/>
          </p:nvPr>
        </p:nvSpPr>
        <p:spPr>
          <a:xfrm>
            <a:off x="1364726" y="2859641"/>
            <a:ext cx="2844803" cy="3693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err="1" smtClean="0"/>
              <a:t>DDoS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</a:t>
            </a:r>
            <a:endParaRPr lang="en-US" altLang="ko-KR" dirty="0"/>
          </a:p>
        </p:txBody>
      </p:sp>
      <p:sp>
        <p:nvSpPr>
          <p:cNvPr id="19" name="텍스트 개체 틀 26"/>
          <p:cNvSpPr>
            <a:spLocks noGrp="1"/>
          </p:cNvSpPr>
          <p:nvPr>
            <p:ph type="body" sz="quarter" idx="34"/>
          </p:nvPr>
        </p:nvSpPr>
        <p:spPr>
          <a:xfrm>
            <a:off x="1364727" y="3379682"/>
            <a:ext cx="4438297" cy="29341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dirty="0" smtClean="0"/>
              <a:t>Dos, </a:t>
            </a:r>
            <a:r>
              <a:rPr lang="en-US" altLang="ko-KR" dirty="0" err="1" smtClean="0"/>
              <a:t>DDos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DrDOS</a:t>
            </a:r>
            <a:endParaRPr lang="en-US" altLang="ko-KR" dirty="0" smtClean="0"/>
          </a:p>
        </p:txBody>
      </p:sp>
      <p:sp>
        <p:nvSpPr>
          <p:cNvPr id="20" name="텍스트 개체 틀 36"/>
          <p:cNvSpPr>
            <a:spLocks noGrp="1"/>
          </p:cNvSpPr>
          <p:nvPr>
            <p:ph type="body" sz="quarter" idx="35"/>
          </p:nvPr>
        </p:nvSpPr>
        <p:spPr>
          <a:xfrm>
            <a:off x="1364726" y="4995080"/>
            <a:ext cx="2844803" cy="3693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>
                <a:solidFill>
                  <a:srgbClr val="FF9900"/>
                </a:solidFill>
              </a:rPr>
              <a:t>ARP Spoofing</a:t>
            </a:r>
            <a:endParaRPr lang="ko-KR" altLang="en-US" dirty="0">
              <a:solidFill>
                <a:srgbClr val="FF9900"/>
              </a:solidFill>
            </a:endParaRPr>
          </a:p>
        </p:txBody>
      </p:sp>
      <p:sp>
        <p:nvSpPr>
          <p:cNvPr id="21" name="텍스트 개체 틀 37"/>
          <p:cNvSpPr>
            <a:spLocks noGrp="1"/>
          </p:cNvSpPr>
          <p:nvPr>
            <p:ph type="body" sz="quarter" idx="36"/>
          </p:nvPr>
        </p:nvSpPr>
        <p:spPr>
          <a:xfrm>
            <a:off x="1364727" y="5471162"/>
            <a:ext cx="4572610" cy="29731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dirty="0" smtClean="0"/>
              <a:t>개요와 대응방안에 대해서 알아봅니다</a:t>
            </a:r>
            <a:endParaRPr lang="ko-KR" altLang="en-US" dirty="0"/>
          </a:p>
        </p:txBody>
      </p:sp>
      <p:sp>
        <p:nvSpPr>
          <p:cNvPr id="22" name="텍스트 개체 틀 26"/>
          <p:cNvSpPr txBox="1">
            <a:spLocks/>
          </p:cNvSpPr>
          <p:nvPr/>
        </p:nvSpPr>
        <p:spPr>
          <a:xfrm>
            <a:off x="1358866" y="3743094"/>
            <a:ext cx="4438297" cy="29341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err="1" smtClean="0"/>
              <a:t>Slowloris</a:t>
            </a:r>
            <a:r>
              <a:rPr lang="en-US" altLang="ko-KR" dirty="0" smtClean="0"/>
              <a:t> / </a:t>
            </a:r>
            <a:r>
              <a:rPr lang="en-US" altLang="ko-KR" dirty="0"/>
              <a:t>SYN </a:t>
            </a:r>
            <a:r>
              <a:rPr lang="en-US" altLang="ko-KR" dirty="0" smtClean="0"/>
              <a:t>Flooding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</p:txBody>
      </p:sp>
      <p:sp>
        <p:nvSpPr>
          <p:cNvPr id="24" name="텍스트 개체 틀 26"/>
          <p:cNvSpPr txBox="1">
            <a:spLocks/>
          </p:cNvSpPr>
          <p:nvPr/>
        </p:nvSpPr>
        <p:spPr>
          <a:xfrm>
            <a:off x="1353005" y="4009792"/>
            <a:ext cx="4438297" cy="29341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dirty="0" smtClean="0"/>
          </a:p>
        </p:txBody>
      </p:sp>
      <p:sp>
        <p:nvSpPr>
          <p:cNvPr id="25" name="텍스트 개체 틀 26"/>
          <p:cNvSpPr txBox="1">
            <a:spLocks/>
          </p:cNvSpPr>
          <p:nvPr/>
        </p:nvSpPr>
        <p:spPr>
          <a:xfrm>
            <a:off x="1364727" y="4140650"/>
            <a:ext cx="4438297" cy="29341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스노트</a:t>
            </a:r>
            <a:r>
              <a:rPr lang="ko-KR" altLang="en-US" dirty="0" smtClean="0"/>
              <a:t> 규칙을 통한 탐지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4137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6674" y="240632"/>
            <a:ext cx="11710737" cy="6416842"/>
          </a:xfrm>
          <a:prstGeom prst="rect">
            <a:avLst/>
          </a:prstGeom>
          <a:noFill/>
          <a:ln w="38100">
            <a:solidFill>
              <a:srgbClr val="5994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37311" y="4027144"/>
            <a:ext cx="8288571" cy="1872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l" hangingPunct="1">
              <a:lnSpc>
                <a:spcPct val="220000"/>
              </a:lnSpc>
              <a:spcBef>
                <a:spcPct val="0"/>
              </a:spcBef>
              <a:buFont typeface="Arial"/>
              <a:buNone/>
            </a:pPr>
            <a:endParaRPr lang="ko-KR" altLang="en-US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3701" y="4856461"/>
            <a:ext cx="3020092" cy="392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>
                <a:solidFill>
                  <a:srgbClr val="6600CC"/>
                </a:solidFill>
                <a:latin typeface="+mn-ea"/>
              </a:rPr>
              <a:t>공격자 </a:t>
            </a:r>
            <a:r>
              <a:rPr lang="en-US" altLang="ko-KR" sz="1400" b="1" dirty="0">
                <a:solidFill>
                  <a:srgbClr val="6600CC"/>
                </a:solidFill>
                <a:latin typeface="+mn-ea"/>
              </a:rPr>
              <a:t>mac</a:t>
            </a:r>
            <a:r>
              <a:rPr lang="ko-KR" altLang="en-US" sz="1400" b="1" dirty="0">
                <a:solidFill>
                  <a:srgbClr val="6600CC"/>
                </a:solidFill>
                <a:latin typeface="+mn-ea"/>
              </a:rPr>
              <a:t>주소</a:t>
            </a:r>
            <a:r>
              <a:rPr lang="en-US" altLang="ko-KR" sz="1400" b="1" dirty="0" smtClean="0">
                <a:solidFill>
                  <a:srgbClr val="6600CC"/>
                </a:solidFill>
                <a:latin typeface="+mn-ea"/>
              </a:rPr>
              <a:t>:</a:t>
            </a:r>
          </a:p>
          <a:p>
            <a:pPr algn="ctr">
              <a:lnSpc>
                <a:spcPct val="17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6600CC"/>
                </a:solidFill>
                <a:latin typeface="+mn-ea"/>
              </a:rPr>
              <a:t>08:00:27:b1:9d:67(kali </a:t>
            </a:r>
            <a:r>
              <a:rPr lang="en-US" altLang="ko-KR" sz="1400" b="1" dirty="0" err="1">
                <a:solidFill>
                  <a:srgbClr val="6600CC"/>
                </a:solidFill>
                <a:latin typeface="+mn-ea"/>
              </a:rPr>
              <a:t>linux</a:t>
            </a:r>
            <a:r>
              <a:rPr lang="en-US" altLang="ko-KR" sz="1400" b="1" dirty="0">
                <a:solidFill>
                  <a:srgbClr val="660066"/>
                </a:solidFill>
                <a:latin typeface="+mn-ea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01289" y="4778879"/>
            <a:ext cx="3020092" cy="5599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70000"/>
              </a:lnSpc>
              <a:spcBef>
                <a:spcPct val="0"/>
              </a:spcBef>
            </a:pPr>
            <a:r>
              <a:rPr lang="ko-KR" altLang="en-US" sz="1400" b="1" dirty="0">
                <a:solidFill>
                  <a:srgbClr val="6600CC"/>
                </a:solidFill>
                <a:latin typeface="+mn-ea"/>
              </a:rPr>
              <a:t>피해자 </a:t>
            </a:r>
            <a:r>
              <a:rPr lang="en-US" altLang="ko-KR" sz="1400" b="1" dirty="0">
                <a:solidFill>
                  <a:srgbClr val="6600CC"/>
                </a:solidFill>
                <a:latin typeface="+mn-ea"/>
              </a:rPr>
              <a:t>mac</a:t>
            </a:r>
            <a:r>
              <a:rPr lang="ko-KR" altLang="en-US" sz="1400" b="1" dirty="0">
                <a:solidFill>
                  <a:srgbClr val="6600CC"/>
                </a:solidFill>
                <a:latin typeface="+mn-ea"/>
              </a:rPr>
              <a:t>주소</a:t>
            </a:r>
            <a:r>
              <a:rPr lang="en-US" altLang="ko-KR" sz="1400" b="1" dirty="0" smtClean="0">
                <a:solidFill>
                  <a:srgbClr val="6600CC"/>
                </a:solidFill>
                <a:latin typeface="+mn-ea"/>
              </a:rPr>
              <a:t>:</a:t>
            </a:r>
          </a:p>
          <a:p>
            <a:pPr algn="ctr">
              <a:lnSpc>
                <a:spcPct val="17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6600CC"/>
                </a:solidFill>
                <a:latin typeface="+mn-ea"/>
              </a:rPr>
              <a:t>08:00:27:c1:98:6f(Ubuntu)</a:t>
            </a:r>
            <a:endParaRPr lang="en-US" altLang="ko-KR" sz="1400" b="1" dirty="0">
              <a:solidFill>
                <a:srgbClr val="6600CC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3711" y="2242039"/>
            <a:ext cx="10216662" cy="33674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 algn="ctr" hangingPunct="1">
              <a:spcBef>
                <a:spcPct val="0"/>
              </a:spcBef>
              <a:buFont typeface="Arial"/>
              <a:buNone/>
            </a:pPr>
            <a:endParaRPr lang="en-US" altLang="ko-KR" sz="2000" b="1" dirty="0" smtClean="0">
              <a:latin typeface="+mn-ea"/>
            </a:endParaRPr>
          </a:p>
          <a:p>
            <a:pPr algn="ctr" hangingPunct="1">
              <a:spcBef>
                <a:spcPct val="0"/>
              </a:spcBef>
              <a:buFont typeface="Arial"/>
              <a:buNone/>
            </a:pPr>
            <a:endParaRPr lang="en-US" altLang="ko-KR" sz="2000" b="1" dirty="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5240" y="2728575"/>
            <a:ext cx="1439467" cy="14394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95010" y="2709266"/>
            <a:ext cx="1439467" cy="14394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5781" y="4111739"/>
            <a:ext cx="1723293" cy="58029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en-US" altLang="ko-KR" sz="1600" b="1" dirty="0" smtClean="0">
              <a:latin typeface="+mn-ea"/>
            </a:endParaRPr>
          </a:p>
          <a:p>
            <a:pPr algn="ctr">
              <a:spcBef>
                <a:spcPct val="0"/>
              </a:spcBef>
            </a:pPr>
            <a:r>
              <a:rPr lang="ko-KR" altLang="en-US" sz="1600" b="1" dirty="0" smtClean="0">
                <a:latin typeface="+mn-ea"/>
              </a:rPr>
              <a:t>공격자 </a:t>
            </a:r>
            <a:r>
              <a:rPr lang="en-US" altLang="ko-KR" sz="1600" b="1" dirty="0">
                <a:latin typeface="+mn-ea"/>
              </a:rPr>
              <a:t>IP : </a:t>
            </a:r>
            <a:r>
              <a:rPr lang="en-US" altLang="ko-KR" sz="1600" b="1" dirty="0" smtClean="0">
                <a:latin typeface="+mn-ea"/>
              </a:rPr>
              <a:t>192.168.0.4</a:t>
            </a:r>
            <a:endParaRPr lang="en-US" altLang="ko-KR" sz="1600" b="1" dirty="0">
              <a:latin typeface="+mn-ea"/>
            </a:endParaRPr>
          </a:p>
          <a:p>
            <a:pPr algn="ctr" hangingPunct="1">
              <a:spcBef>
                <a:spcPct val="0"/>
              </a:spcBef>
              <a:buFont typeface="Arial"/>
              <a:buNone/>
            </a:pPr>
            <a:endParaRPr lang="ko-KR" altLang="en-US" sz="16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95010" y="4148733"/>
            <a:ext cx="1723293" cy="58029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spcBef>
                <a:spcPct val="0"/>
              </a:spcBef>
            </a:pPr>
            <a:endParaRPr lang="en-US" altLang="ko-KR" sz="1600" b="1" dirty="0" smtClean="0">
              <a:latin typeface="+mn-ea"/>
            </a:endParaRPr>
          </a:p>
          <a:p>
            <a:pPr algn="ctr">
              <a:spcBef>
                <a:spcPct val="0"/>
              </a:spcBef>
            </a:pPr>
            <a:r>
              <a:rPr lang="ko-KR" altLang="en-US" sz="1600" b="1" dirty="0">
                <a:latin typeface="+mn-ea"/>
              </a:rPr>
              <a:t>피해자 </a:t>
            </a:r>
            <a:r>
              <a:rPr lang="en-US" altLang="ko-KR" sz="1600" b="1" dirty="0">
                <a:latin typeface="+mn-ea"/>
              </a:rPr>
              <a:t>IP : </a:t>
            </a:r>
            <a:r>
              <a:rPr lang="en-US" altLang="ko-KR" sz="1600" b="1" dirty="0" smtClean="0">
                <a:latin typeface="+mn-ea"/>
              </a:rPr>
              <a:t>192.168.0.2</a:t>
            </a:r>
            <a:endParaRPr lang="ko-KR" altLang="en-US" sz="1600" b="1" dirty="0">
              <a:latin typeface="+mn-ea"/>
            </a:endParaRPr>
          </a:p>
          <a:p>
            <a:pPr algn="l" hangingPunct="1">
              <a:spcBef>
                <a:spcPct val="0"/>
              </a:spcBef>
              <a:buFont typeface="Arial"/>
              <a:buNone/>
            </a:pPr>
            <a:endParaRPr lang="ko-KR" altLang="en-US" sz="1600" b="1" dirty="0">
              <a:latin typeface="+mn-ea"/>
            </a:endParaRPr>
          </a:p>
        </p:txBody>
      </p:sp>
      <p:cxnSp>
        <p:nvCxnSpPr>
          <p:cNvPr id="16" name="꺾인 연결선 15"/>
          <p:cNvCxnSpPr>
            <a:stCxn id="8" idx="0"/>
            <a:endCxn id="9" idx="0"/>
          </p:cNvCxnSpPr>
          <p:nvPr/>
        </p:nvCxnSpPr>
        <p:spPr>
          <a:xfrm rot="5400000" flipH="1" flipV="1">
            <a:off x="5980205" y="-1605964"/>
            <a:ext cx="19309" cy="8649770"/>
          </a:xfrm>
          <a:prstGeom prst="bentConnector3">
            <a:avLst>
              <a:gd name="adj1" fmla="val 128390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551" y="1708605"/>
            <a:ext cx="1600200" cy="10942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78175" y="893869"/>
            <a:ext cx="4623367" cy="72096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220000"/>
              </a:lnSpc>
              <a:spcBef>
                <a:spcPct val="0"/>
              </a:spcBef>
            </a:pPr>
            <a:r>
              <a:rPr lang="ko-KR" altLang="en-US" sz="1400" b="1" dirty="0">
                <a:latin typeface="+mn-ea"/>
              </a:rPr>
              <a:t>게이트웨이주소 </a:t>
            </a:r>
            <a:r>
              <a:rPr lang="en-US" altLang="ko-KR" sz="1400" b="1" dirty="0">
                <a:latin typeface="+mn-ea"/>
              </a:rPr>
              <a:t>:  192.168.0.1</a:t>
            </a:r>
          </a:p>
          <a:p>
            <a:pPr algn="ctr">
              <a:lnSpc>
                <a:spcPct val="220000"/>
              </a:lnSpc>
              <a:spcBef>
                <a:spcPct val="0"/>
              </a:spcBef>
            </a:pPr>
            <a:r>
              <a:rPr lang="ko-KR" altLang="en-US" sz="1400" b="1" dirty="0">
                <a:solidFill>
                  <a:srgbClr val="6600CC"/>
                </a:solidFill>
                <a:latin typeface="+mn-ea"/>
              </a:rPr>
              <a:t>게이트웨이 </a:t>
            </a:r>
            <a:r>
              <a:rPr lang="en-US" altLang="ko-KR" sz="1400" b="1" dirty="0">
                <a:solidFill>
                  <a:srgbClr val="6600CC"/>
                </a:solidFill>
                <a:latin typeface="+mn-ea"/>
              </a:rPr>
              <a:t>mac</a:t>
            </a:r>
            <a:r>
              <a:rPr lang="ko-KR" altLang="en-US" sz="1400" b="1" dirty="0">
                <a:solidFill>
                  <a:srgbClr val="6600CC"/>
                </a:solidFill>
                <a:latin typeface="+mn-ea"/>
              </a:rPr>
              <a:t>주소 </a:t>
            </a:r>
            <a:r>
              <a:rPr lang="en-US" altLang="ko-KR" sz="1400" b="1" dirty="0">
                <a:solidFill>
                  <a:srgbClr val="6600CC"/>
                </a:solidFill>
                <a:latin typeface="+mn-ea"/>
              </a:rPr>
              <a:t>: 70-5d-cc-a4-65-16(windows)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86300" y="2846819"/>
            <a:ext cx="2813538" cy="53821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 fontScale="62500" lnSpcReduction="20000"/>
          </a:bodyPr>
          <a:lstStyle/>
          <a:p>
            <a:pPr algn="l" hangingPunct="1">
              <a:spcBef>
                <a:spcPct val="0"/>
              </a:spcBef>
              <a:buFont typeface="Arial"/>
              <a:buNone/>
            </a:pPr>
            <a:r>
              <a:rPr lang="en-US" altLang="ko-KR" sz="4800" b="1" dirty="0" smtClean="0">
                <a:latin typeface="+mn-ea"/>
                <a:ea typeface="+mn-ea"/>
              </a:rPr>
              <a:t>ARP Spoofing</a:t>
            </a:r>
            <a:endParaRPr lang="ko-KR" altLang="en-US" sz="4800" b="1" dirty="0">
              <a:latin typeface="+mn-ea"/>
              <a:ea typeface="+mn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18885"/>
              </p:ext>
            </p:extLst>
          </p:nvPr>
        </p:nvGraphicFramePr>
        <p:xfrm>
          <a:off x="664368" y="5413860"/>
          <a:ext cx="2325905" cy="345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322">
                  <a:extLst>
                    <a:ext uri="{9D8B030D-6E8A-4147-A177-3AD203B41FA5}">
                      <a16:colId xmlns:a16="http://schemas.microsoft.com/office/drawing/2014/main" val="2536085458"/>
                    </a:ext>
                  </a:extLst>
                </a:gridCol>
                <a:gridCol w="940583">
                  <a:extLst>
                    <a:ext uri="{9D8B030D-6E8A-4147-A177-3AD203B41FA5}">
                      <a16:colId xmlns:a16="http://schemas.microsoft.com/office/drawing/2014/main" val="3586830077"/>
                    </a:ext>
                  </a:extLst>
                </a:gridCol>
              </a:tblGrid>
              <a:tr h="34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KALI</a:t>
                      </a:r>
                      <a:r>
                        <a:rPr lang="en-US" altLang="ko-KR" sz="1200" b="0" baseline="0" dirty="0" smtClean="0">
                          <a:solidFill>
                            <a:sysClr val="windowText" lastClr="000000"/>
                          </a:solidFill>
                        </a:rPr>
                        <a:t> LINUX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Ver.</a:t>
                      </a:r>
                      <a:r>
                        <a:rPr lang="en-US" altLang="ko-KR" sz="12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2022.4</a:t>
                      </a:r>
                      <a:r>
                        <a:rPr lang="en-US" altLang="ko-KR" sz="12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813655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65694"/>
              </p:ext>
            </p:extLst>
          </p:nvPr>
        </p:nvGraphicFramePr>
        <p:xfrm>
          <a:off x="9348382" y="5436781"/>
          <a:ext cx="2437218" cy="345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21">
                  <a:extLst>
                    <a:ext uri="{9D8B030D-6E8A-4147-A177-3AD203B41FA5}">
                      <a16:colId xmlns:a16="http://schemas.microsoft.com/office/drawing/2014/main" val="2536085458"/>
                    </a:ext>
                  </a:extLst>
                </a:gridCol>
                <a:gridCol w="985597">
                  <a:extLst>
                    <a:ext uri="{9D8B030D-6E8A-4147-A177-3AD203B41FA5}">
                      <a16:colId xmlns:a16="http://schemas.microsoft.com/office/drawing/2014/main" val="3586830077"/>
                    </a:ext>
                  </a:extLst>
                </a:gridCol>
              </a:tblGrid>
              <a:tr h="34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Ubuntu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Ver.</a:t>
                      </a:r>
                      <a:r>
                        <a:rPr lang="en-US" altLang="ko-KR" sz="12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22.04.1</a:t>
                      </a:r>
                      <a:r>
                        <a:rPr lang="en-US" altLang="ko-KR" sz="12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813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22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673275" y="1208871"/>
            <a:ext cx="4412602" cy="27991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solidFill>
                <a:srgbClr val="F5F5F5"/>
              </a:solidFill>
            </a:endParaRPr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4B2AF953-EA41-74A4-C0BB-0F7DAB2077EB}"/>
              </a:ext>
            </a:extLst>
          </p:cNvPr>
          <p:cNvSpPr>
            <a:spLocks noGrp="1"/>
          </p:cNvSpPr>
          <p:nvPr/>
        </p:nvSpPr>
        <p:spPr>
          <a:xfrm>
            <a:off x="457997" y="318652"/>
            <a:ext cx="7921553" cy="574966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2400" b="1" dirty="0" smtClean="0">
                <a:solidFill>
                  <a:srgbClr val="5994EF"/>
                </a:solidFill>
                <a:latin typeface="맑은 고딕"/>
                <a:ea typeface="맑은 고딕"/>
                <a:cs typeface="맑은 고딕"/>
              </a:rPr>
              <a:t>ARP Spoofing</a:t>
            </a:r>
            <a:endParaRPr kumimoji="0" lang="en-US" altLang="ko-KR" sz="2400" b="1" i="0" u="none" strike="noStrike" kern="1200" cap="none" spc="0" normalizeH="0" baseline="0" dirty="0">
              <a:solidFill>
                <a:srgbClr val="5994E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9132D3-67F4-3F48-AE43-5293B6A33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47407"/>
              </p:ext>
            </p:extLst>
          </p:nvPr>
        </p:nvGraphicFramePr>
        <p:xfrm>
          <a:off x="500397" y="1420101"/>
          <a:ext cx="11030794" cy="19072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69472">
                  <a:extLst>
                    <a:ext uri="{9D8B030D-6E8A-4147-A177-3AD203B41FA5}">
                      <a16:colId xmlns:a16="http://schemas.microsoft.com/office/drawing/2014/main" val="1000144135"/>
                    </a:ext>
                  </a:extLst>
                </a:gridCol>
                <a:gridCol w="5761322">
                  <a:extLst>
                    <a:ext uri="{9D8B030D-6E8A-4147-A177-3AD203B41FA5}">
                      <a16:colId xmlns:a16="http://schemas.microsoft.com/office/drawing/2014/main" val="1872293195"/>
                    </a:ext>
                  </a:extLst>
                </a:gridCol>
              </a:tblGrid>
              <a:tr h="19072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66339"/>
                  </a:ext>
                </a:extLst>
              </a:tr>
            </a:tbl>
          </a:graphicData>
        </a:graphic>
      </p:graphicFrame>
      <p:sp>
        <p:nvSpPr>
          <p:cNvPr id="6" name="텍스트 개체 틀 1"/>
          <p:cNvSpPr>
            <a:spLocks noGrp="1"/>
          </p:cNvSpPr>
          <p:nvPr/>
        </p:nvSpPr>
        <p:spPr>
          <a:xfrm>
            <a:off x="453247" y="977317"/>
            <a:ext cx="2941908" cy="454292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b="1" dirty="0" err="1" smtClean="0">
                <a:solidFill>
                  <a:srgbClr val="201B70"/>
                </a:solidFill>
                <a:ea typeface="맑은 고딕"/>
                <a:cs typeface="맑은 고딕"/>
              </a:rPr>
              <a:t>Arpspoof</a:t>
            </a:r>
            <a:r>
              <a:rPr lang="ko-KR" altLang="en-US" b="1" dirty="0" smtClean="0">
                <a:solidFill>
                  <a:srgbClr val="201B70"/>
                </a:solidFill>
                <a:ea typeface="맑은 고딕"/>
                <a:cs typeface="맑은 고딕"/>
              </a:rPr>
              <a:t>를 통한 공격</a:t>
            </a:r>
            <a:endParaRPr lang="ko-KR" altLang="en-US" b="1" dirty="0">
              <a:solidFill>
                <a:srgbClr val="201B70"/>
              </a:solidFill>
              <a:ea typeface="맑은 고딕"/>
              <a:cs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97" y="1754282"/>
            <a:ext cx="6524625" cy="666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r="4372" b="-80"/>
          <a:stretch/>
        </p:blipFill>
        <p:spPr>
          <a:xfrm>
            <a:off x="453247" y="3446177"/>
            <a:ext cx="8607626" cy="2764460"/>
          </a:xfrm>
          <a:prstGeom prst="rect">
            <a:avLst/>
          </a:prstGeom>
        </p:spPr>
      </p:pic>
      <p:sp>
        <p:nvSpPr>
          <p:cNvPr id="10" name="텍스트 개체 틀 1"/>
          <p:cNvSpPr>
            <a:spLocks noGrp="1"/>
          </p:cNvSpPr>
          <p:nvPr/>
        </p:nvSpPr>
        <p:spPr>
          <a:xfrm>
            <a:off x="420922" y="2793211"/>
            <a:ext cx="3753913" cy="507831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b="1" dirty="0" err="1" smtClean="0">
                <a:solidFill>
                  <a:srgbClr val="201B70"/>
                </a:solidFill>
                <a:ea typeface="맑은 고딕"/>
                <a:cs typeface="맑은 고딕"/>
              </a:rPr>
              <a:t>WireShark</a:t>
            </a:r>
            <a:r>
              <a:rPr lang="ko-KR" altLang="en-US" b="1" dirty="0" smtClean="0">
                <a:solidFill>
                  <a:srgbClr val="201B70"/>
                </a:solidFill>
                <a:ea typeface="맑은 고딕"/>
                <a:cs typeface="맑은 고딕"/>
              </a:rPr>
              <a:t>로 </a:t>
            </a:r>
            <a:r>
              <a:rPr lang="en-US" altLang="ko-KR" b="1" dirty="0" smtClean="0">
                <a:solidFill>
                  <a:srgbClr val="201B70"/>
                </a:solidFill>
                <a:ea typeface="맑은 고딕"/>
                <a:cs typeface="맑은 고딕"/>
              </a:rPr>
              <a:t>spoofing </a:t>
            </a:r>
            <a:r>
              <a:rPr lang="ko-KR" altLang="en-US" b="1" dirty="0" smtClean="0">
                <a:solidFill>
                  <a:srgbClr val="201B70"/>
                </a:solidFill>
                <a:ea typeface="맑은 고딕"/>
                <a:cs typeface="맑은 고딕"/>
              </a:rPr>
              <a:t>여부 확인</a:t>
            </a:r>
            <a:endParaRPr lang="ko-KR" altLang="en-US" b="1" dirty="0">
              <a:solidFill>
                <a:srgbClr val="201B70"/>
              </a:solidFill>
              <a:ea typeface="맑은 고딕"/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2982" y="1976582"/>
            <a:ext cx="3740727" cy="27709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 hangingPunct="1">
              <a:spcBef>
                <a:spcPct val="0"/>
              </a:spcBef>
              <a:buFont typeface="Arial"/>
              <a:buNone/>
            </a:pPr>
            <a:r>
              <a:rPr lang="ko-KR" altLang="en-US" sz="1400" dirty="0" smtClean="0">
                <a:latin typeface="+mn-ea"/>
              </a:rPr>
              <a:t>타겟 피해자 </a:t>
            </a:r>
            <a:r>
              <a:rPr lang="en-US" altLang="ko-KR" sz="1400" dirty="0" smtClean="0">
                <a:latin typeface="+mn-ea"/>
              </a:rPr>
              <a:t>IP, </a:t>
            </a:r>
            <a:r>
              <a:rPr lang="ko-KR" altLang="en-US" sz="1400" dirty="0" smtClean="0">
                <a:latin typeface="+mn-ea"/>
              </a:rPr>
              <a:t>게이트웨이 </a:t>
            </a:r>
            <a:r>
              <a:rPr lang="en-US" altLang="ko-KR" sz="1400" dirty="0" smtClean="0">
                <a:latin typeface="+mn-ea"/>
              </a:rPr>
              <a:t>IP</a:t>
            </a:r>
            <a:r>
              <a:rPr lang="ko-KR" altLang="en-US" sz="1400" dirty="0" smtClean="0">
                <a:latin typeface="+mn-ea"/>
              </a:rPr>
              <a:t>를 이용한 공격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739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673275" y="1208871"/>
            <a:ext cx="4412602" cy="27991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solidFill>
                <a:srgbClr val="F5F5F5"/>
              </a:solidFill>
            </a:endParaRPr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4B2AF953-EA41-74A4-C0BB-0F7DAB2077EB}"/>
              </a:ext>
            </a:extLst>
          </p:cNvPr>
          <p:cNvSpPr>
            <a:spLocks noGrp="1"/>
          </p:cNvSpPr>
          <p:nvPr/>
        </p:nvSpPr>
        <p:spPr>
          <a:xfrm>
            <a:off x="457997" y="318652"/>
            <a:ext cx="7921553" cy="574966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2400" b="1" dirty="0" smtClean="0">
                <a:solidFill>
                  <a:srgbClr val="5994EF"/>
                </a:solidFill>
                <a:latin typeface="맑은 고딕"/>
                <a:ea typeface="맑은 고딕"/>
                <a:cs typeface="맑은 고딕"/>
              </a:rPr>
              <a:t>ARP Spoofing</a:t>
            </a:r>
            <a:endParaRPr kumimoji="0" lang="en-US" altLang="ko-KR" sz="2400" b="1" i="0" u="none" strike="noStrike" kern="1200" cap="none" spc="0" normalizeH="0" baseline="0" dirty="0">
              <a:solidFill>
                <a:srgbClr val="5994E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9132D3-67F4-3F48-AE43-5293B6A33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57167"/>
              </p:ext>
            </p:extLst>
          </p:nvPr>
        </p:nvGraphicFramePr>
        <p:xfrm>
          <a:off x="453247" y="1551096"/>
          <a:ext cx="11030794" cy="45132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69472">
                  <a:extLst>
                    <a:ext uri="{9D8B030D-6E8A-4147-A177-3AD203B41FA5}">
                      <a16:colId xmlns:a16="http://schemas.microsoft.com/office/drawing/2014/main" val="1000144135"/>
                    </a:ext>
                  </a:extLst>
                </a:gridCol>
                <a:gridCol w="5761322">
                  <a:extLst>
                    <a:ext uri="{9D8B030D-6E8A-4147-A177-3AD203B41FA5}">
                      <a16:colId xmlns:a16="http://schemas.microsoft.com/office/drawing/2014/main" val="1872293195"/>
                    </a:ext>
                  </a:extLst>
                </a:gridCol>
              </a:tblGrid>
              <a:tr h="45132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66339"/>
                  </a:ext>
                </a:extLst>
              </a:tr>
            </a:tbl>
          </a:graphicData>
        </a:graphic>
      </p:graphicFrame>
      <p:sp>
        <p:nvSpPr>
          <p:cNvPr id="6" name="텍스트 개체 틀 1"/>
          <p:cNvSpPr>
            <a:spLocks noGrp="1"/>
          </p:cNvSpPr>
          <p:nvPr/>
        </p:nvSpPr>
        <p:spPr>
          <a:xfrm>
            <a:off x="453247" y="1096804"/>
            <a:ext cx="2941908" cy="454292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ko-KR" altLang="en-US" b="1" dirty="0" smtClean="0">
                <a:solidFill>
                  <a:srgbClr val="201B70"/>
                </a:solidFill>
                <a:ea typeface="맑은 고딕"/>
                <a:cs typeface="맑은 고딕"/>
              </a:rPr>
              <a:t>공격 후 </a:t>
            </a:r>
            <a:r>
              <a:rPr lang="ko-KR" altLang="en-US" b="1" dirty="0" err="1" smtClean="0">
                <a:solidFill>
                  <a:srgbClr val="201B70"/>
                </a:solidFill>
                <a:ea typeface="맑은 고딕"/>
                <a:cs typeface="맑은 고딕"/>
              </a:rPr>
              <a:t>접속장애</a:t>
            </a:r>
            <a:endParaRPr lang="ko-KR" altLang="en-US" b="1" dirty="0">
              <a:solidFill>
                <a:srgbClr val="201B70"/>
              </a:solidFill>
              <a:ea typeface="맑은 고딕"/>
              <a:cs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-323" t="-677" r="34284" b="11"/>
          <a:stretch/>
        </p:blipFill>
        <p:spPr>
          <a:xfrm>
            <a:off x="6724072" y="1745196"/>
            <a:ext cx="4442691" cy="2743826"/>
          </a:xfrm>
          <a:prstGeom prst="rect">
            <a:avLst/>
          </a:prstGeom>
        </p:spPr>
      </p:pic>
      <p:sp>
        <p:nvSpPr>
          <p:cNvPr id="14" name="오른쪽으로 구부러진 화살표 13"/>
          <p:cNvSpPr/>
          <p:nvPr/>
        </p:nvSpPr>
        <p:spPr>
          <a:xfrm rot="16200000">
            <a:off x="5430343" y="3359209"/>
            <a:ext cx="841792" cy="2706257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gradFill>
            <a:gsLst>
              <a:gs pos="0">
                <a:schemeClr val="bg1"/>
              </a:gs>
              <a:gs pos="2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r="14995" b="2911"/>
          <a:stretch/>
        </p:blipFill>
        <p:spPr>
          <a:xfrm>
            <a:off x="4222102" y="5134975"/>
            <a:ext cx="3157749" cy="36066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47" y="1754282"/>
            <a:ext cx="4399107" cy="27256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03630" y="5625426"/>
            <a:ext cx="3351716" cy="21243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 fontScale="25000" lnSpcReduction="20000"/>
          </a:bodyPr>
          <a:lstStyle/>
          <a:p>
            <a:pPr algn="l" hangingPunct="1">
              <a:spcBef>
                <a:spcPct val="0"/>
              </a:spcBef>
              <a:buFont typeface="Arial"/>
              <a:buNone/>
            </a:pPr>
            <a:r>
              <a:rPr lang="en-US" altLang="ko-KR" sz="5600" dirty="0" err="1" smtClean="0">
                <a:latin typeface="+mn-ea"/>
                <a:ea typeface="+mn-ea"/>
              </a:rPr>
              <a:t>Fragrouter</a:t>
            </a:r>
            <a:r>
              <a:rPr lang="ko-KR" altLang="en-US" sz="4800" dirty="0" smtClean="0">
                <a:latin typeface="+mn-ea"/>
                <a:ea typeface="+mn-ea"/>
              </a:rPr>
              <a:t>로 패킷이 다시 피해자에게 전달</a:t>
            </a:r>
            <a:endParaRPr lang="ko-KR" altLang="en-US" sz="4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790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673275" y="1208871"/>
            <a:ext cx="4412602" cy="27991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solidFill>
                <a:srgbClr val="F5F5F5"/>
              </a:solidFill>
            </a:endParaRPr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4B2AF953-EA41-74A4-C0BB-0F7DAB2077EB}"/>
              </a:ext>
            </a:extLst>
          </p:cNvPr>
          <p:cNvSpPr>
            <a:spLocks noGrp="1"/>
          </p:cNvSpPr>
          <p:nvPr/>
        </p:nvSpPr>
        <p:spPr>
          <a:xfrm>
            <a:off x="457997" y="318652"/>
            <a:ext cx="7921553" cy="574966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2400" b="1" dirty="0" smtClean="0">
                <a:solidFill>
                  <a:srgbClr val="5994EF"/>
                </a:solidFill>
                <a:latin typeface="맑은 고딕"/>
                <a:ea typeface="맑은 고딕"/>
                <a:cs typeface="맑은 고딕"/>
              </a:rPr>
              <a:t>ARP Spoofing</a:t>
            </a:r>
            <a:endParaRPr kumimoji="0" lang="en-US" altLang="ko-KR" sz="2400" b="1" i="0" u="none" strike="noStrike" kern="1200" cap="none" spc="0" normalizeH="0" baseline="0" dirty="0">
              <a:solidFill>
                <a:srgbClr val="5994E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9132D3-67F4-3F48-AE43-5293B6A33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272612"/>
              </p:ext>
            </p:extLst>
          </p:nvPr>
        </p:nvGraphicFramePr>
        <p:xfrm>
          <a:off x="457997" y="1556426"/>
          <a:ext cx="11030794" cy="45132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69472">
                  <a:extLst>
                    <a:ext uri="{9D8B030D-6E8A-4147-A177-3AD203B41FA5}">
                      <a16:colId xmlns:a16="http://schemas.microsoft.com/office/drawing/2014/main" val="1000144135"/>
                    </a:ext>
                  </a:extLst>
                </a:gridCol>
                <a:gridCol w="5761322">
                  <a:extLst>
                    <a:ext uri="{9D8B030D-6E8A-4147-A177-3AD203B41FA5}">
                      <a16:colId xmlns:a16="http://schemas.microsoft.com/office/drawing/2014/main" val="1872293195"/>
                    </a:ext>
                  </a:extLst>
                </a:gridCol>
              </a:tblGrid>
              <a:tr h="45132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6633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47" y="1754282"/>
            <a:ext cx="470535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16072" y="1892242"/>
            <a:ext cx="5098473" cy="41563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ko-KR" altLang="en-US" sz="1400" dirty="0">
                <a:ea typeface="맑은 고딕"/>
                <a:cs typeface="맑은 고딕"/>
              </a:rPr>
              <a:t>캐시테이블에서 공격자의 </a:t>
            </a:r>
            <a:r>
              <a:rPr lang="en-US" altLang="ko-KR" sz="1400" dirty="0">
                <a:ea typeface="맑은 고딕"/>
                <a:cs typeface="맑은 고딕"/>
              </a:rPr>
              <a:t>M</a:t>
            </a:r>
            <a:r>
              <a:rPr lang="en-US" altLang="ko-KR" sz="1400" dirty="0" smtClean="0">
                <a:ea typeface="맑은 고딕"/>
                <a:cs typeface="맑은 고딕"/>
              </a:rPr>
              <a:t>ac</a:t>
            </a:r>
            <a:r>
              <a:rPr lang="ko-KR" altLang="en-US" sz="1400" dirty="0">
                <a:ea typeface="맑은 고딕"/>
                <a:cs typeface="맑은 고딕"/>
              </a:rPr>
              <a:t>주소로 변환 확인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9132D3-67F4-3F48-AE43-5293B6A33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98440"/>
              </p:ext>
            </p:extLst>
          </p:nvPr>
        </p:nvGraphicFramePr>
        <p:xfrm>
          <a:off x="453247" y="3502678"/>
          <a:ext cx="11030794" cy="45132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69472">
                  <a:extLst>
                    <a:ext uri="{9D8B030D-6E8A-4147-A177-3AD203B41FA5}">
                      <a16:colId xmlns:a16="http://schemas.microsoft.com/office/drawing/2014/main" val="1000144135"/>
                    </a:ext>
                  </a:extLst>
                </a:gridCol>
                <a:gridCol w="5761322">
                  <a:extLst>
                    <a:ext uri="{9D8B030D-6E8A-4147-A177-3AD203B41FA5}">
                      <a16:colId xmlns:a16="http://schemas.microsoft.com/office/drawing/2014/main" val="1872293195"/>
                    </a:ext>
                  </a:extLst>
                </a:gridCol>
              </a:tblGrid>
              <a:tr h="45132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6633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76" y="4005257"/>
            <a:ext cx="5441733" cy="2050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776" y="2608463"/>
            <a:ext cx="3465151" cy="3748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 fontScale="47500" lnSpcReduction="20000"/>
          </a:bodyPr>
          <a:lstStyle/>
          <a:p>
            <a:pPr algn="l" hangingPunct="1">
              <a:spcBef>
                <a:spcPct val="0"/>
              </a:spcBef>
              <a:buFont typeface="Arial"/>
              <a:buNone/>
            </a:pP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/>
        </p:nvSpPr>
        <p:spPr>
          <a:xfrm>
            <a:off x="453247" y="3073966"/>
            <a:ext cx="2941908" cy="454292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b="1" dirty="0" smtClean="0">
                <a:solidFill>
                  <a:srgbClr val="201B70"/>
                </a:solidFill>
                <a:ea typeface="맑은 고딕"/>
                <a:cs typeface="맑은 고딕"/>
              </a:rPr>
              <a:t>ARP Spoofing </a:t>
            </a:r>
            <a:r>
              <a:rPr lang="ko-KR" altLang="en-US" b="1" dirty="0" smtClean="0">
                <a:solidFill>
                  <a:srgbClr val="201B70"/>
                </a:solidFill>
                <a:ea typeface="맑은 고딕"/>
                <a:cs typeface="맑은 고딕"/>
              </a:rPr>
              <a:t>방어</a:t>
            </a:r>
            <a:endParaRPr lang="ko-KR" altLang="en-US" b="1" dirty="0">
              <a:solidFill>
                <a:srgbClr val="201B70"/>
              </a:solidFill>
              <a:ea typeface="맑은 고딕"/>
              <a:cs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95127" y="3924500"/>
            <a:ext cx="4119418" cy="378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 algn="l" hangingPunct="1">
              <a:spcBef>
                <a:spcPct val="0"/>
              </a:spcBef>
              <a:buFont typeface="Arial"/>
              <a:buNone/>
            </a:pPr>
            <a:r>
              <a:rPr lang="ko-KR" altLang="en-US" sz="1400" dirty="0" smtClean="0">
                <a:latin typeface="+mn-ea"/>
                <a:ea typeface="+mn-ea"/>
              </a:rPr>
              <a:t>게이트웨이 </a:t>
            </a:r>
            <a:r>
              <a:rPr lang="en-US" altLang="ko-KR" sz="1400" dirty="0" smtClean="0">
                <a:latin typeface="+mn-ea"/>
                <a:ea typeface="+mn-ea"/>
              </a:rPr>
              <a:t>Mac</a:t>
            </a:r>
            <a:r>
              <a:rPr lang="ko-KR" altLang="en-US" sz="1400" dirty="0" smtClean="0">
                <a:latin typeface="+mn-ea"/>
                <a:ea typeface="+mn-ea"/>
              </a:rPr>
              <a:t>주소를 동적에서 정적으로 고정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776" y="4524590"/>
            <a:ext cx="4679821" cy="12031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95127" y="4938147"/>
            <a:ext cx="4119418" cy="378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 algn="l" hangingPunct="1">
              <a:spcBef>
                <a:spcPct val="0"/>
              </a:spcBef>
              <a:buFont typeface="Arial"/>
              <a:buNone/>
            </a:pPr>
            <a:r>
              <a:rPr lang="ko-KR" altLang="en-US" sz="1400" dirty="0" smtClean="0">
                <a:latin typeface="+mn-ea"/>
              </a:rPr>
              <a:t>방어한 후 공격재시도시 공격이 통하지 않음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753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364726" y="1621006"/>
            <a:ext cx="2844803" cy="45429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ea typeface="맑은 고딕"/>
                <a:sym typeface="Wingdings"/>
              </a:rPr>
              <a:t>SQL Injection</a:t>
            </a:r>
            <a:endParaRPr lang="ko-KR" altLang="en-US" dirty="0">
              <a:ea typeface="맑은 고딕"/>
              <a:sym typeface="Wingdings"/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8"/>
          </p:nvPr>
        </p:nvSpPr>
        <p:spPr>
          <a:xfrm>
            <a:off x="1364727" y="2097087"/>
            <a:ext cx="4438297" cy="29341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dirty="0" smtClean="0"/>
              <a:t>사이버 공격 유형별 대응방법을 </a:t>
            </a:r>
            <a:r>
              <a:rPr lang="ko-KR" altLang="en-US" dirty="0" err="1" smtClean="0"/>
              <a:t>절차도로</a:t>
            </a:r>
            <a:r>
              <a:rPr lang="ko-KR" altLang="en-US" dirty="0" smtClean="0"/>
              <a:t> 설명합니다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35"/>
          </p:nvPr>
        </p:nvSpPr>
        <p:spPr>
          <a:xfrm>
            <a:off x="1364726" y="3766743"/>
            <a:ext cx="3787567" cy="3693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 err="1">
                <a:ea typeface="맑은 고딕"/>
                <a:sym typeface="Wingdings"/>
              </a:rPr>
              <a:t>DDoS</a:t>
            </a:r>
            <a:r>
              <a:rPr lang="en-US" altLang="ko-KR" dirty="0">
                <a:ea typeface="맑은 고딕"/>
                <a:sym typeface="Wingdings"/>
              </a:rPr>
              <a:t>(SYN Flooding)</a:t>
            </a:r>
            <a:endParaRPr lang="ko-KR" altLang="en-US" dirty="0">
              <a:ea typeface="맑은 고딕"/>
              <a:sym typeface="Wingdings"/>
            </a:endParaRPr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36"/>
          </p:nvPr>
        </p:nvSpPr>
        <p:spPr>
          <a:xfrm>
            <a:off x="1364727" y="4266612"/>
            <a:ext cx="4438297" cy="29341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dirty="0"/>
              <a:t>사이버 공격 유형별 대응방법을 </a:t>
            </a:r>
            <a:r>
              <a:rPr lang="ko-KR" altLang="en-US" dirty="0" err="1"/>
              <a:t>절차도로</a:t>
            </a:r>
            <a:r>
              <a:rPr lang="ko-KR" altLang="en-US" dirty="0"/>
              <a:t> 설명합니다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27"/>
          </p:nvPr>
        </p:nvSpPr>
        <p:spPr>
          <a:xfrm>
            <a:off x="7314349" y="3476394"/>
            <a:ext cx="3209240" cy="39196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CONCLUSION</a:t>
            </a:r>
            <a:r>
              <a:rPr lang="ko-KR" altLang="en-US" dirty="0"/>
              <a:t> </a:t>
            </a: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32"/>
          </p:nvPr>
        </p:nvSpPr>
        <p:spPr>
          <a:xfrm>
            <a:off x="7537227" y="1430655"/>
            <a:ext cx="2763484" cy="220360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FF9900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914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455484" y="332657"/>
            <a:ext cx="9281032" cy="877139"/>
            <a:chOff x="272480" y="1340768"/>
            <a:chExt cx="9281032" cy="1331416"/>
          </a:xfrm>
        </p:grpSpPr>
        <p:grpSp>
          <p:nvGrpSpPr>
            <p:cNvPr id="20" name="Group 40"/>
            <p:cNvGrpSpPr/>
            <p:nvPr/>
          </p:nvGrpSpPr>
          <p:grpSpPr>
            <a:xfrm>
              <a:off x="272480" y="1340768"/>
              <a:ext cx="2692301" cy="1331416"/>
              <a:chOff x="142" y="766"/>
              <a:chExt cx="2206" cy="517"/>
            </a:xfrm>
          </p:grpSpPr>
          <p:sp>
            <p:nvSpPr>
              <p:cNvPr id="24" name="AutoShape 49"/>
              <p:cNvSpPr>
                <a:spLocks noChangeArrowheads="1"/>
              </p:cNvSpPr>
              <p:nvPr/>
            </p:nvSpPr>
            <p:spPr>
              <a:xfrm>
                <a:off x="142" y="766"/>
                <a:ext cx="2206" cy="517"/>
              </a:xfrm>
              <a:prstGeom prst="roundRect">
                <a:avLst>
                  <a:gd name="adj" fmla="val 8694"/>
                </a:avLst>
              </a:prstGeom>
              <a:solidFill>
                <a:schemeClr val="bg1"/>
              </a:solidFill>
              <a:ln w="6350" algn="ctr">
                <a:solidFill>
                  <a:srgbClr val="C0C0C0"/>
                </a:solidFill>
                <a:round/>
              </a:ln>
            </p:spPr>
            <p:txBody>
              <a:bodyPr wrap="square" anchor="ctr"/>
              <a:lstStyle>
                <a:lvl1pPr eaLnBrk="0" hangingPunct="0">
                  <a:tabLst>
                    <a:tab pos="914400" algn="l"/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1pPr>
                <a:lvl2pPr marL="742950" indent="-285750" eaLnBrk="0" hangingPunct="0">
                  <a:tabLst>
                    <a:tab pos="914400" algn="l"/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2pPr>
                <a:lvl3pPr marL="1143000" indent="-228600" eaLnBrk="0" hangingPunct="0">
                  <a:tabLst>
                    <a:tab pos="914400" algn="l"/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3pPr>
                <a:lvl4pPr marL="1600200" indent="-228600" eaLnBrk="0" hangingPunct="0">
                  <a:tabLst>
                    <a:tab pos="914400" algn="l"/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4pPr>
                <a:lvl5pPr marL="2057400" indent="-228600" eaLnBrk="0" hangingPunct="0">
                  <a:tabLst>
                    <a:tab pos="914400" algn="l"/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Font typeface="Wingdings"/>
                  <a:tabLst>
                    <a:tab pos="914400" algn="l"/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Font typeface="Wingdings"/>
                  <a:tabLst>
                    <a:tab pos="914400" algn="l"/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Font typeface="Wingdings"/>
                  <a:tabLst>
                    <a:tab pos="914400" algn="l"/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Font typeface="Wingdings"/>
                  <a:tabLst>
                    <a:tab pos="914400" algn="l"/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15000"/>
                  </a:spcAft>
                  <a:buClr>
                    <a:schemeClr val="tx1"/>
                  </a:buClr>
                  <a:buFont typeface="Times New Roman"/>
                  <a:buNone/>
                  <a:defRPr/>
                </a:pPr>
                <a:endParaRPr lang="ko-KR" altLang="ko-KR" sz="1000" b="1">
                  <a:solidFill>
                    <a:schemeClr val="bg1"/>
                  </a:solidFill>
                  <a:latin typeface="HY견고딕"/>
                  <a:ea typeface="HY견고딕"/>
                </a:endParaRPr>
              </a:p>
            </p:txBody>
          </p:sp>
          <p:sp>
            <p:nvSpPr>
              <p:cNvPr id="25" name="AutoShape 50"/>
              <p:cNvSpPr>
                <a:spLocks noChangeArrowheads="1"/>
              </p:cNvSpPr>
              <p:nvPr/>
            </p:nvSpPr>
            <p:spPr>
              <a:xfrm>
                <a:off x="182" y="805"/>
                <a:ext cx="2126" cy="440"/>
              </a:xfrm>
              <a:prstGeom prst="roundRect">
                <a:avLst>
                  <a:gd name="adj" fmla="val 12727"/>
                </a:avLst>
              </a:prstGeom>
              <a:solidFill>
                <a:srgbClr val="2C4774"/>
              </a:solidFill>
              <a:ln>
                <a:noFill/>
              </a:ln>
              <a:effectLst/>
            </p:spPr>
            <p:txBody>
              <a:bodyPr wrap="square" lIns="36000" tIns="36000" rIns="36000" bIns="36000" anchor="ctr"/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1600" b="1" dirty="0">
                    <a:solidFill>
                      <a:schemeClr val="bg1"/>
                    </a:solidFill>
                    <a:latin typeface="맑은 고딕"/>
                    <a:ea typeface="맑은 고딕"/>
                    <a:sym typeface="Wingdings"/>
                  </a:rPr>
                  <a:t>SQL Injection</a:t>
                </a:r>
                <a:endParaRPr lang="ko-KR" altLang="en-US" sz="1600" b="1" dirty="0">
                  <a:solidFill>
                    <a:schemeClr val="bg1"/>
                  </a:solidFill>
                  <a:latin typeface="맑은 고딕"/>
                  <a:ea typeface="맑은 고딕"/>
                  <a:sym typeface="Wingdings"/>
                </a:endParaRPr>
              </a:p>
            </p:txBody>
          </p:sp>
        </p:grpSp>
        <p:grpSp>
          <p:nvGrpSpPr>
            <p:cNvPr id="21" name="Group 8"/>
            <p:cNvGrpSpPr/>
            <p:nvPr/>
          </p:nvGrpSpPr>
          <p:grpSpPr>
            <a:xfrm>
              <a:off x="3143994" y="1381298"/>
              <a:ext cx="6409518" cy="1290885"/>
              <a:chOff x="4508" y="2845"/>
              <a:chExt cx="1574" cy="509"/>
            </a:xfrm>
          </p:grpSpPr>
          <p:sp>
            <p:nvSpPr>
              <p:cNvPr id="22" name="Rectangle 9"/>
              <p:cNvSpPr>
                <a:spLocks noChangeArrowheads="1"/>
              </p:cNvSpPr>
              <p:nvPr/>
            </p:nvSpPr>
            <p:spPr>
              <a:xfrm>
                <a:off x="4508" y="2845"/>
                <a:ext cx="1574" cy="50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dist="25400" dir="10800000" algn="ctr" rotWithShape="0">
                  <a:srgbClr val="2C4774"/>
                </a:outerShdw>
              </a:effectLst>
            </p:spPr>
            <p:txBody>
              <a:bodyPr wrap="none" lIns="140400" tIns="34224" rIns="68436" bIns="34224" anchor="ctr"/>
              <a:lstStyle>
                <a:lvl1pPr marL="98425" indent="-98425" eaLnBrk="0" hangingPunct="0">
                  <a:tabLst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1pPr>
                <a:lvl2pPr marL="180975" indent="-80963" eaLnBrk="0" hangingPunct="0">
                  <a:tabLst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2pPr>
                <a:lvl3pPr marL="252413" indent="-69850" eaLnBrk="0" hangingPunct="0">
                  <a:tabLst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3pPr>
                <a:lvl4pPr eaLnBrk="0" hangingPunct="0">
                  <a:tabLst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4pPr>
                <a:lvl5pPr eaLnBrk="0" hangingPunct="0">
                  <a:tabLst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5pPr>
                <a:lvl6pPr algn="just" eaLnBrk="0" fontAlgn="base" hangingPunct="0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Font typeface="Wingdings"/>
                  <a:tabLst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6pPr>
                <a:lvl7pPr algn="just" eaLnBrk="0" fontAlgn="base" hangingPunct="0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Font typeface="Wingdings"/>
                  <a:tabLst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7pPr>
                <a:lvl8pPr algn="just" eaLnBrk="0" fontAlgn="base" hangingPunct="0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Font typeface="Wingdings"/>
                  <a:tabLst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8pPr>
                <a:lvl9pPr algn="just" eaLnBrk="0" fontAlgn="base" hangingPunct="0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Font typeface="Wingdings"/>
                  <a:tabLst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10000"/>
                  </a:spcAft>
                  <a:buClr>
                    <a:srgbClr val="B2B2B2"/>
                  </a:buClr>
                  <a:defRPr/>
                </a:pPr>
                <a:endParaRPr lang="ko-KR" altLang="ko-KR" sz="1400"/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>
              <a:xfrm>
                <a:off x="4536" y="2991"/>
                <a:ext cx="1507" cy="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anchor="ctr">
                <a:spAutoFit/>
              </a:bodyPr>
              <a:lstStyle>
                <a:lvl1pPr marL="115888" indent="-115888" eaLnBrk="0" hangingPunct="0">
                  <a:tabLst>
                    <a:tab pos="1438275" algn="l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  <a:cs typeface="Arial"/>
                  </a:defRPr>
                </a:lvl1pPr>
                <a:lvl2pPr marL="242888" indent="-98425" algn="l" eaLnBrk="0" latinLnBrk="1" hangingPunct="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/>
                  <a:buChar char="–"/>
                  <a:tabLst>
                    <a:tab pos="1438275" algn="l"/>
                  </a:tabLst>
                  <a:defRPr kumimoji="1">
                    <a:solidFill>
                      <a:schemeClr val="tx1"/>
                    </a:solidFill>
                    <a:latin typeface="굴림"/>
                    <a:ea typeface="가는각진제목체"/>
                  </a:defRPr>
                </a:lvl2pPr>
                <a:lvl3pPr marL="360363" indent="-90488" algn="l" eaLnBrk="0" latinLnBrk="1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tabLst>
                    <a:tab pos="1438275" algn="l"/>
                  </a:tabLst>
                  <a:defRPr kumimoji="1">
                    <a:solidFill>
                      <a:schemeClr val="tx1"/>
                    </a:solidFill>
                    <a:latin typeface="굴림"/>
                    <a:ea typeface="가는각진제목체"/>
                  </a:defRPr>
                </a:lvl3pPr>
                <a:lvl4pPr marL="496888" indent="-82550" algn="l" eaLnBrk="0" latinLnBrk="1" hangingPunct="0">
                  <a:spcBef>
                    <a:spcPct val="20000"/>
                  </a:spcBef>
                  <a:buClr>
                    <a:schemeClr val="accent2"/>
                  </a:buClr>
                  <a:buFont typeface="Arial"/>
                  <a:buChar char="–"/>
                  <a:tabLst>
                    <a:tab pos="1438275" algn="l"/>
                  </a:tabLst>
                  <a:defRPr kumimoji="1">
                    <a:solidFill>
                      <a:schemeClr val="tx1"/>
                    </a:solidFill>
                    <a:latin typeface="굴림"/>
                    <a:ea typeface="가는각진제목체"/>
                  </a:defRPr>
                </a:lvl4pPr>
                <a:lvl5pPr marL="1668463" indent="-146050" algn="l" eaLnBrk="0" latinLnBrk="1" hangingPunct="0">
                  <a:spcBef>
                    <a:spcPct val="20000"/>
                  </a:spcBef>
                  <a:buClr>
                    <a:schemeClr val="accent2"/>
                  </a:buClr>
                  <a:buFont typeface="Arial"/>
                  <a:buChar char="&gt;"/>
                  <a:tabLst>
                    <a:tab pos="1438275" algn="l"/>
                  </a:tabLst>
                  <a:defRPr kumimoji="1">
                    <a:solidFill>
                      <a:schemeClr val="tx1"/>
                    </a:solidFill>
                    <a:latin typeface="굴림"/>
                    <a:ea typeface="가는각진제목체"/>
                  </a:defRPr>
                </a:lvl5pPr>
                <a:lvl6pPr marL="2125663" indent="-1460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/>
                  <a:buChar char="&gt;"/>
                  <a:tabLst>
                    <a:tab pos="1438275" algn="l"/>
                  </a:tabLst>
                  <a:defRPr kumimoji="1">
                    <a:solidFill>
                      <a:schemeClr val="tx1"/>
                    </a:solidFill>
                    <a:latin typeface="굴림"/>
                    <a:ea typeface="가는각진제목체"/>
                  </a:defRPr>
                </a:lvl6pPr>
                <a:lvl7pPr marL="2582863" indent="-1460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/>
                  <a:buChar char="&gt;"/>
                  <a:tabLst>
                    <a:tab pos="1438275" algn="l"/>
                  </a:tabLst>
                  <a:defRPr kumimoji="1">
                    <a:solidFill>
                      <a:schemeClr val="tx1"/>
                    </a:solidFill>
                    <a:latin typeface="굴림"/>
                    <a:ea typeface="가는각진제목체"/>
                  </a:defRPr>
                </a:lvl7pPr>
                <a:lvl8pPr marL="3040063" indent="-1460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/>
                  <a:buChar char="&gt;"/>
                  <a:tabLst>
                    <a:tab pos="1438275" algn="l"/>
                  </a:tabLst>
                  <a:defRPr kumimoji="1">
                    <a:solidFill>
                      <a:schemeClr val="tx1"/>
                    </a:solidFill>
                    <a:latin typeface="굴림"/>
                    <a:ea typeface="가는각진제목체"/>
                  </a:defRPr>
                </a:lvl8pPr>
                <a:lvl9pPr marL="3497263" indent="-1460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/>
                  <a:buChar char="&gt;"/>
                  <a:tabLst>
                    <a:tab pos="1438275" algn="l"/>
                  </a:tabLst>
                  <a:defRPr kumimoji="1">
                    <a:solidFill>
                      <a:schemeClr val="tx1"/>
                    </a:solidFill>
                    <a:latin typeface="굴림"/>
                    <a:ea typeface="가는각진제목체"/>
                  </a:defRPr>
                </a:lvl9pPr>
              </a:lstStyle>
              <a:p>
                <a:pPr marL="0" indent="0" algn="just">
                  <a:defRPr/>
                </a:pPr>
                <a:r>
                  <a:rPr lang="ko-KR" altLang="en-US" sz="1200" b="1">
                    <a:latin typeface="맑은 고딕"/>
                    <a:ea typeface="맑은 고딕"/>
                    <a:cs typeface="+mn-cs"/>
                  </a:rPr>
                  <a:t>응용 프로그램의 보안상의 허점을 의도적으로 이용해</a:t>
                </a:r>
                <a:r>
                  <a:rPr lang="en-US" altLang="ko-KR" sz="1200" b="1">
                    <a:latin typeface="맑은 고딕"/>
                    <a:ea typeface="맑은 고딕"/>
                    <a:cs typeface="+mn-cs"/>
                  </a:rPr>
                  <a:t>, </a:t>
                </a:r>
                <a:r>
                  <a:rPr lang="ko-KR" altLang="en-US" sz="1200" b="1">
                    <a:latin typeface="맑은 고딕"/>
                    <a:ea typeface="맑은 고딕"/>
                    <a:cs typeface="+mn-cs"/>
                  </a:rPr>
                  <a:t>개발자가 생각하지 못한 </a:t>
                </a:r>
                <a:r>
                  <a:rPr lang="en-US" altLang="ko-KR" sz="1200" b="1">
                    <a:latin typeface="맑은 고딕"/>
                    <a:ea typeface="맑은 고딕"/>
                    <a:cs typeface="+mn-cs"/>
                  </a:rPr>
                  <a:t>SQL</a:t>
                </a:r>
                <a:r>
                  <a:rPr lang="ko-KR" altLang="en-US" sz="1200" b="1">
                    <a:latin typeface="맑은 고딕"/>
                    <a:ea typeface="맑은 고딕"/>
                    <a:cs typeface="+mn-cs"/>
                  </a:rPr>
                  <a:t>문을 실행되게 함으로써 데이터베이스를 비정상적으로 조작하는 코드 인젝션 공격 방법이다</a:t>
                </a:r>
                <a:r>
                  <a:rPr lang="en-US" altLang="ko-KR" sz="1200" b="1">
                    <a:latin typeface="맑은 고딕"/>
                    <a:ea typeface="맑은 고딕"/>
                    <a:cs typeface="+mn-cs"/>
                  </a:rPr>
                  <a:t>.</a:t>
                </a:r>
              </a:p>
            </p:txBody>
          </p:sp>
        </p:grpSp>
      </p:grpSp>
      <p:sp>
        <p:nvSpPr>
          <p:cNvPr id="29" name="순서도: 처리 28"/>
          <p:cNvSpPr/>
          <p:nvPr/>
        </p:nvSpPr>
        <p:spPr>
          <a:xfrm>
            <a:off x="2081840" y="1475168"/>
            <a:ext cx="8028318" cy="4978168"/>
          </a:xfrm>
          <a:prstGeom prst="flowChartProcess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999656" y="1997659"/>
          <a:ext cx="6840758" cy="423965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840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414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333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en-US" altLang="ko-KR" sz="1100" kern="1200"/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en-US" altLang="ko-KR" sz="1100" kern="1200"/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en-US" altLang="ko-KR" sz="1100" kern="1200"/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217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en-US" altLang="ko-KR" sz="1100" kern="1200" dirty="0"/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en-US" altLang="ko-KR" sz="1100" kern="1200" dirty="0"/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en-US" altLang="ko-KR" sz="1100" kern="1200" dirty="0"/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en-US" altLang="ko-KR" sz="1100" kern="1200" dirty="0"/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en-US" altLang="ko-KR" sz="1100" kern="1200" dirty="0"/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819818" y="3059253"/>
            <a:ext cx="1584558" cy="348480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경보발령 및 상황전파</a:t>
            </a:r>
          </a:p>
          <a:p>
            <a:pPr algn="ctr">
              <a:defRPr/>
            </a:pPr>
            <a:r>
              <a:rPr lang="en-US" altLang="ko-KR" sz="800" b="1">
                <a:solidFill>
                  <a:schemeClr val="bg1"/>
                </a:solidFill>
                <a:latin typeface="맑은 고딕"/>
                <a:ea typeface="맑은 고딕"/>
              </a:rPr>
              <a:t>(E-mail, SMS, </a:t>
            </a:r>
            <a:r>
              <a:rPr lang="ko-KR" altLang="en-US" sz="800" b="1">
                <a:solidFill>
                  <a:schemeClr val="bg1"/>
                </a:solidFill>
                <a:latin typeface="맑은 고딕"/>
                <a:ea typeface="맑은 고딕"/>
              </a:rPr>
              <a:t>전화</a:t>
            </a:r>
            <a:r>
              <a:rPr lang="en-US" altLang="ko-KR" sz="800" b="1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ko-KR" altLang="en-US" sz="800" b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800" b="1">
                <a:solidFill>
                  <a:schemeClr val="bg1"/>
                </a:solidFill>
                <a:latin typeface="맑은 고딕"/>
                <a:ea typeface="맑은 고딕"/>
              </a:rPr>
              <a:t>)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279575" y="1675624"/>
            <a:ext cx="7560841" cy="307777"/>
            <a:chOff x="681747" y="1052108"/>
            <a:chExt cx="6725874" cy="307777"/>
          </a:xfrm>
        </p:grpSpPr>
        <p:sp>
          <p:nvSpPr>
            <p:cNvPr id="33" name="Rectangle 1036"/>
            <p:cNvSpPr>
              <a:spLocks noChangeArrowheads="1"/>
            </p:cNvSpPr>
            <p:nvPr/>
          </p:nvSpPr>
          <p:spPr>
            <a:xfrm>
              <a:off x="681747" y="1052108"/>
              <a:ext cx="720269" cy="30777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/>
                  <a:ea typeface="맑은 고딕"/>
                  <a:sym typeface="Wingdings"/>
                </a:rPr>
                <a:t>구분</a:t>
              </a:r>
              <a:endParaRPr lang="ko-KR" altLang="en-US" sz="1400" b="1">
                <a:solidFill>
                  <a:schemeClr val="bg1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34" name="Rectangle 1036"/>
            <p:cNvSpPr>
              <a:spLocks noChangeArrowheads="1"/>
            </p:cNvSpPr>
            <p:nvPr/>
          </p:nvSpPr>
          <p:spPr>
            <a:xfrm>
              <a:off x="1322307" y="1052108"/>
              <a:ext cx="6085314" cy="30777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/>
                  <a:ea typeface="맑은 고딕"/>
                  <a:sym typeface="Wingdings"/>
                </a:rPr>
                <a:t>작업흐름</a:t>
              </a:r>
              <a:endParaRPr lang="ko-KR" altLang="en-US" sz="1400" b="1">
                <a:solidFill>
                  <a:schemeClr val="bg1"/>
                </a:solidFill>
                <a:latin typeface="맑은 고딕"/>
                <a:ea typeface="맑은 고딕"/>
                <a:sym typeface="Wingdings"/>
              </a:endParaRPr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2279576" y="1997659"/>
          <a:ext cx="720270" cy="423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41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침해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사고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발생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333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탐지 및</a:t>
                      </a:r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경보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217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en-US" altLang="ko-KR" sz="1100" b="1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en-US" altLang="ko-KR" sz="1100" b="1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분석 및</a:t>
                      </a:r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대응</a:t>
                      </a:r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en-US" altLang="ko-KR" sz="1100" b="1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" name="직선 화살표 연결선 35"/>
          <p:cNvCxnSpPr/>
          <p:nvPr/>
        </p:nvCxnSpPr>
        <p:spPr>
          <a:xfrm>
            <a:off x="4612098" y="3408190"/>
            <a:ext cx="17" cy="1554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다이아몬드 36"/>
          <p:cNvSpPr/>
          <p:nvPr/>
        </p:nvSpPr>
        <p:spPr>
          <a:xfrm>
            <a:off x="5879678" y="3305501"/>
            <a:ext cx="1135663" cy="504056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맑은 고딕"/>
                <a:ea typeface="맑은 고딕"/>
              </a:rPr>
              <a:t>오탐</a:t>
            </a: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맑은 고딕"/>
                <a:ea typeface="맑은 고딕"/>
              </a:rPr>
              <a:t>여부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83726" y="3917893"/>
            <a:ext cx="1152128" cy="252000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상황 종료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851876" y="3377509"/>
            <a:ext cx="482166" cy="432048"/>
            <a:chOff x="3775812" y="4653136"/>
            <a:chExt cx="482166" cy="432048"/>
          </a:xfrm>
        </p:grpSpPr>
        <p:sp>
          <p:nvSpPr>
            <p:cNvPr id="40" name="순서도: 자기 디스크 39"/>
            <p:cNvSpPr/>
            <p:nvPr/>
          </p:nvSpPr>
          <p:spPr>
            <a:xfrm>
              <a:off x="3800872" y="4653136"/>
              <a:ext cx="432048" cy="432048"/>
            </a:xfrm>
            <a:prstGeom prst="flowChartMagneticDisk">
              <a:avLst/>
            </a:prstGeom>
            <a:solidFill>
              <a:srgbClr val="376092"/>
            </a:solidFill>
            <a:ln w="31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75812" y="4777407"/>
              <a:ext cx="4821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700" b="1">
                  <a:solidFill>
                    <a:schemeClr val="bg1"/>
                  </a:solidFill>
                  <a:latin typeface="맑은 고딕"/>
                  <a:ea typeface="맑은 고딕"/>
                </a:rPr>
                <a:t>이벤트</a:t>
              </a:r>
            </a:p>
            <a:p>
              <a:pPr algn="ctr">
                <a:defRPr/>
              </a:pPr>
              <a:r>
                <a:rPr lang="ko-KR" altLang="en-US" sz="700" b="1">
                  <a:solidFill>
                    <a:schemeClr val="bg1"/>
                  </a:solidFill>
                  <a:latin typeface="맑은 고딕"/>
                  <a:ea typeface="맑은 고딕"/>
                </a:rPr>
                <a:t>코드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819819" y="5035424"/>
            <a:ext cx="792279" cy="23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서비스 취약점</a:t>
            </a:r>
          </a:p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분석 및 패치</a:t>
            </a:r>
            <a:endParaRPr lang="en-US" altLang="ko-KR" sz="7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819819" y="5269453"/>
            <a:ext cx="792279" cy="23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공격경로</a:t>
            </a:r>
          </a:p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취약점 분석</a:t>
            </a:r>
          </a:p>
        </p:txBody>
      </p:sp>
      <p:sp>
        <p:nvSpPr>
          <p:cNvPr id="44" name="순서도: 자기 디스크 43"/>
          <p:cNvSpPr/>
          <p:nvPr/>
        </p:nvSpPr>
        <p:spPr>
          <a:xfrm>
            <a:off x="3810300" y="5520469"/>
            <a:ext cx="392053" cy="432048"/>
          </a:xfrm>
          <a:prstGeom prst="flowChartMagneticDisk">
            <a:avLst/>
          </a:prstGeom>
          <a:solidFill>
            <a:srgbClr val="376092"/>
          </a:solidFill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67923" y="5644741"/>
            <a:ext cx="482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00" b="1">
                <a:solidFill>
                  <a:schemeClr val="bg1"/>
                </a:solidFill>
                <a:latin typeface="맑은 고딕"/>
                <a:ea typeface="맑은 고딕"/>
              </a:rPr>
              <a:t>보안</a:t>
            </a:r>
          </a:p>
          <a:p>
            <a:pPr algn="ctr">
              <a:defRPr/>
            </a:pPr>
            <a:r>
              <a:rPr lang="ko-KR" altLang="en-US" sz="700" b="1">
                <a:solidFill>
                  <a:schemeClr val="bg1"/>
                </a:solidFill>
                <a:latin typeface="맑은 고딕"/>
                <a:ea typeface="맑은 고딕"/>
              </a:rPr>
              <a:t>이벤트</a:t>
            </a:r>
          </a:p>
        </p:txBody>
      </p:sp>
      <p:sp>
        <p:nvSpPr>
          <p:cNvPr id="46" name="순서도: 자기 디스크 45"/>
          <p:cNvSpPr/>
          <p:nvPr/>
        </p:nvSpPr>
        <p:spPr>
          <a:xfrm>
            <a:off x="4212790" y="5520469"/>
            <a:ext cx="392053" cy="432048"/>
          </a:xfrm>
          <a:prstGeom prst="flowChartMagneticDisk">
            <a:avLst/>
          </a:prstGeom>
          <a:solidFill>
            <a:srgbClr val="376092"/>
          </a:solidFill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7" name="순서도: 자기 디스크 46"/>
          <p:cNvSpPr/>
          <p:nvPr/>
        </p:nvSpPr>
        <p:spPr>
          <a:xfrm>
            <a:off x="4615280" y="5520469"/>
            <a:ext cx="392053" cy="432048"/>
          </a:xfrm>
          <a:prstGeom prst="flowChartMagneticDisk">
            <a:avLst/>
          </a:prstGeom>
          <a:solidFill>
            <a:srgbClr val="376092"/>
          </a:solidFill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8" name="순서도: 자기 디스크 47"/>
          <p:cNvSpPr/>
          <p:nvPr/>
        </p:nvSpPr>
        <p:spPr>
          <a:xfrm>
            <a:off x="5017769" y="5520469"/>
            <a:ext cx="392053" cy="432048"/>
          </a:xfrm>
          <a:prstGeom prst="flowChartMagneticDisk">
            <a:avLst/>
          </a:prstGeom>
          <a:solidFill>
            <a:srgbClr val="376092"/>
          </a:solidFill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7732" y="5555896"/>
            <a:ext cx="48216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00" b="1">
                <a:solidFill>
                  <a:schemeClr val="bg1"/>
                </a:solidFill>
                <a:latin typeface="맑은 고딕"/>
                <a:ea typeface="맑은 고딕"/>
              </a:rPr>
              <a:t>침해</a:t>
            </a:r>
          </a:p>
          <a:p>
            <a:pPr algn="ctr">
              <a:defRPr/>
            </a:pPr>
            <a:r>
              <a:rPr lang="ko-KR" altLang="en-US" sz="700" b="1">
                <a:solidFill>
                  <a:schemeClr val="bg1"/>
                </a:solidFill>
                <a:latin typeface="맑은 고딕"/>
                <a:ea typeface="맑은 고딕"/>
              </a:rPr>
              <a:t>대응</a:t>
            </a:r>
          </a:p>
          <a:p>
            <a:pPr algn="ctr">
              <a:defRPr/>
            </a:pPr>
            <a:r>
              <a:rPr lang="ko-KR" altLang="en-US" sz="700" b="1">
                <a:solidFill>
                  <a:schemeClr val="bg1"/>
                </a:solidFill>
                <a:latin typeface="맑은 고딕"/>
                <a:ea typeface="맑은 고딕"/>
              </a:rPr>
              <a:t>내역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570222" y="5644741"/>
            <a:ext cx="482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00" b="1">
                <a:solidFill>
                  <a:schemeClr val="bg1"/>
                </a:solidFill>
                <a:latin typeface="맑은 고딕"/>
                <a:ea typeface="맑은 고딕"/>
              </a:rPr>
              <a:t>시스템</a:t>
            </a:r>
          </a:p>
          <a:p>
            <a:pPr algn="ctr">
              <a:defRPr/>
            </a:pPr>
            <a:r>
              <a:rPr lang="ko-KR" altLang="en-US" sz="700" b="1">
                <a:solidFill>
                  <a:schemeClr val="bg1"/>
                </a:solidFill>
                <a:latin typeface="맑은 고딕"/>
                <a:ea typeface="맑은 고딕"/>
              </a:rPr>
              <a:t>정보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972711" y="5644741"/>
            <a:ext cx="482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00" b="1">
                <a:solidFill>
                  <a:schemeClr val="bg1"/>
                </a:solidFill>
                <a:latin typeface="맑은 고딕"/>
                <a:ea typeface="맑은 고딕"/>
              </a:rPr>
              <a:t>이벤트</a:t>
            </a:r>
          </a:p>
          <a:p>
            <a:pPr algn="ctr">
              <a:defRPr/>
            </a:pPr>
            <a:r>
              <a:rPr lang="ko-KR" altLang="en-US" sz="700" b="1">
                <a:solidFill>
                  <a:schemeClr val="bg1"/>
                </a:solidFill>
                <a:latin typeface="맑은 고딕"/>
                <a:ea typeface="맑은 고딕"/>
              </a:rPr>
              <a:t>코드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55213" y="4962602"/>
            <a:ext cx="1584592" cy="3068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취약점 제거</a:t>
            </a:r>
            <a:endParaRPr lang="en-US" altLang="ko-KR" sz="7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83726" y="4650012"/>
            <a:ext cx="864096" cy="252000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결과 등록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8275813" y="4618095"/>
            <a:ext cx="576064" cy="355043"/>
            <a:chOff x="3722856" y="4690838"/>
            <a:chExt cx="576064" cy="359887"/>
          </a:xfrm>
        </p:grpSpPr>
        <p:sp>
          <p:nvSpPr>
            <p:cNvPr id="55" name="순서도: 자기 디스크 54"/>
            <p:cNvSpPr/>
            <p:nvPr/>
          </p:nvSpPr>
          <p:spPr>
            <a:xfrm>
              <a:off x="3800872" y="4690838"/>
              <a:ext cx="432048" cy="320530"/>
            </a:xfrm>
            <a:prstGeom prst="flowChartMagneticDisk">
              <a:avLst/>
            </a:prstGeom>
            <a:solidFill>
              <a:srgbClr val="376092"/>
            </a:solidFill>
            <a:ln w="31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722856" y="4738748"/>
              <a:ext cx="576064" cy="311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700" b="1">
                  <a:solidFill>
                    <a:schemeClr val="bg1"/>
                  </a:solidFill>
                  <a:latin typeface="맑은 고딕"/>
                  <a:ea typeface="맑은 고딕"/>
                </a:rPr>
                <a:t>침해대응</a:t>
              </a:r>
            </a:p>
            <a:p>
              <a:pPr algn="ctr">
                <a:defRPr/>
              </a:pPr>
              <a:r>
                <a:rPr lang="ko-KR" altLang="en-US" sz="700" b="1">
                  <a:solidFill>
                    <a:schemeClr val="bg1"/>
                  </a:solidFill>
                  <a:latin typeface="맑은 고딕"/>
                  <a:ea typeface="맑은 고딕"/>
                </a:rPr>
                <a:t>내역</a:t>
              </a: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7483726" y="5591574"/>
            <a:ext cx="1302151" cy="234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보안권고 및 예</a:t>
            </a:r>
            <a:r>
              <a:rPr lang="en-US" altLang="ko-KR" sz="700">
                <a:solidFill>
                  <a:schemeClr val="tx1"/>
                </a:solidFill>
                <a:latin typeface="맑은 고딕"/>
                <a:ea typeface="맑은 고딕"/>
              </a:rPr>
              <a:t>·</a:t>
            </a: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경보 발령</a:t>
            </a:r>
          </a:p>
          <a:p>
            <a:pPr algn="ctr">
              <a:defRPr/>
            </a:pPr>
            <a:r>
              <a:rPr lang="en-US" altLang="ko-KR" sz="700">
                <a:solidFill>
                  <a:schemeClr val="tx1"/>
                </a:solidFill>
                <a:latin typeface="맑은 고딕"/>
                <a:ea typeface="맑은 고딕"/>
              </a:rPr>
              <a:t>(E-mail, SMS, </a:t>
            </a: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전화</a:t>
            </a:r>
            <a:r>
              <a:rPr lang="en-US" altLang="ko-KR" sz="70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7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ko-KR" altLang="en-US" sz="7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677414" y="5913304"/>
            <a:ext cx="914772" cy="252000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상황종료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59" name="꺾인 연결선 58"/>
          <p:cNvCxnSpPr>
            <a:endCxn id="37" idx="1"/>
          </p:cNvCxnSpPr>
          <p:nvPr/>
        </p:nvCxnSpPr>
        <p:spPr>
          <a:xfrm flipV="1">
            <a:off x="5404411" y="3557529"/>
            <a:ext cx="475267" cy="2520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7" idx="3"/>
          </p:cNvCxnSpPr>
          <p:nvPr/>
        </p:nvCxnSpPr>
        <p:spPr>
          <a:xfrm>
            <a:off x="7015341" y="3557529"/>
            <a:ext cx="46838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63" idx="2"/>
            <a:endCxn id="38" idx="0"/>
          </p:cNvCxnSpPr>
          <p:nvPr/>
        </p:nvCxnSpPr>
        <p:spPr>
          <a:xfrm>
            <a:off x="8059790" y="3685747"/>
            <a:ext cx="0" cy="2321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8560436" y="3559858"/>
            <a:ext cx="320145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7483726" y="3433746"/>
            <a:ext cx="1152128" cy="252000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오탐 등록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64" name="꺾인 연결선 63"/>
          <p:cNvCxnSpPr>
            <a:stCxn id="37" idx="2"/>
            <a:endCxn id="71" idx="0"/>
          </p:cNvCxnSpPr>
          <p:nvPr/>
        </p:nvCxnSpPr>
        <p:spPr>
          <a:xfrm rot="5400000">
            <a:off x="5059423" y="3362250"/>
            <a:ext cx="940779" cy="18353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029714" y="3313378"/>
            <a:ext cx="3930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1">
                <a:latin typeface="맑은 고딕"/>
                <a:ea typeface="맑은 고딕"/>
              </a:rPr>
              <a:t>Yes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394342" y="3983302"/>
            <a:ext cx="3674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1">
                <a:latin typeface="맑은 고딕"/>
                <a:ea typeface="맑은 고딕"/>
              </a:rPr>
              <a:t>No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5384420" y="3886052"/>
            <a:ext cx="482166" cy="432048"/>
            <a:chOff x="3775812" y="4653136"/>
            <a:chExt cx="482166" cy="432048"/>
          </a:xfrm>
        </p:grpSpPr>
        <p:sp>
          <p:nvSpPr>
            <p:cNvPr id="68" name="순서도: 자기 디스크 67"/>
            <p:cNvSpPr/>
            <p:nvPr/>
          </p:nvSpPr>
          <p:spPr>
            <a:xfrm>
              <a:off x="3800872" y="4653136"/>
              <a:ext cx="432048" cy="432048"/>
            </a:xfrm>
            <a:prstGeom prst="flowChartMagneticDisk">
              <a:avLst/>
            </a:prstGeom>
            <a:solidFill>
              <a:srgbClr val="376092"/>
            </a:solidFill>
            <a:ln w="31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775812" y="4777407"/>
              <a:ext cx="4821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700" b="1">
                  <a:solidFill>
                    <a:schemeClr val="bg1"/>
                  </a:solidFill>
                  <a:latin typeface="맑은 고딕"/>
                  <a:ea typeface="맑은 고딕"/>
                </a:rPr>
                <a:t>보안</a:t>
              </a:r>
            </a:p>
            <a:p>
              <a:pPr algn="ctr">
                <a:defRPr/>
              </a:pPr>
              <a:r>
                <a:rPr lang="ko-KR" altLang="en-US" sz="700" b="1">
                  <a:solidFill>
                    <a:schemeClr val="bg1"/>
                  </a:solidFill>
                  <a:latin typeface="맑은 고딕"/>
                  <a:ea typeface="맑은 고딕"/>
                </a:rPr>
                <a:t>이벤트</a:t>
              </a:r>
            </a:p>
          </p:txBody>
        </p:sp>
      </p:grpSp>
      <p:cxnSp>
        <p:nvCxnSpPr>
          <p:cNvPr id="70" name="직선 화살표 연결선 69"/>
          <p:cNvCxnSpPr/>
          <p:nvPr/>
        </p:nvCxnSpPr>
        <p:spPr>
          <a:xfrm>
            <a:off x="5401822" y="5035424"/>
            <a:ext cx="26439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3819818" y="4750336"/>
            <a:ext cx="1584593" cy="288000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분석 및 대책수립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608700" y="5038336"/>
            <a:ext cx="792279" cy="2310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보안제품</a:t>
            </a:r>
          </a:p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대응방법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608700" y="5269453"/>
            <a:ext cx="792279" cy="23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기존대응방법</a:t>
            </a: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7219334" y="4810861"/>
            <a:ext cx="26439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5655213" y="4677514"/>
            <a:ext cx="1584593" cy="288000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대응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8134800" y="4900681"/>
            <a:ext cx="0" cy="941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8134800" y="5253578"/>
            <a:ext cx="0" cy="941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8134800" y="5825574"/>
            <a:ext cx="0" cy="941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7483726" y="5002374"/>
            <a:ext cx="1302151" cy="252000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결과 보고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483726" y="5339574"/>
            <a:ext cx="1302151" cy="252000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공유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779678" y="2132857"/>
            <a:ext cx="5554366" cy="247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noAutofit/>
          </a:bodyPr>
          <a:lstStyle/>
          <a:p>
            <a:pPr algn="ctr">
              <a:defRPr/>
            </a:pPr>
            <a:r>
              <a:rPr lang="ko-KR" altLang="en-US" sz="1000" b="1">
                <a:latin typeface="맑은 고딕"/>
                <a:ea typeface="맑은 고딕"/>
              </a:rPr>
              <a:t>외부 공격 시도 시 </a:t>
            </a:r>
            <a:r>
              <a:rPr lang="en-US" altLang="ko-KR" sz="1000" b="1">
                <a:latin typeface="맑은 고딕"/>
                <a:ea typeface="맑은 고딕"/>
              </a:rPr>
              <a:t>ESM(SIEM), IPS, </a:t>
            </a:r>
            <a:r>
              <a:rPr lang="ko-KR" altLang="en-US" sz="1000" b="1">
                <a:latin typeface="맑은 고딕"/>
                <a:ea typeface="맑은 고딕"/>
              </a:rPr>
              <a:t>방화벽 등 보안장비를 통한 침입감지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7483726" y="2666121"/>
            <a:ext cx="925159" cy="23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이벤트 </a:t>
            </a:r>
            <a:r>
              <a:rPr lang="en-US" altLang="ko-KR" sz="700">
                <a:solidFill>
                  <a:schemeClr val="tx1"/>
                </a:solidFill>
                <a:latin typeface="맑은 고딕"/>
                <a:ea typeface="맑은 고딕"/>
              </a:rPr>
              <a:t>Parsing</a:t>
            </a:r>
            <a:endParaRPr lang="ko-KR" altLang="en-US" sz="7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483725" y="2414121"/>
            <a:ext cx="1850318" cy="252000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이벤트 수집 및 저장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408886" y="2666121"/>
            <a:ext cx="925159" cy="23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이벤트 등급</a:t>
            </a:r>
          </a:p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재정의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841528" y="2666121"/>
            <a:ext cx="1303054" cy="23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이벤트 필터링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841528" y="2414121"/>
            <a:ext cx="1303054" cy="252000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ESM(SIEM)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 flipV="1">
            <a:off x="7158819" y="2666122"/>
            <a:ext cx="320145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9" idx="2"/>
            <a:endCxn id="31" idx="3"/>
          </p:cNvCxnSpPr>
          <p:nvPr/>
        </p:nvCxnSpPr>
        <p:spPr>
          <a:xfrm rot="5400000">
            <a:off x="6739288" y="1563894"/>
            <a:ext cx="334687" cy="3004508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8372880" y="282679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819818" y="3553958"/>
            <a:ext cx="1584592" cy="271286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이벤트 현황 분석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 flipV="1">
            <a:off x="5283390" y="2666122"/>
            <a:ext cx="567158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817264" y="2434641"/>
            <a:ext cx="1584558" cy="348480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/>
                <a:ea typeface="맑은 고딕"/>
              </a:rPr>
              <a:t>IPS/WAF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19818" y="3825244"/>
            <a:ext cx="83008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latin typeface="맑은 고딕"/>
                <a:ea typeface="맑은 고딕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lvl="0">
              <a:defRPr/>
            </a:pPr>
            <a:r>
              <a:rPr lang="ko-KR" altLang="en-US"/>
              <a:t>이벤트 현황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649899" y="3825244"/>
            <a:ext cx="754511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latin typeface="맑은 고딕"/>
                <a:ea typeface="맑은 고딕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lvl="0">
              <a:defRPr/>
            </a:pPr>
            <a:r>
              <a:rPr lang="ko-KR" altLang="en-US"/>
              <a:t>공격위치 파악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19818" y="4077244"/>
            <a:ext cx="1584592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latin typeface="맑은 고딕"/>
                <a:ea typeface="맑은 고딕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lvl="0">
              <a:defRPr/>
            </a:pPr>
            <a:r>
              <a:rPr lang="en-US" altLang="ko-KR"/>
              <a:t>SQL Injection </a:t>
            </a:r>
            <a:r>
              <a:rPr lang="ko-KR" altLang="en-US"/>
              <a:t>공격 여부 파악</a:t>
            </a:r>
          </a:p>
        </p:txBody>
      </p:sp>
      <p:grpSp>
        <p:nvGrpSpPr>
          <p:cNvPr id="100" name="그룹 99"/>
          <p:cNvGrpSpPr/>
          <p:nvPr/>
        </p:nvGrpSpPr>
        <p:grpSpPr>
          <a:xfrm>
            <a:off x="5656735" y="5335284"/>
            <a:ext cx="1583070" cy="646900"/>
            <a:chOff x="5269246" y="5752305"/>
            <a:chExt cx="1583070" cy="646900"/>
          </a:xfrm>
        </p:grpSpPr>
        <p:sp>
          <p:nvSpPr>
            <p:cNvPr id="101" name="직사각형 100"/>
            <p:cNvSpPr/>
            <p:nvPr/>
          </p:nvSpPr>
          <p:spPr>
            <a:xfrm>
              <a:off x="5269246" y="5756595"/>
              <a:ext cx="921311" cy="348480"/>
            </a:xfrm>
            <a:prstGeom prst="rect">
              <a:avLst/>
            </a:prstGeom>
            <a:solidFill>
              <a:srgbClr val="376092"/>
            </a:solidFill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00" b="1">
                  <a:solidFill>
                    <a:schemeClr val="bg1"/>
                  </a:solidFill>
                  <a:latin typeface="맑은 고딕"/>
                  <a:ea typeface="맑은 고딕"/>
                </a:rPr>
                <a:t>WEB AP </a:t>
              </a:r>
            </a:p>
            <a:p>
              <a:pPr algn="ctr">
                <a:defRPr/>
              </a:pPr>
              <a:r>
                <a:rPr lang="ko-KR" altLang="en-US" sz="700" b="1">
                  <a:solidFill>
                    <a:schemeClr val="bg1"/>
                  </a:solidFill>
                  <a:latin typeface="맑은 고딕"/>
                  <a:ea typeface="맑은 고딕"/>
                </a:rPr>
                <a:t>취약점 점검</a:t>
              </a:r>
              <a:endParaRPr lang="en-US" altLang="ko-KR" sz="7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275192" y="6147205"/>
              <a:ext cx="1184264" cy="252000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  <a:latin typeface="맑은 고딕"/>
                  <a:ea typeface="맑은 고딕"/>
                </a:rPr>
                <a:t>Secure coding </a:t>
              </a:r>
            </a:p>
            <a:p>
              <a:pPr algn="ctr">
                <a:defRPr/>
              </a:pPr>
              <a:r>
                <a:rPr lang="ko-KR" altLang="en-US" sz="900" b="1">
                  <a:solidFill>
                    <a:schemeClr val="tx1"/>
                  </a:solidFill>
                  <a:latin typeface="맑은 고딕"/>
                  <a:ea typeface="맑은 고딕"/>
                </a:rPr>
                <a:t>권고</a:t>
              </a:r>
              <a:endParaRPr lang="en-US" altLang="ko-KR" sz="900" b="1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186661" y="5752305"/>
              <a:ext cx="665655" cy="3527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>
                  <a:solidFill>
                    <a:schemeClr val="tx1"/>
                  </a:solidFill>
                  <a:latin typeface="맑은 고딕"/>
                  <a:ea typeface="맑은 고딕"/>
                </a:rPr>
                <a:t>재발방지</a:t>
              </a:r>
            </a:p>
            <a:p>
              <a:pPr algn="ctr">
                <a:defRPr/>
              </a:pPr>
              <a:r>
                <a:rPr lang="ko-KR" altLang="en-US" sz="700">
                  <a:solidFill>
                    <a:schemeClr val="tx1"/>
                  </a:solidFill>
                  <a:latin typeface="맑은 고딕"/>
                  <a:ea typeface="맑은 고딕"/>
                </a:rPr>
                <a:t>대책수립</a:t>
              </a:r>
              <a:r>
                <a:rPr lang="en-US" altLang="ko-KR" sz="700">
                  <a:solidFill>
                    <a:schemeClr val="tx1"/>
                  </a:solidFill>
                  <a:latin typeface="맑은 고딕"/>
                  <a:ea typeface="맑은 고딕"/>
                </a:rPr>
                <a:t>/</a:t>
              </a:r>
            </a:p>
            <a:p>
              <a:pPr algn="ctr">
                <a:defRPr/>
              </a:pPr>
              <a:r>
                <a:rPr lang="ko-KR" altLang="en-US" sz="700">
                  <a:solidFill>
                    <a:schemeClr val="tx1"/>
                  </a:solidFill>
                  <a:latin typeface="맑은 고딕"/>
                  <a:ea typeface="맑은 고딕"/>
                </a:rPr>
                <a:t>전파</a:t>
              </a:r>
            </a:p>
          </p:txBody>
        </p:sp>
        <p:cxnSp>
          <p:nvCxnSpPr>
            <p:cNvPr id="104" name="꺾인 연결선 103"/>
            <p:cNvCxnSpPr>
              <a:stCxn id="102" idx="3"/>
              <a:endCxn id="103" idx="2"/>
            </p:cNvCxnSpPr>
            <p:nvPr/>
          </p:nvCxnSpPr>
          <p:spPr>
            <a:xfrm flipV="1">
              <a:off x="6459456" y="6105074"/>
              <a:ext cx="60033" cy="16813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7F9132D3-67F4-3F48-AE43-5293B6A33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95963"/>
              </p:ext>
            </p:extLst>
          </p:nvPr>
        </p:nvGraphicFramePr>
        <p:xfrm>
          <a:off x="457997" y="1361838"/>
          <a:ext cx="11030794" cy="52060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69472">
                  <a:extLst>
                    <a:ext uri="{9D8B030D-6E8A-4147-A177-3AD203B41FA5}">
                      <a16:colId xmlns:a16="http://schemas.microsoft.com/office/drawing/2014/main" val="1000144135"/>
                    </a:ext>
                  </a:extLst>
                </a:gridCol>
                <a:gridCol w="5761322">
                  <a:extLst>
                    <a:ext uri="{9D8B030D-6E8A-4147-A177-3AD203B41FA5}">
                      <a16:colId xmlns:a16="http://schemas.microsoft.com/office/drawing/2014/main" val="1872293195"/>
                    </a:ext>
                  </a:extLst>
                </a:gridCol>
              </a:tblGrid>
              <a:tr h="52060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66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25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382655" y="1572424"/>
            <a:ext cx="2844803" cy="369332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프로젝트 개요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E93AF36-9ED4-4E1F-998E-8A15A33E67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2656" y="2048505"/>
            <a:ext cx="4438297" cy="293414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이 주제를 </a:t>
            </a:r>
            <a:r>
              <a:rPr lang="ko-KR" altLang="en-US" dirty="0"/>
              <a:t>선택한 이유와 목적을 설명합니다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33"/>
          </p:nvPr>
        </p:nvSpPr>
        <p:spPr>
          <a:xfrm>
            <a:off x="1382655" y="4305380"/>
            <a:ext cx="2844803" cy="3693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err="1"/>
              <a:t>팀원소개</a:t>
            </a:r>
            <a:r>
              <a:rPr lang="ko-KR" altLang="en-US" dirty="0"/>
              <a:t> 및 담당업무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0627B1B-25C3-47FE-82D7-DEEE27216C1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382656" y="4781461"/>
            <a:ext cx="4438297" cy="293414"/>
          </a:xfrm>
        </p:spPr>
        <p:txBody>
          <a:bodyPr>
            <a:noAutofit/>
          </a:bodyPr>
          <a:lstStyle/>
          <a:p>
            <a:r>
              <a:rPr lang="ko-KR" altLang="en-US" dirty="0"/>
              <a:t>프로젝트 진행 인원을 소개합니다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27"/>
          </p:nvPr>
        </p:nvSpPr>
        <p:spPr>
          <a:xfrm>
            <a:off x="7314349" y="3476394"/>
            <a:ext cx="3209240" cy="417426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OVERVIEW</a:t>
            </a: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32"/>
          </p:nvPr>
        </p:nvSpPr>
        <p:spPr>
          <a:xfrm>
            <a:off x="7537227" y="1430655"/>
            <a:ext cx="2763484" cy="2203605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FF9900"/>
                </a:solidFill>
              </a:rPr>
              <a:t>01</a:t>
            </a:r>
            <a:endParaRPr lang="ko-KR" altLang="en-US">
              <a:solidFill>
                <a:srgbClr val="FF9900"/>
              </a:solidFill>
            </a:endParaRPr>
          </a:p>
        </p:txBody>
      </p:sp>
      <p:sp>
        <p:nvSpPr>
          <p:cNvPr id="8" name="텍스트 개체 틀 22"/>
          <p:cNvSpPr>
            <a:spLocks noGrp="1"/>
          </p:cNvSpPr>
          <p:nvPr>
            <p:ph type="body" sz="quarter" idx="33"/>
          </p:nvPr>
        </p:nvSpPr>
        <p:spPr>
          <a:xfrm>
            <a:off x="1382655" y="2908247"/>
            <a:ext cx="2844803" cy="3693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프로젝트 진행 기간</a:t>
            </a:r>
          </a:p>
        </p:txBody>
      </p:sp>
      <p:sp>
        <p:nvSpPr>
          <p:cNvPr id="9" name="텍스트 개체 틀 26"/>
          <p:cNvSpPr>
            <a:spLocks noGrp="1"/>
          </p:cNvSpPr>
          <p:nvPr>
            <p:ph type="body" sz="quarter" idx="34"/>
          </p:nvPr>
        </p:nvSpPr>
        <p:spPr>
          <a:xfrm>
            <a:off x="1382656" y="3384328"/>
            <a:ext cx="4438297" cy="29341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dirty="0" smtClean="0"/>
              <a:t>2022.12.29 </a:t>
            </a:r>
            <a:r>
              <a:rPr lang="en-US" altLang="ko-KR" dirty="0"/>
              <a:t>~ </a:t>
            </a:r>
            <a:r>
              <a:rPr lang="en-US" altLang="ko-KR" dirty="0" smtClean="0"/>
              <a:t>2023.02.17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455484" y="332657"/>
            <a:ext cx="9281032" cy="877139"/>
            <a:chOff x="272480" y="1340768"/>
            <a:chExt cx="9281032" cy="1331416"/>
          </a:xfrm>
        </p:grpSpPr>
        <p:grpSp>
          <p:nvGrpSpPr>
            <p:cNvPr id="20" name="Group 40"/>
            <p:cNvGrpSpPr/>
            <p:nvPr/>
          </p:nvGrpSpPr>
          <p:grpSpPr>
            <a:xfrm>
              <a:off x="272480" y="1340768"/>
              <a:ext cx="2692301" cy="1331416"/>
              <a:chOff x="142" y="766"/>
              <a:chExt cx="2206" cy="517"/>
            </a:xfrm>
          </p:grpSpPr>
          <p:sp>
            <p:nvSpPr>
              <p:cNvPr id="24" name="AutoShape 49"/>
              <p:cNvSpPr>
                <a:spLocks noChangeArrowheads="1"/>
              </p:cNvSpPr>
              <p:nvPr/>
            </p:nvSpPr>
            <p:spPr>
              <a:xfrm>
                <a:off x="142" y="766"/>
                <a:ext cx="2206" cy="517"/>
              </a:xfrm>
              <a:prstGeom prst="roundRect">
                <a:avLst>
                  <a:gd name="adj" fmla="val 8694"/>
                </a:avLst>
              </a:prstGeom>
              <a:solidFill>
                <a:schemeClr val="bg1"/>
              </a:solidFill>
              <a:ln w="6350" algn="ctr">
                <a:solidFill>
                  <a:srgbClr val="C0C0C0"/>
                </a:solidFill>
                <a:round/>
              </a:ln>
            </p:spPr>
            <p:txBody>
              <a:bodyPr wrap="square" anchor="ctr"/>
              <a:lstStyle>
                <a:lvl1pPr eaLnBrk="0" hangingPunct="0">
                  <a:tabLst>
                    <a:tab pos="914400" algn="l"/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1pPr>
                <a:lvl2pPr marL="742950" indent="-285750" eaLnBrk="0" hangingPunct="0">
                  <a:tabLst>
                    <a:tab pos="914400" algn="l"/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2pPr>
                <a:lvl3pPr marL="1143000" indent="-228600" eaLnBrk="0" hangingPunct="0">
                  <a:tabLst>
                    <a:tab pos="914400" algn="l"/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3pPr>
                <a:lvl4pPr marL="1600200" indent="-228600" eaLnBrk="0" hangingPunct="0">
                  <a:tabLst>
                    <a:tab pos="914400" algn="l"/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4pPr>
                <a:lvl5pPr marL="2057400" indent="-228600" eaLnBrk="0" hangingPunct="0">
                  <a:tabLst>
                    <a:tab pos="914400" algn="l"/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Font typeface="Wingdings"/>
                  <a:tabLst>
                    <a:tab pos="914400" algn="l"/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Font typeface="Wingdings"/>
                  <a:tabLst>
                    <a:tab pos="914400" algn="l"/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Font typeface="Wingdings"/>
                  <a:tabLst>
                    <a:tab pos="914400" algn="l"/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Font typeface="Wingdings"/>
                  <a:tabLst>
                    <a:tab pos="914400" algn="l"/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15000"/>
                  </a:spcAft>
                  <a:buClr>
                    <a:schemeClr val="tx1"/>
                  </a:buClr>
                  <a:buFont typeface="Times New Roman"/>
                  <a:buNone/>
                  <a:defRPr/>
                </a:pPr>
                <a:endParaRPr lang="ko-KR" altLang="ko-KR" sz="1000" b="1">
                  <a:solidFill>
                    <a:schemeClr val="bg1"/>
                  </a:solidFill>
                  <a:latin typeface="HY견고딕"/>
                  <a:ea typeface="HY견고딕"/>
                </a:endParaRPr>
              </a:p>
            </p:txBody>
          </p:sp>
          <p:sp>
            <p:nvSpPr>
              <p:cNvPr id="25" name="AutoShape 50"/>
              <p:cNvSpPr>
                <a:spLocks noChangeArrowheads="1"/>
              </p:cNvSpPr>
              <p:nvPr/>
            </p:nvSpPr>
            <p:spPr>
              <a:xfrm>
                <a:off x="182" y="805"/>
                <a:ext cx="2126" cy="440"/>
              </a:xfrm>
              <a:prstGeom prst="roundRect">
                <a:avLst>
                  <a:gd name="adj" fmla="val 12727"/>
                </a:avLst>
              </a:prstGeom>
              <a:solidFill>
                <a:srgbClr val="2C4774"/>
              </a:solidFill>
              <a:ln>
                <a:noFill/>
              </a:ln>
              <a:effectLst/>
            </p:spPr>
            <p:txBody>
              <a:bodyPr wrap="square" lIns="36000" tIns="36000" rIns="36000" bIns="36000" anchor="ctr"/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1600" b="1" dirty="0" err="1">
                    <a:solidFill>
                      <a:schemeClr val="bg1"/>
                    </a:solidFill>
                    <a:latin typeface="맑은 고딕"/>
                    <a:ea typeface="맑은 고딕"/>
                    <a:sym typeface="Wingdings"/>
                  </a:rPr>
                  <a:t>DDoS</a:t>
                </a:r>
                <a:r>
                  <a:rPr lang="en-US" altLang="ko-KR" sz="1600" b="1" dirty="0">
                    <a:solidFill>
                      <a:schemeClr val="bg1"/>
                    </a:solidFill>
                    <a:latin typeface="맑은 고딕"/>
                    <a:ea typeface="맑은 고딕"/>
                    <a:sym typeface="Wingdings"/>
                  </a:rPr>
                  <a:t>(SYN Flooding)</a:t>
                </a:r>
                <a:endParaRPr lang="ko-KR" altLang="en-US" sz="1600" b="1" dirty="0">
                  <a:solidFill>
                    <a:schemeClr val="bg1"/>
                  </a:solidFill>
                  <a:latin typeface="맑은 고딕"/>
                  <a:ea typeface="맑은 고딕"/>
                  <a:sym typeface="Wingdings"/>
                </a:endParaRPr>
              </a:p>
            </p:txBody>
          </p:sp>
        </p:grpSp>
        <p:grpSp>
          <p:nvGrpSpPr>
            <p:cNvPr id="21" name="Group 8"/>
            <p:cNvGrpSpPr/>
            <p:nvPr/>
          </p:nvGrpSpPr>
          <p:grpSpPr>
            <a:xfrm>
              <a:off x="3143994" y="1381298"/>
              <a:ext cx="6409518" cy="1290885"/>
              <a:chOff x="4508" y="2845"/>
              <a:chExt cx="1574" cy="509"/>
            </a:xfrm>
          </p:grpSpPr>
          <p:sp>
            <p:nvSpPr>
              <p:cNvPr id="22" name="Rectangle 9"/>
              <p:cNvSpPr>
                <a:spLocks noChangeArrowheads="1"/>
              </p:cNvSpPr>
              <p:nvPr/>
            </p:nvSpPr>
            <p:spPr>
              <a:xfrm>
                <a:off x="4508" y="2845"/>
                <a:ext cx="1574" cy="50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dist="25400" dir="10800000" algn="ctr" rotWithShape="0">
                  <a:srgbClr val="2C4774"/>
                </a:outerShdw>
              </a:effectLst>
            </p:spPr>
            <p:txBody>
              <a:bodyPr wrap="none" lIns="140400" tIns="34224" rIns="68436" bIns="34224" anchor="ctr"/>
              <a:lstStyle>
                <a:lvl1pPr marL="98425" indent="-98425" eaLnBrk="0" hangingPunct="0">
                  <a:tabLst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1pPr>
                <a:lvl2pPr marL="180975" indent="-80963" eaLnBrk="0" hangingPunct="0">
                  <a:tabLst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2pPr>
                <a:lvl3pPr marL="252413" indent="-69850" eaLnBrk="0" hangingPunct="0">
                  <a:tabLst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3pPr>
                <a:lvl4pPr eaLnBrk="0" hangingPunct="0">
                  <a:tabLst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4pPr>
                <a:lvl5pPr eaLnBrk="0" hangingPunct="0">
                  <a:tabLst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5pPr>
                <a:lvl6pPr algn="just" eaLnBrk="0" fontAlgn="base" hangingPunct="0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Font typeface="Wingdings"/>
                  <a:tabLst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6pPr>
                <a:lvl7pPr algn="just" eaLnBrk="0" fontAlgn="base" hangingPunct="0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Font typeface="Wingdings"/>
                  <a:tabLst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7pPr>
                <a:lvl8pPr algn="just" eaLnBrk="0" fontAlgn="base" hangingPunct="0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Font typeface="Wingdings"/>
                  <a:tabLst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8pPr>
                <a:lvl9pPr algn="just" eaLnBrk="0" fontAlgn="base" hangingPunct="0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Font typeface="Wingdings"/>
                  <a:tabLst>
                    <a:tab pos="7315200" algn="r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10000"/>
                  </a:spcAft>
                  <a:buClr>
                    <a:srgbClr val="B2B2B2"/>
                  </a:buClr>
                  <a:defRPr/>
                </a:pPr>
                <a:endParaRPr lang="ko-KR" altLang="ko-KR" sz="1400"/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>
              <a:xfrm>
                <a:off x="4536" y="2991"/>
                <a:ext cx="1507" cy="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anchor="ctr">
                <a:spAutoFit/>
              </a:bodyPr>
              <a:lstStyle>
                <a:lvl1pPr marL="115888" indent="-115888" eaLnBrk="0" hangingPunct="0">
                  <a:tabLst>
                    <a:tab pos="1438275" algn="l"/>
                  </a:tabLst>
                  <a:defRPr sz="1300">
                    <a:solidFill>
                      <a:schemeClr val="tx1"/>
                    </a:solidFill>
                    <a:latin typeface="Arial Narrow"/>
                    <a:ea typeface="가는각진제목체"/>
                    <a:cs typeface="Arial"/>
                  </a:defRPr>
                </a:lvl1pPr>
                <a:lvl2pPr marL="242888" indent="-98425" algn="l" eaLnBrk="0" latinLnBrk="1" hangingPunct="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/>
                  <a:buChar char="–"/>
                  <a:tabLst>
                    <a:tab pos="1438275" algn="l"/>
                  </a:tabLst>
                  <a:defRPr kumimoji="1">
                    <a:solidFill>
                      <a:schemeClr val="tx1"/>
                    </a:solidFill>
                    <a:latin typeface="굴림"/>
                    <a:ea typeface="가는각진제목체"/>
                  </a:defRPr>
                </a:lvl2pPr>
                <a:lvl3pPr marL="360363" indent="-90488" algn="l" eaLnBrk="0" latinLnBrk="1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tabLst>
                    <a:tab pos="1438275" algn="l"/>
                  </a:tabLst>
                  <a:defRPr kumimoji="1">
                    <a:solidFill>
                      <a:schemeClr val="tx1"/>
                    </a:solidFill>
                    <a:latin typeface="굴림"/>
                    <a:ea typeface="가는각진제목체"/>
                  </a:defRPr>
                </a:lvl3pPr>
                <a:lvl4pPr marL="496888" indent="-82550" algn="l" eaLnBrk="0" latinLnBrk="1" hangingPunct="0">
                  <a:spcBef>
                    <a:spcPct val="20000"/>
                  </a:spcBef>
                  <a:buClr>
                    <a:schemeClr val="accent2"/>
                  </a:buClr>
                  <a:buFont typeface="Arial"/>
                  <a:buChar char="–"/>
                  <a:tabLst>
                    <a:tab pos="1438275" algn="l"/>
                  </a:tabLst>
                  <a:defRPr kumimoji="1">
                    <a:solidFill>
                      <a:schemeClr val="tx1"/>
                    </a:solidFill>
                    <a:latin typeface="굴림"/>
                    <a:ea typeface="가는각진제목체"/>
                  </a:defRPr>
                </a:lvl4pPr>
                <a:lvl5pPr marL="1668463" indent="-146050" algn="l" eaLnBrk="0" latinLnBrk="1" hangingPunct="0">
                  <a:spcBef>
                    <a:spcPct val="20000"/>
                  </a:spcBef>
                  <a:buClr>
                    <a:schemeClr val="accent2"/>
                  </a:buClr>
                  <a:buFont typeface="Arial"/>
                  <a:buChar char="&gt;"/>
                  <a:tabLst>
                    <a:tab pos="1438275" algn="l"/>
                  </a:tabLst>
                  <a:defRPr kumimoji="1">
                    <a:solidFill>
                      <a:schemeClr val="tx1"/>
                    </a:solidFill>
                    <a:latin typeface="굴림"/>
                    <a:ea typeface="가는각진제목체"/>
                  </a:defRPr>
                </a:lvl5pPr>
                <a:lvl6pPr marL="2125663" indent="-1460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/>
                  <a:buChar char="&gt;"/>
                  <a:tabLst>
                    <a:tab pos="1438275" algn="l"/>
                  </a:tabLst>
                  <a:defRPr kumimoji="1">
                    <a:solidFill>
                      <a:schemeClr val="tx1"/>
                    </a:solidFill>
                    <a:latin typeface="굴림"/>
                    <a:ea typeface="가는각진제목체"/>
                  </a:defRPr>
                </a:lvl6pPr>
                <a:lvl7pPr marL="2582863" indent="-1460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/>
                  <a:buChar char="&gt;"/>
                  <a:tabLst>
                    <a:tab pos="1438275" algn="l"/>
                  </a:tabLst>
                  <a:defRPr kumimoji="1">
                    <a:solidFill>
                      <a:schemeClr val="tx1"/>
                    </a:solidFill>
                    <a:latin typeface="굴림"/>
                    <a:ea typeface="가는각진제목체"/>
                  </a:defRPr>
                </a:lvl7pPr>
                <a:lvl8pPr marL="3040063" indent="-1460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/>
                  <a:buChar char="&gt;"/>
                  <a:tabLst>
                    <a:tab pos="1438275" algn="l"/>
                  </a:tabLst>
                  <a:defRPr kumimoji="1">
                    <a:solidFill>
                      <a:schemeClr val="tx1"/>
                    </a:solidFill>
                    <a:latin typeface="굴림"/>
                    <a:ea typeface="가는각진제목체"/>
                  </a:defRPr>
                </a:lvl8pPr>
                <a:lvl9pPr marL="3497263" indent="-1460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/>
                  <a:buChar char="&gt;"/>
                  <a:tabLst>
                    <a:tab pos="1438275" algn="l"/>
                  </a:tabLst>
                  <a:defRPr kumimoji="1">
                    <a:solidFill>
                      <a:schemeClr val="tx1"/>
                    </a:solidFill>
                    <a:latin typeface="굴림"/>
                    <a:ea typeface="가는각진제목체"/>
                  </a:defRPr>
                </a:lvl9pPr>
              </a:lstStyle>
              <a:p>
                <a:pPr marL="0" indent="0" algn="just">
                  <a:defRPr/>
                </a:pPr>
                <a:r>
                  <a:rPr lang="en-US" altLang="ko-KR" sz="1200" b="1" dirty="0">
                    <a:latin typeface="맑은 고딕"/>
                    <a:ea typeface="맑은 고딕"/>
                    <a:cs typeface="+mn-cs"/>
                  </a:rPr>
                  <a:t>TCP 3-Way-Handshake</a:t>
                </a:r>
                <a:r>
                  <a:rPr lang="ko-KR" altLang="en-US" sz="1200" b="1" dirty="0">
                    <a:latin typeface="맑은 고딕"/>
                    <a:ea typeface="맑은 고딕"/>
                    <a:cs typeface="+mn-cs"/>
                  </a:rPr>
                  <a:t>의 </a:t>
                </a:r>
                <a:r>
                  <a:rPr lang="en-US" altLang="ko-KR" sz="1200" b="1" dirty="0">
                    <a:latin typeface="맑은 고딕"/>
                    <a:ea typeface="맑은 고딕"/>
                    <a:cs typeface="+mn-cs"/>
                  </a:rPr>
                  <a:t>half open </a:t>
                </a:r>
                <a:r>
                  <a:rPr lang="ko-KR" altLang="en-US" sz="1200" b="1" dirty="0">
                    <a:latin typeface="맑은 고딕"/>
                    <a:ea typeface="맑은 고딕"/>
                    <a:cs typeface="+mn-cs"/>
                  </a:rPr>
                  <a:t>취약점을 이용한 </a:t>
                </a:r>
                <a:r>
                  <a:rPr lang="en-US" altLang="ko-KR" sz="1200" b="1" dirty="0" err="1">
                    <a:latin typeface="맑은 고딕"/>
                    <a:ea typeface="맑은 고딕"/>
                    <a:cs typeface="+mn-cs"/>
                  </a:rPr>
                  <a:t>DoS</a:t>
                </a:r>
                <a:r>
                  <a:rPr lang="ko-KR" altLang="en-US" sz="1200" b="1" dirty="0">
                    <a:latin typeface="맑은 고딕"/>
                    <a:ea typeface="맑은 고딕"/>
                    <a:cs typeface="+mn-cs"/>
                  </a:rPr>
                  <a:t>공격으로 다량의 </a:t>
                </a:r>
                <a:r>
                  <a:rPr lang="en-US" altLang="ko-KR" sz="1200" b="1" dirty="0">
                    <a:latin typeface="맑은 고딕"/>
                    <a:ea typeface="맑은 고딕"/>
                    <a:cs typeface="+mn-cs"/>
                  </a:rPr>
                  <a:t>SYN</a:t>
                </a:r>
                <a:r>
                  <a:rPr lang="ko-KR" altLang="en-US" sz="1200" b="1" dirty="0">
                    <a:latin typeface="맑은 고딕"/>
                    <a:ea typeface="맑은 고딕"/>
                    <a:cs typeface="+mn-cs"/>
                  </a:rPr>
                  <a:t>패킷을 보내 </a:t>
                </a:r>
                <a:r>
                  <a:rPr lang="ko-KR" altLang="en-US" sz="1200" b="1" dirty="0" err="1">
                    <a:latin typeface="맑은 고딕"/>
                    <a:ea typeface="맑은 고딕"/>
                    <a:cs typeface="+mn-cs"/>
                  </a:rPr>
                  <a:t>백로그큐</a:t>
                </a:r>
                <a:r>
                  <a:rPr lang="en-US" altLang="ko-KR" sz="1200" b="1" dirty="0">
                    <a:latin typeface="맑은 고딕"/>
                    <a:ea typeface="맑은 고딕"/>
                    <a:cs typeface="+mn-cs"/>
                  </a:rPr>
                  <a:t>(Backlog Queue)</a:t>
                </a:r>
                <a:r>
                  <a:rPr lang="ko-KR" altLang="en-US" sz="1200" b="1" dirty="0">
                    <a:latin typeface="맑은 고딕"/>
                    <a:ea typeface="맑은 고딕"/>
                    <a:cs typeface="+mn-cs"/>
                  </a:rPr>
                  <a:t>를 가득 채우는 방법을 이용한다</a:t>
                </a:r>
                <a:r>
                  <a:rPr lang="en-US" altLang="ko-KR" sz="1200" b="1" dirty="0">
                    <a:latin typeface="맑은 고딕"/>
                    <a:ea typeface="맑은 고딕"/>
                    <a:cs typeface="+mn-cs"/>
                  </a:rPr>
                  <a:t>.</a:t>
                </a:r>
              </a:p>
            </p:txBody>
          </p:sp>
        </p:grpSp>
      </p:grpSp>
      <p:sp>
        <p:nvSpPr>
          <p:cNvPr id="29" name="순서도: 처리 28"/>
          <p:cNvSpPr/>
          <p:nvPr/>
        </p:nvSpPr>
        <p:spPr>
          <a:xfrm>
            <a:off x="2081840" y="1475168"/>
            <a:ext cx="8028318" cy="4978168"/>
          </a:xfrm>
          <a:prstGeom prst="flowChartProcess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2999656" y="1997659"/>
          <a:ext cx="6840758" cy="423965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840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414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333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en-US" altLang="ko-KR" sz="1100" kern="1200" dirty="0"/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en-US" altLang="ko-KR" sz="1100" kern="1200" dirty="0"/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en-US" altLang="ko-KR" sz="1100" kern="1200" dirty="0"/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217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en-US" altLang="ko-KR" sz="1100" kern="1200" dirty="0"/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en-US" altLang="ko-KR" sz="1100" kern="1200" dirty="0"/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en-US" altLang="ko-KR" sz="1100" kern="1200" dirty="0"/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en-US" altLang="ko-KR" sz="1100" kern="1200" dirty="0"/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en-US" altLang="ko-KR" sz="1100" kern="1200" dirty="0"/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819818" y="3059253"/>
            <a:ext cx="1584558" cy="348480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경보발령 및 상황전파</a:t>
            </a:r>
          </a:p>
          <a:p>
            <a:pPr algn="ctr">
              <a:defRPr/>
            </a:pPr>
            <a:r>
              <a:rPr lang="en-US" altLang="ko-KR" sz="800" b="1">
                <a:solidFill>
                  <a:schemeClr val="bg1"/>
                </a:solidFill>
                <a:latin typeface="맑은 고딕"/>
                <a:ea typeface="맑은 고딕"/>
              </a:rPr>
              <a:t>(E-mail, SMS, </a:t>
            </a:r>
            <a:r>
              <a:rPr lang="ko-KR" altLang="en-US" sz="800" b="1">
                <a:solidFill>
                  <a:schemeClr val="bg1"/>
                </a:solidFill>
                <a:latin typeface="맑은 고딕"/>
                <a:ea typeface="맑은 고딕"/>
              </a:rPr>
              <a:t>전화</a:t>
            </a:r>
            <a:r>
              <a:rPr lang="en-US" altLang="ko-KR" sz="800" b="1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ko-KR" altLang="en-US" sz="800" b="1">
                <a:solidFill>
                  <a:schemeClr val="bg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800" b="1">
                <a:solidFill>
                  <a:schemeClr val="bg1"/>
                </a:solidFill>
                <a:latin typeface="맑은 고딕"/>
                <a:ea typeface="맑은 고딕"/>
              </a:rPr>
              <a:t>)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279575" y="1675624"/>
            <a:ext cx="7560841" cy="307777"/>
            <a:chOff x="681747" y="1052108"/>
            <a:chExt cx="6725874" cy="307777"/>
          </a:xfrm>
        </p:grpSpPr>
        <p:sp>
          <p:nvSpPr>
            <p:cNvPr id="33" name="Rectangle 1036"/>
            <p:cNvSpPr>
              <a:spLocks noChangeArrowheads="1"/>
            </p:cNvSpPr>
            <p:nvPr/>
          </p:nvSpPr>
          <p:spPr>
            <a:xfrm>
              <a:off x="681747" y="1052108"/>
              <a:ext cx="720269" cy="30777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/>
                  <a:ea typeface="맑은 고딕"/>
                  <a:sym typeface="Wingdings"/>
                </a:rPr>
                <a:t>구분</a:t>
              </a:r>
              <a:endParaRPr lang="ko-KR" altLang="en-US" sz="1400" b="1">
                <a:solidFill>
                  <a:schemeClr val="bg1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34" name="Rectangle 1036"/>
            <p:cNvSpPr>
              <a:spLocks noChangeArrowheads="1"/>
            </p:cNvSpPr>
            <p:nvPr/>
          </p:nvSpPr>
          <p:spPr>
            <a:xfrm>
              <a:off x="1322307" y="1052108"/>
              <a:ext cx="6085314" cy="30777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/>
                  <a:ea typeface="맑은 고딕"/>
                  <a:sym typeface="Wingdings"/>
                </a:rPr>
                <a:t>작업흐름</a:t>
              </a:r>
              <a:endParaRPr lang="ko-KR" altLang="en-US" sz="1400" b="1">
                <a:solidFill>
                  <a:schemeClr val="bg1"/>
                </a:solidFill>
                <a:latin typeface="맑은 고딕"/>
                <a:ea typeface="맑은 고딕"/>
                <a:sym typeface="Wingdings"/>
              </a:endParaRPr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2279576" y="1997659"/>
          <a:ext cx="720270" cy="423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41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침해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사고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발생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333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탐지 및</a:t>
                      </a:r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경보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217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en-US" altLang="ko-KR" sz="1100" b="1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en-US" altLang="ko-KR" sz="1100" b="1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분석 및</a:t>
                      </a:r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100" b="1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대응</a:t>
                      </a:r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en-US" altLang="ko-KR" sz="1100" b="1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  <a:defRPr/>
                      </a:pPr>
                      <a:endParaRPr lang="ko-KR" altLang="en-US" sz="1100" b="1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" name="직선 화살표 연결선 35"/>
          <p:cNvCxnSpPr/>
          <p:nvPr/>
        </p:nvCxnSpPr>
        <p:spPr>
          <a:xfrm>
            <a:off x="4612098" y="3408190"/>
            <a:ext cx="17" cy="1554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다이아몬드 36"/>
          <p:cNvSpPr/>
          <p:nvPr/>
        </p:nvSpPr>
        <p:spPr>
          <a:xfrm>
            <a:off x="5879678" y="3305501"/>
            <a:ext cx="1135663" cy="504056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맑은 고딕"/>
                <a:ea typeface="맑은 고딕"/>
              </a:rPr>
              <a:t>오탐</a:t>
            </a: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맑은 고딕"/>
                <a:ea typeface="맑은 고딕"/>
              </a:rPr>
              <a:t>여부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83726" y="3917893"/>
            <a:ext cx="1152128" cy="252000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맑은 고딕"/>
                <a:ea typeface="맑은 고딕"/>
              </a:rPr>
              <a:t>상황 종료</a:t>
            </a:r>
            <a:endParaRPr lang="en-US" altLang="ko-KR" sz="1100" b="1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851876" y="3377509"/>
            <a:ext cx="482166" cy="432048"/>
            <a:chOff x="3775812" y="4653136"/>
            <a:chExt cx="482166" cy="432048"/>
          </a:xfrm>
        </p:grpSpPr>
        <p:sp>
          <p:nvSpPr>
            <p:cNvPr id="40" name="순서도: 자기 디스크 39"/>
            <p:cNvSpPr/>
            <p:nvPr/>
          </p:nvSpPr>
          <p:spPr>
            <a:xfrm>
              <a:off x="3800872" y="4653136"/>
              <a:ext cx="432048" cy="432048"/>
            </a:xfrm>
            <a:prstGeom prst="flowChartMagneticDisk">
              <a:avLst/>
            </a:prstGeom>
            <a:solidFill>
              <a:srgbClr val="376092"/>
            </a:solidFill>
            <a:ln w="31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75812" y="4777407"/>
              <a:ext cx="4821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700" b="1">
                  <a:solidFill>
                    <a:schemeClr val="bg1"/>
                  </a:solidFill>
                  <a:latin typeface="맑은 고딕"/>
                  <a:ea typeface="맑은 고딕"/>
                </a:rPr>
                <a:t>이벤트</a:t>
              </a:r>
            </a:p>
            <a:p>
              <a:pPr algn="ctr">
                <a:defRPr/>
              </a:pPr>
              <a:r>
                <a:rPr lang="ko-KR" altLang="en-US" sz="700" b="1">
                  <a:solidFill>
                    <a:schemeClr val="bg1"/>
                  </a:solidFill>
                  <a:latin typeface="맑은 고딕"/>
                  <a:ea typeface="맑은 고딕"/>
                </a:rPr>
                <a:t>코드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819819" y="5035424"/>
            <a:ext cx="792279" cy="23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650" dirty="0" err="1">
                <a:solidFill>
                  <a:schemeClr val="tx1"/>
                </a:solidFill>
                <a:latin typeface="맑은 고딕"/>
                <a:ea typeface="맑은 고딕"/>
              </a:rPr>
              <a:t>필터링</a:t>
            </a:r>
            <a:r>
              <a:rPr lang="ko-KR" altLang="en-US" sz="65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650" dirty="0" err="1">
                <a:solidFill>
                  <a:schemeClr val="tx1"/>
                </a:solidFill>
                <a:latin typeface="맑은 고딕"/>
                <a:ea typeface="맑은 고딕"/>
              </a:rPr>
              <a:t>규칙점검</a:t>
            </a:r>
            <a:endParaRPr lang="en-US" altLang="ko-KR" sz="6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819819" y="5269453"/>
            <a:ext cx="792279" cy="23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 dirty="0" err="1">
                <a:solidFill>
                  <a:schemeClr val="tx1"/>
                </a:solidFill>
                <a:latin typeface="맑은 고딕"/>
                <a:ea typeface="맑은 고딕"/>
              </a:rPr>
              <a:t>공격경로</a:t>
            </a:r>
            <a:endParaRPr lang="ko-KR" altLang="en-US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취약점 분석</a:t>
            </a:r>
          </a:p>
        </p:txBody>
      </p:sp>
      <p:sp>
        <p:nvSpPr>
          <p:cNvPr id="44" name="순서도: 자기 디스크 43"/>
          <p:cNvSpPr/>
          <p:nvPr/>
        </p:nvSpPr>
        <p:spPr>
          <a:xfrm>
            <a:off x="3810300" y="5520469"/>
            <a:ext cx="392053" cy="432048"/>
          </a:xfrm>
          <a:prstGeom prst="flowChartMagneticDisk">
            <a:avLst/>
          </a:prstGeom>
          <a:solidFill>
            <a:srgbClr val="376092"/>
          </a:solidFill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67923" y="5644741"/>
            <a:ext cx="482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00" b="1">
                <a:solidFill>
                  <a:schemeClr val="bg1"/>
                </a:solidFill>
                <a:latin typeface="맑은 고딕"/>
                <a:ea typeface="맑은 고딕"/>
              </a:rPr>
              <a:t>보안</a:t>
            </a:r>
          </a:p>
          <a:p>
            <a:pPr algn="ctr">
              <a:defRPr/>
            </a:pPr>
            <a:r>
              <a:rPr lang="ko-KR" altLang="en-US" sz="700" b="1">
                <a:solidFill>
                  <a:schemeClr val="bg1"/>
                </a:solidFill>
                <a:latin typeface="맑은 고딕"/>
                <a:ea typeface="맑은 고딕"/>
              </a:rPr>
              <a:t>이벤트</a:t>
            </a:r>
          </a:p>
        </p:txBody>
      </p:sp>
      <p:sp>
        <p:nvSpPr>
          <p:cNvPr id="46" name="순서도: 자기 디스크 45"/>
          <p:cNvSpPr/>
          <p:nvPr/>
        </p:nvSpPr>
        <p:spPr>
          <a:xfrm>
            <a:off x="4212790" y="5520469"/>
            <a:ext cx="392053" cy="432048"/>
          </a:xfrm>
          <a:prstGeom prst="flowChartMagneticDisk">
            <a:avLst/>
          </a:prstGeom>
          <a:solidFill>
            <a:srgbClr val="376092"/>
          </a:solidFill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7" name="순서도: 자기 디스크 46"/>
          <p:cNvSpPr/>
          <p:nvPr/>
        </p:nvSpPr>
        <p:spPr>
          <a:xfrm>
            <a:off x="4615280" y="5520469"/>
            <a:ext cx="392053" cy="432048"/>
          </a:xfrm>
          <a:prstGeom prst="flowChartMagneticDisk">
            <a:avLst/>
          </a:prstGeom>
          <a:solidFill>
            <a:srgbClr val="376092"/>
          </a:solidFill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8" name="순서도: 자기 디스크 47"/>
          <p:cNvSpPr/>
          <p:nvPr/>
        </p:nvSpPr>
        <p:spPr>
          <a:xfrm>
            <a:off x="5017769" y="5520469"/>
            <a:ext cx="392053" cy="432048"/>
          </a:xfrm>
          <a:prstGeom prst="flowChartMagneticDisk">
            <a:avLst/>
          </a:prstGeom>
          <a:solidFill>
            <a:srgbClr val="376092"/>
          </a:solidFill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7732" y="5555896"/>
            <a:ext cx="48216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00" b="1">
                <a:solidFill>
                  <a:schemeClr val="bg1"/>
                </a:solidFill>
                <a:latin typeface="맑은 고딕"/>
                <a:ea typeface="맑은 고딕"/>
              </a:rPr>
              <a:t>침해</a:t>
            </a:r>
          </a:p>
          <a:p>
            <a:pPr algn="ctr">
              <a:defRPr/>
            </a:pPr>
            <a:r>
              <a:rPr lang="ko-KR" altLang="en-US" sz="700" b="1">
                <a:solidFill>
                  <a:schemeClr val="bg1"/>
                </a:solidFill>
                <a:latin typeface="맑은 고딕"/>
                <a:ea typeface="맑은 고딕"/>
              </a:rPr>
              <a:t>대응</a:t>
            </a:r>
          </a:p>
          <a:p>
            <a:pPr algn="ctr">
              <a:defRPr/>
            </a:pPr>
            <a:r>
              <a:rPr lang="ko-KR" altLang="en-US" sz="700" b="1">
                <a:solidFill>
                  <a:schemeClr val="bg1"/>
                </a:solidFill>
                <a:latin typeface="맑은 고딕"/>
                <a:ea typeface="맑은 고딕"/>
              </a:rPr>
              <a:t>내역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570222" y="5644741"/>
            <a:ext cx="482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00" b="1">
                <a:solidFill>
                  <a:schemeClr val="bg1"/>
                </a:solidFill>
                <a:latin typeface="맑은 고딕"/>
                <a:ea typeface="맑은 고딕"/>
              </a:rPr>
              <a:t>시스템</a:t>
            </a:r>
          </a:p>
          <a:p>
            <a:pPr algn="ctr">
              <a:defRPr/>
            </a:pPr>
            <a:r>
              <a:rPr lang="ko-KR" altLang="en-US" sz="700" b="1">
                <a:solidFill>
                  <a:schemeClr val="bg1"/>
                </a:solidFill>
                <a:latin typeface="맑은 고딕"/>
                <a:ea typeface="맑은 고딕"/>
              </a:rPr>
              <a:t>정보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972711" y="5644741"/>
            <a:ext cx="482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00" b="1">
                <a:solidFill>
                  <a:schemeClr val="bg1"/>
                </a:solidFill>
                <a:latin typeface="맑은 고딕"/>
                <a:ea typeface="맑은 고딕"/>
              </a:rPr>
              <a:t>이벤트</a:t>
            </a:r>
          </a:p>
          <a:p>
            <a:pPr algn="ctr">
              <a:defRPr/>
            </a:pPr>
            <a:r>
              <a:rPr lang="ko-KR" altLang="en-US" sz="700" b="1">
                <a:solidFill>
                  <a:schemeClr val="bg1"/>
                </a:solidFill>
                <a:latin typeface="맑은 고딕"/>
                <a:ea typeface="맑은 고딕"/>
              </a:rPr>
              <a:t>코드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55213" y="4962602"/>
            <a:ext cx="1584592" cy="3068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방화벽에 차단 정책 추가하기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SYN Cookie 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이용하기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83726" y="4650012"/>
            <a:ext cx="864096" cy="252000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결과 등록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8275813" y="4618095"/>
            <a:ext cx="576064" cy="355043"/>
            <a:chOff x="3722856" y="4690838"/>
            <a:chExt cx="576064" cy="359887"/>
          </a:xfrm>
        </p:grpSpPr>
        <p:sp>
          <p:nvSpPr>
            <p:cNvPr id="55" name="순서도: 자기 디스크 54"/>
            <p:cNvSpPr/>
            <p:nvPr/>
          </p:nvSpPr>
          <p:spPr>
            <a:xfrm>
              <a:off x="3800872" y="4690838"/>
              <a:ext cx="432048" cy="320530"/>
            </a:xfrm>
            <a:prstGeom prst="flowChartMagneticDisk">
              <a:avLst/>
            </a:prstGeom>
            <a:solidFill>
              <a:srgbClr val="376092"/>
            </a:solidFill>
            <a:ln w="31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722856" y="4738748"/>
              <a:ext cx="576064" cy="311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700" b="1">
                  <a:solidFill>
                    <a:schemeClr val="bg1"/>
                  </a:solidFill>
                  <a:latin typeface="맑은 고딕"/>
                  <a:ea typeface="맑은 고딕"/>
                </a:rPr>
                <a:t>침해대응</a:t>
              </a:r>
            </a:p>
            <a:p>
              <a:pPr algn="ctr">
                <a:defRPr/>
              </a:pPr>
              <a:r>
                <a:rPr lang="ko-KR" altLang="en-US" sz="700" b="1">
                  <a:solidFill>
                    <a:schemeClr val="bg1"/>
                  </a:solidFill>
                  <a:latin typeface="맑은 고딕"/>
                  <a:ea typeface="맑은 고딕"/>
                </a:rPr>
                <a:t>내역</a:t>
              </a: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7483726" y="5591574"/>
            <a:ext cx="1302151" cy="234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보안권고 및 예</a:t>
            </a:r>
            <a:r>
              <a:rPr lang="en-US" altLang="ko-KR" sz="700">
                <a:solidFill>
                  <a:schemeClr val="tx1"/>
                </a:solidFill>
                <a:latin typeface="맑은 고딕"/>
                <a:ea typeface="맑은 고딕"/>
              </a:rPr>
              <a:t>·</a:t>
            </a: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경보 발령</a:t>
            </a:r>
          </a:p>
          <a:p>
            <a:pPr algn="ctr">
              <a:defRPr/>
            </a:pPr>
            <a:r>
              <a:rPr lang="en-US" altLang="ko-KR" sz="700">
                <a:solidFill>
                  <a:schemeClr val="tx1"/>
                </a:solidFill>
                <a:latin typeface="맑은 고딕"/>
                <a:ea typeface="맑은 고딕"/>
              </a:rPr>
              <a:t>(E-mail, SMS, </a:t>
            </a: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전화</a:t>
            </a:r>
            <a:r>
              <a:rPr lang="en-US" altLang="ko-KR" sz="70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게시판</a:t>
            </a:r>
            <a:r>
              <a:rPr lang="en-US" altLang="ko-KR" sz="7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ko-KR" altLang="en-US" sz="7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677414" y="5913304"/>
            <a:ext cx="914772" cy="252000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상황종료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59" name="꺾인 연결선 58"/>
          <p:cNvCxnSpPr>
            <a:endCxn id="37" idx="1"/>
          </p:cNvCxnSpPr>
          <p:nvPr/>
        </p:nvCxnSpPr>
        <p:spPr>
          <a:xfrm flipV="1">
            <a:off x="5404411" y="3557529"/>
            <a:ext cx="475267" cy="2520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7" idx="3"/>
          </p:cNvCxnSpPr>
          <p:nvPr/>
        </p:nvCxnSpPr>
        <p:spPr>
          <a:xfrm>
            <a:off x="7015341" y="3557529"/>
            <a:ext cx="46838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63" idx="2"/>
            <a:endCxn id="38" idx="0"/>
          </p:cNvCxnSpPr>
          <p:nvPr/>
        </p:nvCxnSpPr>
        <p:spPr>
          <a:xfrm>
            <a:off x="8059790" y="3685747"/>
            <a:ext cx="0" cy="2321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8560436" y="3559858"/>
            <a:ext cx="320145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7483726" y="3433746"/>
            <a:ext cx="1152128" cy="252000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오탐 등록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64" name="꺾인 연결선 63"/>
          <p:cNvCxnSpPr>
            <a:stCxn id="37" idx="2"/>
            <a:endCxn id="71" idx="0"/>
          </p:cNvCxnSpPr>
          <p:nvPr/>
        </p:nvCxnSpPr>
        <p:spPr>
          <a:xfrm rot="5400000">
            <a:off x="5059423" y="3362250"/>
            <a:ext cx="940779" cy="18353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029714" y="3313378"/>
            <a:ext cx="3930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1">
                <a:latin typeface="맑은 고딕"/>
                <a:ea typeface="맑은 고딕"/>
              </a:rPr>
              <a:t>Yes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394342" y="3983302"/>
            <a:ext cx="3674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1">
                <a:latin typeface="맑은 고딕"/>
                <a:ea typeface="맑은 고딕"/>
              </a:rPr>
              <a:t>No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5384420" y="3886052"/>
            <a:ext cx="482166" cy="432048"/>
            <a:chOff x="3775812" y="4653136"/>
            <a:chExt cx="482166" cy="432048"/>
          </a:xfrm>
        </p:grpSpPr>
        <p:sp>
          <p:nvSpPr>
            <p:cNvPr id="68" name="순서도: 자기 디스크 67"/>
            <p:cNvSpPr/>
            <p:nvPr/>
          </p:nvSpPr>
          <p:spPr>
            <a:xfrm>
              <a:off x="3800872" y="4653136"/>
              <a:ext cx="432048" cy="432048"/>
            </a:xfrm>
            <a:prstGeom prst="flowChartMagneticDisk">
              <a:avLst/>
            </a:prstGeom>
            <a:solidFill>
              <a:srgbClr val="376092"/>
            </a:solidFill>
            <a:ln w="31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775812" y="4777407"/>
              <a:ext cx="4821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700" b="1">
                  <a:solidFill>
                    <a:schemeClr val="bg1"/>
                  </a:solidFill>
                  <a:latin typeface="맑은 고딕"/>
                  <a:ea typeface="맑은 고딕"/>
                </a:rPr>
                <a:t>보안</a:t>
              </a:r>
            </a:p>
            <a:p>
              <a:pPr algn="ctr">
                <a:defRPr/>
              </a:pPr>
              <a:r>
                <a:rPr lang="ko-KR" altLang="en-US" sz="700" b="1">
                  <a:solidFill>
                    <a:schemeClr val="bg1"/>
                  </a:solidFill>
                  <a:latin typeface="맑은 고딕"/>
                  <a:ea typeface="맑은 고딕"/>
                </a:rPr>
                <a:t>이벤트</a:t>
              </a:r>
            </a:p>
          </p:txBody>
        </p:sp>
      </p:grpSp>
      <p:cxnSp>
        <p:nvCxnSpPr>
          <p:cNvPr id="70" name="직선 화살표 연결선 69"/>
          <p:cNvCxnSpPr/>
          <p:nvPr/>
        </p:nvCxnSpPr>
        <p:spPr>
          <a:xfrm>
            <a:off x="5401822" y="5035424"/>
            <a:ext cx="26439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3819818" y="4750336"/>
            <a:ext cx="1584593" cy="288000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분석 및 대책수립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608700" y="5038336"/>
            <a:ext cx="792279" cy="2310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보안제품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Anti-</a:t>
            </a:r>
            <a:r>
              <a:rPr lang="en-US" altLang="ko-KR" sz="700" dirty="0" err="1">
                <a:solidFill>
                  <a:schemeClr val="tx1"/>
                </a:solidFill>
                <a:latin typeface="맑은 고딕"/>
                <a:ea typeface="맑은 고딕"/>
              </a:rPr>
              <a:t>DDoS</a:t>
            </a:r>
            <a:endParaRPr lang="ko-KR" altLang="en-US" sz="7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608700" y="5269453"/>
            <a:ext cx="792279" cy="23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기존대응방법</a:t>
            </a: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7219334" y="4810861"/>
            <a:ext cx="26439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5655213" y="4677514"/>
            <a:ext cx="1584593" cy="288000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대응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8134800" y="4900681"/>
            <a:ext cx="0" cy="941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8134800" y="5253578"/>
            <a:ext cx="0" cy="941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8134800" y="5825574"/>
            <a:ext cx="0" cy="941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7483726" y="5002374"/>
            <a:ext cx="1302151" cy="252000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결과 보고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483726" y="5339574"/>
            <a:ext cx="1302151" cy="252000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공유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779678" y="2132857"/>
            <a:ext cx="5554366" cy="247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noAutofit/>
          </a:bodyPr>
          <a:lstStyle/>
          <a:p>
            <a:pPr algn="ctr">
              <a:defRPr/>
            </a:pPr>
            <a:r>
              <a:rPr lang="ko-KR" altLang="en-US" sz="1000" b="1">
                <a:latin typeface="맑은 고딕"/>
                <a:ea typeface="맑은 고딕"/>
              </a:rPr>
              <a:t>외부 공격 시도 시 </a:t>
            </a:r>
            <a:r>
              <a:rPr lang="en-US" altLang="ko-KR" sz="1000" b="1">
                <a:latin typeface="맑은 고딕"/>
                <a:ea typeface="맑은 고딕"/>
              </a:rPr>
              <a:t>ESM(SIEM), IPS, </a:t>
            </a:r>
            <a:r>
              <a:rPr lang="ko-KR" altLang="en-US" sz="1000" b="1">
                <a:latin typeface="맑은 고딕"/>
                <a:ea typeface="맑은 고딕"/>
              </a:rPr>
              <a:t>방화벽 등 보안장비를 통한 침입감지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7483726" y="2666121"/>
            <a:ext cx="925159" cy="23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이벤트 </a:t>
            </a:r>
            <a:r>
              <a:rPr lang="en-US" altLang="ko-KR" sz="700">
                <a:solidFill>
                  <a:schemeClr val="tx1"/>
                </a:solidFill>
                <a:latin typeface="맑은 고딕"/>
                <a:ea typeface="맑은 고딕"/>
              </a:rPr>
              <a:t>Parsing</a:t>
            </a:r>
            <a:endParaRPr lang="ko-KR" altLang="en-US" sz="7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483725" y="2414121"/>
            <a:ext cx="1850318" cy="252000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이벤트 수집 및 저장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408886" y="2666121"/>
            <a:ext cx="925159" cy="23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이벤트 등급</a:t>
            </a:r>
          </a:p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재정의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841528" y="2666121"/>
            <a:ext cx="1303054" cy="23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맑은 고딕"/>
                <a:ea typeface="맑은 고딕"/>
              </a:rPr>
              <a:t>이벤트 필터링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841528" y="2414121"/>
            <a:ext cx="1303054" cy="252000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ESM(SIEM)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 flipV="1">
            <a:off x="7158819" y="2666122"/>
            <a:ext cx="320145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9" idx="2"/>
            <a:endCxn id="31" idx="3"/>
          </p:cNvCxnSpPr>
          <p:nvPr/>
        </p:nvCxnSpPr>
        <p:spPr>
          <a:xfrm rot="5400000">
            <a:off x="6739288" y="1563894"/>
            <a:ext cx="334687" cy="3004508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8372880" y="282679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819818" y="3553958"/>
            <a:ext cx="1584592" cy="271286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이벤트 현황 분석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 flipV="1">
            <a:off x="5283390" y="2666122"/>
            <a:ext cx="567158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817264" y="2434641"/>
            <a:ext cx="1584558" cy="348480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/>
                <a:ea typeface="맑은 고딕"/>
              </a:rPr>
              <a:t>IDS/IPS/WAF/</a:t>
            </a:r>
            <a:r>
              <a:rPr lang="ko-KR" altLang="en-US" sz="1100" b="1" dirty="0">
                <a:solidFill>
                  <a:schemeClr val="bg1"/>
                </a:solidFill>
                <a:latin typeface="맑은 고딕"/>
                <a:ea typeface="맑은 고딕"/>
              </a:rPr>
              <a:t>방화벽</a:t>
            </a:r>
            <a:endParaRPr lang="en-US" altLang="ko-KR" sz="1100" b="1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819819" y="3825244"/>
            <a:ext cx="792279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latin typeface="맑은 고딕"/>
                <a:ea typeface="맑은 고딕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lvl="0">
              <a:defRPr/>
            </a:pPr>
            <a:r>
              <a:rPr lang="ko-KR" altLang="en-US" dirty="0"/>
              <a:t>접속 에러 로그 확인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612098" y="3825244"/>
            <a:ext cx="792313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latin typeface="맑은 고딕"/>
                <a:ea typeface="맑은 고딕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lvl="0">
              <a:defRPr/>
            </a:pPr>
            <a:r>
              <a:rPr lang="ko-KR" altLang="en-US" dirty="0"/>
              <a:t>트래픽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19818" y="4077244"/>
            <a:ext cx="1584592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latin typeface="맑은 고딕"/>
                <a:ea typeface="맑은 고딕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lvl="0">
              <a:defRPr/>
            </a:pPr>
            <a:r>
              <a:rPr lang="en-US" altLang="ko-KR" dirty="0"/>
              <a:t>SYN Flooding </a:t>
            </a:r>
            <a:r>
              <a:rPr lang="ko-KR" altLang="en-US" dirty="0"/>
              <a:t>공격 여부 파악</a:t>
            </a:r>
          </a:p>
        </p:txBody>
      </p:sp>
      <p:grpSp>
        <p:nvGrpSpPr>
          <p:cNvPr id="100" name="그룹 99"/>
          <p:cNvGrpSpPr/>
          <p:nvPr/>
        </p:nvGrpSpPr>
        <p:grpSpPr>
          <a:xfrm>
            <a:off x="5656736" y="5335284"/>
            <a:ext cx="1583071" cy="352770"/>
            <a:chOff x="5269246" y="5752305"/>
            <a:chExt cx="1583071" cy="352770"/>
          </a:xfrm>
        </p:grpSpPr>
        <p:sp>
          <p:nvSpPr>
            <p:cNvPr id="101" name="직사각형 100"/>
            <p:cNvSpPr/>
            <p:nvPr/>
          </p:nvSpPr>
          <p:spPr>
            <a:xfrm>
              <a:off x="5269246" y="5756595"/>
              <a:ext cx="921311" cy="348480"/>
            </a:xfrm>
            <a:prstGeom prst="rect">
              <a:avLst/>
            </a:prstGeom>
            <a:solidFill>
              <a:srgbClr val="376092"/>
            </a:solidFill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재발방지</a:t>
              </a:r>
              <a:r>
                <a:rPr lang="en-US" altLang="ko-KR" sz="7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/</a:t>
              </a:r>
            </a:p>
            <a:p>
              <a:pPr algn="ctr">
                <a:defRPr/>
              </a:pPr>
              <a:r>
                <a:rPr lang="ko-KR" altLang="en-US" sz="7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대책수립</a:t>
              </a:r>
              <a:r>
                <a:rPr lang="en-US" altLang="ko-KR" sz="7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/</a:t>
              </a:r>
            </a:p>
            <a:p>
              <a:pPr algn="ctr">
                <a:defRPr/>
              </a:pPr>
              <a:r>
                <a:rPr lang="ko-KR" altLang="en-US" sz="7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전파</a:t>
              </a:r>
              <a:endPara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065383" y="5752305"/>
              <a:ext cx="786934" cy="3527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 sz="7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사이버 대피소</a:t>
              </a:r>
              <a:r>
                <a:rPr lang="en-US" altLang="ko-KR" sz="7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</a:p>
            <a:p>
              <a:pPr algn="ctr">
                <a:defRPr/>
              </a:pPr>
              <a:r>
                <a:rPr lang="ko-KR" altLang="en-US" sz="7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사용 권고</a:t>
              </a:r>
              <a:endPara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endParaRPr lang="ko-KR" altLang="en-US" sz="700" dirty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96" name="직선 화살표 연결선 95"/>
          <p:cNvCxnSpPr/>
          <p:nvPr/>
        </p:nvCxnSpPr>
        <p:spPr>
          <a:xfrm flipV="1">
            <a:off x="8618313" y="4051458"/>
            <a:ext cx="320145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8928200" y="3886052"/>
            <a:ext cx="866128" cy="518369"/>
          </a:xfrm>
          <a:prstGeom prst="rect">
            <a:avLst/>
          </a:prstGeom>
          <a:solidFill>
            <a:srgbClr val="376092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맑은 고딕"/>
                <a:ea typeface="맑은 고딕"/>
              </a:rPr>
              <a:t>모니터링</a:t>
            </a:r>
            <a:r>
              <a:rPr lang="en-US" altLang="ko-KR" sz="1000" b="1" dirty="0">
                <a:solidFill>
                  <a:schemeClr val="bg1"/>
                </a:solidFill>
                <a:latin typeface="맑은 고딕"/>
                <a:ea typeface="맑은 고딕"/>
              </a:rPr>
              <a:t>/ </a:t>
            </a:r>
            <a:r>
              <a:rPr lang="ko-KR" altLang="en-US" sz="1000" b="1" dirty="0">
                <a:solidFill>
                  <a:schemeClr val="bg1"/>
                </a:solidFill>
                <a:latin typeface="맑은 고딕"/>
                <a:ea typeface="맑은 고딕"/>
              </a:rPr>
              <a:t>서비스 정상 확인</a:t>
            </a:r>
            <a:endParaRPr lang="en-US" altLang="ko-KR" sz="1000" b="1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7F9132D3-67F4-3F48-AE43-5293B6A33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92680"/>
              </p:ext>
            </p:extLst>
          </p:nvPr>
        </p:nvGraphicFramePr>
        <p:xfrm>
          <a:off x="457997" y="1361838"/>
          <a:ext cx="11030794" cy="52060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69472">
                  <a:extLst>
                    <a:ext uri="{9D8B030D-6E8A-4147-A177-3AD203B41FA5}">
                      <a16:colId xmlns:a16="http://schemas.microsoft.com/office/drawing/2014/main" val="1000144135"/>
                    </a:ext>
                  </a:extLst>
                </a:gridCol>
                <a:gridCol w="5761322">
                  <a:extLst>
                    <a:ext uri="{9D8B030D-6E8A-4147-A177-3AD203B41FA5}">
                      <a16:colId xmlns:a16="http://schemas.microsoft.com/office/drawing/2014/main" val="1872293195"/>
                    </a:ext>
                  </a:extLst>
                </a:gridCol>
              </a:tblGrid>
              <a:tr h="52060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66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98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>
          <a:xfrm>
            <a:off x="980336" y="2665659"/>
            <a:ext cx="9877594" cy="1024890"/>
          </a:xfrm>
        </p:spPr>
        <p:txBody>
          <a:bodyPr/>
          <a:lstStyle/>
          <a:p>
            <a:pPr lvl="0" algn="ctr">
              <a:defRPr/>
            </a:pPr>
            <a:r>
              <a:rPr lang="en-US" altLang="ko-KR" sz="6100" dirty="0"/>
              <a:t>Q &amp; A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362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67262" y="3279092"/>
            <a:ext cx="445747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hangingPunct="1">
              <a:spcBef>
                <a:spcPct val="0"/>
              </a:spcBef>
              <a:buNone/>
              <a:defRPr/>
            </a:pPr>
            <a:r>
              <a:rPr lang="en-US" altLang="ko-KR" sz="3600" b="1">
                <a:solidFill>
                  <a:schemeClr val="tx1"/>
                </a:solidFill>
                <a:latin typeface="+mn-ea"/>
              </a:rPr>
              <a:t>THANK YOU</a:t>
            </a:r>
            <a:endParaRPr lang="ko-KR" altLang="en-US" sz="3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1444299" y="48640"/>
            <a:ext cx="880442" cy="21294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8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</a:rPr>
              <a:t>KISIA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3504" y="3088850"/>
            <a:ext cx="2145061" cy="41042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rmAutofit fontScale="55000" lnSpcReduction="20000"/>
          </a:bodyPr>
          <a:lstStyle/>
          <a:p>
            <a:pPr algn="l" hangingPunct="1">
              <a:spcBef>
                <a:spcPct val="0"/>
              </a:spcBef>
              <a:buFont typeface="Arial"/>
              <a:buNone/>
              <a:defRPr/>
            </a:pPr>
            <a:endParaRPr lang="en-US" altLang="ko-KR" sz="48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642" y="1712066"/>
            <a:ext cx="7836779" cy="14845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ko-KR" altLang="en-US" sz="1500" dirty="0" smtClean="0">
                <a:latin typeface="+mn-ea"/>
              </a:rPr>
              <a:t>보안관제 업무수행 절차의 이해</a:t>
            </a:r>
            <a:endParaRPr lang="en-US" altLang="ko-KR" sz="1500" dirty="0" smtClean="0">
              <a:latin typeface="+mn-ea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ko-KR" altLang="en-US" sz="1500" dirty="0" smtClean="0">
                <a:latin typeface="+mn-ea"/>
              </a:rPr>
              <a:t>사이버 공격 유형별 침해 대응</a:t>
            </a:r>
            <a:endParaRPr lang="en-US" altLang="ko-KR" sz="1500" dirty="0"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500" dirty="0">
              <a:latin typeface="+mn-ea"/>
            </a:endParaRP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3AC5D0ED-58F4-B17F-C7FF-80C2C919A95B}"/>
              </a:ext>
            </a:extLst>
          </p:cNvPr>
          <p:cNvSpPr>
            <a:spLocks noGrp="1"/>
          </p:cNvSpPr>
          <p:nvPr/>
        </p:nvSpPr>
        <p:spPr>
          <a:xfrm>
            <a:off x="457998" y="411480"/>
            <a:ext cx="5744408" cy="457528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1" i="0" u="none" strike="noStrike" kern="1200" cap="none" spc="0" normalizeH="0" baseline="0" dirty="0">
                <a:solidFill>
                  <a:srgbClr val="5994EF"/>
                </a:solidFill>
                <a:ea typeface="맑은 고딕"/>
                <a:cs typeface="맑은 고딕"/>
              </a:rPr>
              <a:t>프로젝트 개요</a:t>
            </a:r>
            <a:endParaRPr kumimoji="0" lang="en-US" altLang="ko-KR" sz="2400" b="1" i="0" u="none" strike="noStrike" kern="1200" cap="none" spc="0" normalizeH="0" baseline="0" dirty="0">
              <a:solidFill>
                <a:srgbClr val="5994EF"/>
              </a:solidFill>
              <a:ea typeface="맑은 고딕"/>
              <a:cs typeface="맑은 고딕"/>
            </a:endParaRPr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1E71B93E-4B66-AC61-6279-D3CDF02800FC}"/>
              </a:ext>
            </a:extLst>
          </p:cNvPr>
          <p:cNvSpPr>
            <a:spLocks noGrp="1"/>
          </p:cNvSpPr>
          <p:nvPr/>
        </p:nvSpPr>
        <p:spPr>
          <a:xfrm>
            <a:off x="457997" y="1127673"/>
            <a:ext cx="1915551" cy="369332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lvl="0">
              <a:defRPr/>
            </a:pPr>
            <a:r>
              <a:rPr kumimoji="0" lang="ko-KR" altLang="en-US" b="1" i="0" u="none" strike="noStrike" kern="1200" cap="none" spc="0" normalizeH="0" baseline="0" dirty="0">
                <a:solidFill>
                  <a:srgbClr val="201B70"/>
                </a:solidFill>
                <a:latin typeface="맑은 고딕"/>
                <a:ea typeface="맑은 고딕"/>
                <a:cs typeface="맑은 고딕"/>
              </a:rPr>
              <a:t>주제 선정 이유</a:t>
            </a:r>
            <a:endParaRPr kumimoji="0" lang="en-US" altLang="ko-KR" b="1" i="0" u="none" strike="noStrike" kern="1200" cap="none" spc="0" normalizeH="0" baseline="0" dirty="0">
              <a:solidFill>
                <a:srgbClr val="201B7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97E8C677-C2DC-774D-FF7E-A1D8428369B2}"/>
              </a:ext>
            </a:extLst>
          </p:cNvPr>
          <p:cNvSpPr>
            <a:spLocks noGrp="1"/>
          </p:cNvSpPr>
          <p:nvPr/>
        </p:nvSpPr>
        <p:spPr>
          <a:xfrm>
            <a:off x="464482" y="3429886"/>
            <a:ext cx="1915551" cy="369332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lvl="0">
              <a:defRPr/>
            </a:pPr>
            <a:r>
              <a:rPr kumimoji="0" lang="ko-KR" altLang="en-US" b="1" i="0" u="none" strike="noStrike" kern="1200" cap="none" spc="0" normalizeH="0" baseline="0" dirty="0">
                <a:solidFill>
                  <a:srgbClr val="201B70"/>
                </a:solidFill>
                <a:latin typeface="맑은 고딕"/>
                <a:ea typeface="맑은 고딕"/>
                <a:cs typeface="맑은 고딕"/>
              </a:rPr>
              <a:t>기대효과</a:t>
            </a:r>
            <a:endParaRPr kumimoji="0" lang="en-US" altLang="ko-KR" b="1" i="0" u="none" strike="noStrike" kern="1200" cap="none" spc="0" normalizeH="0" baseline="0" dirty="0">
              <a:solidFill>
                <a:srgbClr val="201B7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11EC36-7234-A206-95FF-97178DE3CECB}"/>
              </a:ext>
            </a:extLst>
          </p:cNvPr>
          <p:cNvSpPr txBox="1"/>
          <p:nvPr/>
        </p:nvSpPr>
        <p:spPr>
          <a:xfrm>
            <a:off x="484377" y="3789479"/>
            <a:ext cx="7836779" cy="14845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ko-KR" sz="1500" dirty="0" smtClean="0">
                <a:latin typeface="+mn-ea"/>
              </a:rPr>
              <a:t>-</a:t>
            </a:r>
            <a:r>
              <a:rPr lang="ko-KR" altLang="en-US" sz="1500" dirty="0" smtClean="0">
                <a:latin typeface="+mn-ea"/>
              </a:rPr>
              <a:t>보안관제 업무수행절차를 이해한다</a:t>
            </a:r>
            <a:endParaRPr lang="en-US" altLang="ko-KR" sz="1500" dirty="0" smtClean="0">
              <a:latin typeface="+mn-ea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ko-KR" sz="1500" dirty="0" smtClean="0">
                <a:latin typeface="+mn-ea"/>
              </a:rPr>
              <a:t>-</a:t>
            </a:r>
            <a:r>
              <a:rPr lang="ko-KR" altLang="en-US" sz="1500" dirty="0" smtClean="0">
                <a:latin typeface="+mn-ea"/>
              </a:rPr>
              <a:t>보안관제 탐지 및 대응방법을 숙지하여 적용할 수 있다</a:t>
            </a:r>
            <a:endParaRPr lang="en-US" altLang="ko-KR" sz="1500" dirty="0" smtClean="0">
              <a:latin typeface="+mn-ea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ko-KR" sz="1500" dirty="0" smtClean="0">
                <a:latin typeface="+mn-ea"/>
              </a:rPr>
              <a:t>-</a:t>
            </a:r>
            <a:r>
              <a:rPr lang="ko-KR" altLang="en-US" sz="1500" dirty="0" smtClean="0">
                <a:latin typeface="+mn-ea"/>
              </a:rPr>
              <a:t>경보 단계별 대응 및 사고발생시 대응 요령을 숙지하여 </a:t>
            </a:r>
            <a:r>
              <a:rPr lang="ko-KR" altLang="en-US" sz="1500" dirty="0" err="1" smtClean="0">
                <a:latin typeface="+mn-ea"/>
              </a:rPr>
              <a:t>침해대응</a:t>
            </a:r>
            <a:r>
              <a:rPr lang="ko-KR" altLang="en-US" sz="1500" dirty="0" smtClean="0">
                <a:latin typeface="+mn-ea"/>
              </a:rPr>
              <a:t> 할 수 있다</a:t>
            </a:r>
            <a:r>
              <a:rPr lang="en-US" altLang="ko-KR" sz="1500" dirty="0" smtClean="0">
                <a:latin typeface="+mn-ea"/>
              </a:rPr>
              <a:t>.</a:t>
            </a:r>
            <a:endParaRPr lang="ko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021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283EE23F-2B89-4C30-9013-EB31CC074F52}"/>
              </a:ext>
            </a:extLst>
          </p:cNvPr>
          <p:cNvGrpSpPr/>
          <p:nvPr/>
        </p:nvGrpSpPr>
        <p:grpSpPr>
          <a:xfrm>
            <a:off x="2392117" y="2329413"/>
            <a:ext cx="3042825" cy="606442"/>
            <a:chOff x="1797830" y="4188334"/>
            <a:chExt cx="1484236" cy="60644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2F3742-55EA-41CA-A0E0-AF0244B95628}"/>
                </a:ext>
              </a:extLst>
            </p:cNvPr>
            <p:cNvSpPr txBox="1"/>
            <p:nvPr/>
          </p:nvSpPr>
          <p:spPr>
            <a:xfrm>
              <a:off x="1797830" y="4188334"/>
              <a:ext cx="1462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주제 선정과 프로젝트 </a:t>
              </a:r>
              <a:endPara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진행을 위한 준비기간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51EEBB-B271-4715-B317-AE6E0BA07808}"/>
                </a:ext>
              </a:extLst>
            </p:cNvPr>
            <p:cNvSpPr txBox="1"/>
            <p:nvPr/>
          </p:nvSpPr>
          <p:spPr>
            <a:xfrm>
              <a:off x="1819276" y="4533166"/>
              <a:ext cx="14627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C416BDD-D9AF-4854-A51B-C0E106E13256}"/>
              </a:ext>
            </a:extLst>
          </p:cNvPr>
          <p:cNvGrpSpPr/>
          <p:nvPr/>
        </p:nvGrpSpPr>
        <p:grpSpPr>
          <a:xfrm>
            <a:off x="4872235" y="2539157"/>
            <a:ext cx="1708971" cy="606442"/>
            <a:chOff x="5364605" y="4754112"/>
            <a:chExt cx="1708971" cy="60644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464B75-C7E0-441C-9575-E08689A68821}"/>
                </a:ext>
              </a:extLst>
            </p:cNvPr>
            <p:cNvSpPr txBox="1"/>
            <p:nvPr/>
          </p:nvSpPr>
          <p:spPr>
            <a:xfrm>
              <a:off x="5610786" y="4754112"/>
              <a:ext cx="1462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프로젝트진행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199A52-35CC-4E01-A9C8-CDCFFC95658B}"/>
                </a:ext>
              </a:extLst>
            </p:cNvPr>
            <p:cNvSpPr txBox="1"/>
            <p:nvPr/>
          </p:nvSpPr>
          <p:spPr>
            <a:xfrm>
              <a:off x="5364605" y="5098944"/>
              <a:ext cx="14627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838CD60-44D1-4B27-9D56-76C91073BE64}"/>
              </a:ext>
            </a:extLst>
          </p:cNvPr>
          <p:cNvGrpSpPr/>
          <p:nvPr/>
        </p:nvGrpSpPr>
        <p:grpSpPr>
          <a:xfrm>
            <a:off x="6513015" y="2542092"/>
            <a:ext cx="1665012" cy="553690"/>
            <a:chOff x="7137270" y="4806864"/>
            <a:chExt cx="1665012" cy="55369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F79F3FA-F33C-4CAD-A8F4-46A88F259F1B}"/>
                </a:ext>
              </a:extLst>
            </p:cNvPr>
            <p:cNvSpPr txBox="1"/>
            <p:nvPr/>
          </p:nvSpPr>
          <p:spPr>
            <a:xfrm>
              <a:off x="7339492" y="4806864"/>
              <a:ext cx="146279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실습진행</a:t>
              </a:r>
              <a:endParaRPr lang="ko-KR" alt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D7A933B-4D55-4F86-AD65-3F57EDED5773}"/>
                </a:ext>
              </a:extLst>
            </p:cNvPr>
            <p:cNvSpPr txBox="1"/>
            <p:nvPr/>
          </p:nvSpPr>
          <p:spPr>
            <a:xfrm>
              <a:off x="7137270" y="5098944"/>
              <a:ext cx="14627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5BEF8C2-F753-4ECB-B4DD-2E777581950B}"/>
              </a:ext>
            </a:extLst>
          </p:cNvPr>
          <p:cNvSpPr/>
          <p:nvPr/>
        </p:nvSpPr>
        <p:spPr>
          <a:xfrm>
            <a:off x="2892408" y="3413961"/>
            <a:ext cx="1916984" cy="730625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599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CFEEAAF-63ED-476F-A86B-5565802BD6F4}"/>
              </a:ext>
            </a:extLst>
          </p:cNvPr>
          <p:cNvSpPr/>
          <p:nvPr/>
        </p:nvSpPr>
        <p:spPr>
          <a:xfrm>
            <a:off x="4468256" y="3413961"/>
            <a:ext cx="2006977" cy="7306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F9F5E39-808A-4549-B6C5-AC9C9D9EAD47}"/>
              </a:ext>
            </a:extLst>
          </p:cNvPr>
          <p:cNvSpPr/>
          <p:nvPr/>
        </p:nvSpPr>
        <p:spPr>
          <a:xfrm>
            <a:off x="6240922" y="3413961"/>
            <a:ext cx="2006977" cy="730625"/>
          </a:xfrm>
          <a:prstGeom prst="roundRect">
            <a:avLst>
              <a:gd name="adj" fmla="val 50000"/>
            </a:avLst>
          </a:prstGeom>
          <a:solidFill>
            <a:srgbClr val="660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A73DB57-3CEE-4E2D-AF09-EE906C5003B2}"/>
              </a:ext>
            </a:extLst>
          </p:cNvPr>
          <p:cNvSpPr/>
          <p:nvPr/>
        </p:nvSpPr>
        <p:spPr>
          <a:xfrm>
            <a:off x="8013588" y="3413961"/>
            <a:ext cx="2006977" cy="730625"/>
          </a:xfrm>
          <a:prstGeom prst="roundRect">
            <a:avLst>
              <a:gd name="adj" fmla="val 50000"/>
            </a:avLst>
          </a:prstGeom>
          <a:solidFill>
            <a:srgbClr val="5994E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C4A26F-5A0D-43B4-B330-50169E04670C}"/>
              </a:ext>
            </a:extLst>
          </p:cNvPr>
          <p:cNvSpPr txBox="1"/>
          <p:nvPr/>
        </p:nvSpPr>
        <p:spPr>
          <a:xfrm>
            <a:off x="2955923" y="3579218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592F22"/>
                </a:solidFill>
                <a:latin typeface="+mn-ea"/>
              </a:rPr>
              <a:t>주제 </a:t>
            </a:r>
            <a:r>
              <a:rPr lang="ko-KR" altLang="en-US" sz="1600" b="1" dirty="0">
                <a:solidFill>
                  <a:srgbClr val="592F22"/>
                </a:solidFill>
                <a:latin typeface="+mn-ea"/>
              </a:rPr>
              <a:t>선정 기간</a:t>
            </a:r>
            <a:endParaRPr lang="en-US" altLang="ko-KR" sz="1600" b="1" dirty="0">
              <a:solidFill>
                <a:srgbClr val="592F22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1E74CC-065B-4ED9-A92E-AF171AB28ABC}"/>
              </a:ext>
            </a:extLst>
          </p:cNvPr>
          <p:cNvSpPr txBox="1"/>
          <p:nvPr/>
        </p:nvSpPr>
        <p:spPr>
          <a:xfrm>
            <a:off x="5197470" y="357921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월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BC0B2C-A6FF-46CB-B6F3-9C62100B126C}"/>
              </a:ext>
            </a:extLst>
          </p:cNvPr>
          <p:cNvSpPr txBox="1"/>
          <p:nvPr/>
        </p:nvSpPr>
        <p:spPr>
          <a:xfrm>
            <a:off x="6970136" y="357921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월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81DDEC-4A1F-49CC-A60B-FC46F728154E}"/>
              </a:ext>
            </a:extLst>
          </p:cNvPr>
          <p:cNvSpPr txBox="1"/>
          <p:nvPr/>
        </p:nvSpPr>
        <p:spPr>
          <a:xfrm>
            <a:off x="8331635" y="3579218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2023.02.17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8D29ED5-D40F-4BDA-9B19-33B1A41DDD1F}"/>
              </a:ext>
            </a:extLst>
          </p:cNvPr>
          <p:cNvGrpSpPr/>
          <p:nvPr/>
        </p:nvGrpSpPr>
        <p:grpSpPr>
          <a:xfrm>
            <a:off x="3701560" y="2941543"/>
            <a:ext cx="5148462" cy="469527"/>
            <a:chOff x="3436999" y="2716586"/>
            <a:chExt cx="6204333" cy="493381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51C21C8-8748-48C0-9CE4-188678BC19EA}"/>
                </a:ext>
              </a:extLst>
            </p:cNvPr>
            <p:cNvCxnSpPr>
              <a:cxnSpLocks/>
            </p:cNvCxnSpPr>
            <p:nvPr/>
          </p:nvCxnSpPr>
          <p:spPr>
            <a:xfrm>
              <a:off x="3436999" y="2716586"/>
              <a:ext cx="0" cy="493381"/>
            </a:xfrm>
            <a:prstGeom prst="line">
              <a:avLst/>
            </a:prstGeom>
            <a:ln>
              <a:solidFill>
                <a:srgbClr val="592F22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6C80B59-DF7C-455F-9034-9D452A46345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16586"/>
              <a:ext cx="0" cy="493381"/>
            </a:xfrm>
            <a:prstGeom prst="line">
              <a:avLst/>
            </a:prstGeom>
            <a:ln>
              <a:solidFill>
                <a:srgbClr val="592F22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4E71972-E4EA-4758-AC87-26C5B6D6F1B3}"/>
                </a:ext>
              </a:extLst>
            </p:cNvPr>
            <p:cNvCxnSpPr>
              <a:cxnSpLocks/>
            </p:cNvCxnSpPr>
            <p:nvPr/>
          </p:nvCxnSpPr>
          <p:spPr>
            <a:xfrm>
              <a:off x="7868665" y="2716586"/>
              <a:ext cx="0" cy="493381"/>
            </a:xfrm>
            <a:prstGeom prst="line">
              <a:avLst/>
            </a:prstGeom>
            <a:ln>
              <a:solidFill>
                <a:srgbClr val="592F22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BFDEDBA-E85C-4C15-A320-D01D1D371B38}"/>
                </a:ext>
              </a:extLst>
            </p:cNvPr>
            <p:cNvCxnSpPr>
              <a:cxnSpLocks/>
            </p:cNvCxnSpPr>
            <p:nvPr/>
          </p:nvCxnSpPr>
          <p:spPr>
            <a:xfrm>
              <a:off x="9641332" y="2716586"/>
              <a:ext cx="0" cy="493381"/>
            </a:xfrm>
            <a:prstGeom prst="line">
              <a:avLst/>
            </a:prstGeom>
            <a:ln>
              <a:solidFill>
                <a:srgbClr val="592F22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C8F8A8D-C543-46D8-ACE2-F92AA3847C5B}"/>
              </a:ext>
            </a:extLst>
          </p:cNvPr>
          <p:cNvGrpSpPr/>
          <p:nvPr/>
        </p:nvGrpSpPr>
        <p:grpSpPr>
          <a:xfrm>
            <a:off x="8285681" y="2483993"/>
            <a:ext cx="1462791" cy="606442"/>
            <a:chOff x="8909936" y="4754112"/>
            <a:chExt cx="1462791" cy="60644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233BDC5-1AC6-40C8-8FC8-4EA935365F17}"/>
                </a:ext>
              </a:extLst>
            </p:cNvPr>
            <p:cNvSpPr txBox="1"/>
            <p:nvPr/>
          </p:nvSpPr>
          <p:spPr>
            <a:xfrm>
              <a:off x="8909936" y="4754112"/>
              <a:ext cx="1462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최종 발표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6AD9C7-1184-40A2-B831-F4DA1A8FAA60}"/>
                </a:ext>
              </a:extLst>
            </p:cNvPr>
            <p:cNvSpPr txBox="1"/>
            <p:nvPr/>
          </p:nvSpPr>
          <p:spPr>
            <a:xfrm>
              <a:off x="8909937" y="5098944"/>
              <a:ext cx="14627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B7D8115C-6254-B67B-807D-EE918AF9EA8B}"/>
              </a:ext>
            </a:extLst>
          </p:cNvPr>
          <p:cNvSpPr>
            <a:spLocks noGrp="1"/>
          </p:cNvSpPr>
          <p:nvPr/>
        </p:nvSpPr>
        <p:spPr>
          <a:xfrm>
            <a:off x="457998" y="362842"/>
            <a:ext cx="5744408" cy="457528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1" dirty="0">
                <a:solidFill>
                  <a:srgbClr val="5994EF"/>
                </a:solidFill>
                <a:ea typeface="맑은 고딕"/>
                <a:cs typeface="맑은 고딕"/>
              </a:rPr>
              <a:t>프로젝트 기간</a:t>
            </a:r>
            <a:endParaRPr kumimoji="0" lang="en-US" altLang="ko-KR" sz="2400" b="1" i="0" u="none" strike="noStrike" kern="1200" cap="none" spc="0" normalizeH="0" baseline="0" dirty="0">
              <a:solidFill>
                <a:srgbClr val="5994EF"/>
              </a:solidFill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6373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0C722342-1DE7-3C7F-5BAD-490529B8505D}"/>
              </a:ext>
            </a:extLst>
          </p:cNvPr>
          <p:cNvSpPr>
            <a:spLocks noGrp="1"/>
          </p:cNvSpPr>
          <p:nvPr/>
        </p:nvSpPr>
        <p:spPr>
          <a:xfrm>
            <a:off x="457998" y="362842"/>
            <a:ext cx="5744408" cy="457528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1" i="0" u="none" strike="noStrike" kern="1200" cap="none" spc="0" normalizeH="0" baseline="0" dirty="0">
                <a:solidFill>
                  <a:srgbClr val="5994EF"/>
                </a:solidFill>
                <a:ea typeface="맑은 고딕"/>
                <a:cs typeface="맑은 고딕"/>
              </a:rPr>
              <a:t>팀원소개 및 담당업무</a:t>
            </a:r>
            <a:endParaRPr kumimoji="0" lang="en-US" altLang="ko-KR" sz="2400" b="1" i="0" u="none" strike="noStrike" kern="1200" cap="none" spc="0" normalizeH="0" baseline="0" dirty="0">
              <a:solidFill>
                <a:srgbClr val="5994EF"/>
              </a:solidFill>
              <a:ea typeface="맑은 고딕"/>
              <a:cs typeface="맑은 고딕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44159" y="1302567"/>
            <a:ext cx="7041167" cy="3037999"/>
            <a:chOff x="1814497" y="2014744"/>
            <a:chExt cx="7041167" cy="3037999"/>
          </a:xfrm>
        </p:grpSpPr>
        <p:grpSp>
          <p:nvGrpSpPr>
            <p:cNvPr id="29" name="그룹 78">
              <a:extLst>
                <a:ext uri="{FF2B5EF4-FFF2-40B4-BE49-F238E27FC236}">
                  <a16:creationId xmlns:a16="http://schemas.microsoft.com/office/drawing/2014/main" id="{07F69A6D-640B-239B-D8F4-E307B39435C7}"/>
                </a:ext>
              </a:extLst>
            </p:cNvPr>
            <p:cNvGrpSpPr/>
            <p:nvPr/>
          </p:nvGrpSpPr>
          <p:grpSpPr>
            <a:xfrm>
              <a:off x="3122503" y="2041642"/>
              <a:ext cx="2254984" cy="2254984"/>
              <a:chOff x="7711439" y="1976582"/>
              <a:chExt cx="3205018" cy="3205018"/>
            </a:xfrm>
          </p:grpSpPr>
          <p:sp>
            <p:nvSpPr>
              <p:cNvPr id="30" name="타원 79">
                <a:extLst>
                  <a:ext uri="{FF2B5EF4-FFF2-40B4-BE49-F238E27FC236}">
                    <a16:creationId xmlns:a16="http://schemas.microsoft.com/office/drawing/2014/main" id="{A96027EF-B181-1C54-26F9-2EC1227E7BEF}"/>
                  </a:ext>
                </a:extLst>
              </p:cNvPr>
              <p:cNvSpPr/>
              <p:nvPr/>
            </p:nvSpPr>
            <p:spPr>
              <a:xfrm>
                <a:off x="7711439" y="1976582"/>
                <a:ext cx="3205018" cy="3205018"/>
              </a:xfrm>
              <a:prstGeom prst="ellipse">
                <a:avLst/>
              </a:prstGeom>
              <a:solidFill>
                <a:srgbClr val="F2F2F2">
                  <a:alpha val="498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31" name="타원 80">
                <a:extLst>
                  <a:ext uri="{FF2B5EF4-FFF2-40B4-BE49-F238E27FC236}">
                    <a16:creationId xmlns:a16="http://schemas.microsoft.com/office/drawing/2014/main" id="{D1714C7C-456B-5C43-D12A-4A38762CE41E}"/>
                  </a:ext>
                </a:extLst>
              </p:cNvPr>
              <p:cNvSpPr/>
              <p:nvPr/>
            </p:nvSpPr>
            <p:spPr>
              <a:xfrm>
                <a:off x="7959896" y="2225039"/>
                <a:ext cx="2708104" cy="2708104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2700" cap="flat" cmpd="sng" algn="ctr">
                <a:solidFill>
                  <a:srgbClr val="D9D9D9">
                    <a:alpha val="100000"/>
                  </a:srgbClr>
                </a:solidFill>
                <a:prstDash val="solid"/>
                <a:miter/>
              </a:ln>
              <a:effectLst>
                <a:outerShdw blurRad="152400" sx="102000" sy="102000" algn="ctr" rotWithShape="0">
                  <a:srgbClr val="BFBFBF">
                    <a:alpha val="40000"/>
                  </a:srgbClr>
                </a:outerShdw>
              </a:effectLst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200" b="0" i="0" u="none" strike="noStrike" kern="1200" cap="none" spc="0" normalizeH="0" baseline="0" dirty="0">
                  <a:solidFill>
                    <a:srgbClr val="262626"/>
                  </a:solidFill>
                  <a:latin typeface="맑은 고딕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196277" y="2919631"/>
              <a:ext cx="2145061" cy="534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normAutofit fontScale="70000" lnSpcReduction="20000"/>
            </a:bodyPr>
            <a:lstStyle/>
            <a:p>
              <a:pPr algn="l" hangingPunct="1">
                <a:spcBef>
                  <a:spcPct val="0"/>
                </a:spcBef>
                <a:buFont typeface="Arial"/>
                <a:buNone/>
                <a:defRPr/>
              </a:pPr>
              <a:endParaRPr sz="4800" b="1">
                <a:latin typeface="+mn-ea"/>
                <a:ea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14497" y="2875072"/>
              <a:ext cx="2145061" cy="534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normAutofit fontScale="70000" lnSpcReduction="20000"/>
            </a:bodyPr>
            <a:lstStyle/>
            <a:p>
              <a:pPr algn="l" hangingPunct="1">
                <a:spcBef>
                  <a:spcPct val="0"/>
                </a:spcBef>
                <a:buFont typeface="Arial"/>
                <a:buNone/>
                <a:defRPr/>
              </a:pPr>
              <a:endParaRPr sz="4800" b="1"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49791" y="4518414"/>
              <a:ext cx="2145061" cy="534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normAutofit fontScale="70000" lnSpcReduction="20000"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/>
                <a:buNone/>
                <a:defRPr/>
              </a:pPr>
              <a:endParaRPr kumimoji="0" sz="4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28974" y="3049881"/>
              <a:ext cx="1750979" cy="534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no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kumimoji="0" lang="ko-KR" altLang="en-US" sz="30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3000" b="1" dirty="0" smtClean="0">
                  <a:solidFill>
                    <a:srgbClr val="000000"/>
                  </a:solidFill>
                  <a:latin typeface="맑은 고딕"/>
                  <a:ea typeface="맑은 고딕"/>
                </a:rPr>
                <a:t>박 수 민</a:t>
              </a:r>
              <a:endParaRPr lang="en-US" altLang="ko-KR" sz="3000" b="1" dirty="0" smtClean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/>
                <a:buNone/>
                <a:defRPr/>
              </a:pPr>
              <a:endPara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kumimoji="0" lang="ko-KR" altLang="en-US" sz="800" b="1" i="0" u="none" strike="noStrike" kern="1200" cap="none" spc="0" normalizeH="0" baseline="0" dirty="0" smtClean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endParaRPr kumimoji="0" lang="en-US" altLang="ko-KR" sz="8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25" name="그룹 78">
              <a:extLst>
                <a:ext uri="{FF2B5EF4-FFF2-40B4-BE49-F238E27FC236}">
                  <a16:creationId xmlns:a16="http://schemas.microsoft.com/office/drawing/2014/main" id="{07F69A6D-640B-239B-D8F4-E307B39435C7}"/>
                </a:ext>
              </a:extLst>
            </p:cNvPr>
            <p:cNvGrpSpPr/>
            <p:nvPr/>
          </p:nvGrpSpPr>
          <p:grpSpPr>
            <a:xfrm>
              <a:off x="6600680" y="2014744"/>
              <a:ext cx="2254984" cy="2254984"/>
              <a:chOff x="7711439" y="1976582"/>
              <a:chExt cx="3205018" cy="3205018"/>
            </a:xfrm>
          </p:grpSpPr>
          <p:sp>
            <p:nvSpPr>
              <p:cNvPr id="26" name="타원 79">
                <a:extLst>
                  <a:ext uri="{FF2B5EF4-FFF2-40B4-BE49-F238E27FC236}">
                    <a16:creationId xmlns:a16="http://schemas.microsoft.com/office/drawing/2014/main" id="{A96027EF-B181-1C54-26F9-2EC1227E7BEF}"/>
                  </a:ext>
                </a:extLst>
              </p:cNvPr>
              <p:cNvSpPr/>
              <p:nvPr/>
            </p:nvSpPr>
            <p:spPr>
              <a:xfrm>
                <a:off x="7711439" y="1976582"/>
                <a:ext cx="3205018" cy="3205018"/>
              </a:xfrm>
              <a:prstGeom prst="ellipse">
                <a:avLst/>
              </a:prstGeom>
              <a:solidFill>
                <a:srgbClr val="F2F2F2">
                  <a:alpha val="498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32" name="타원 80">
                <a:extLst>
                  <a:ext uri="{FF2B5EF4-FFF2-40B4-BE49-F238E27FC236}">
                    <a16:creationId xmlns:a16="http://schemas.microsoft.com/office/drawing/2014/main" id="{D1714C7C-456B-5C43-D12A-4A38762CE41E}"/>
                  </a:ext>
                </a:extLst>
              </p:cNvPr>
              <p:cNvSpPr/>
              <p:nvPr/>
            </p:nvSpPr>
            <p:spPr>
              <a:xfrm>
                <a:off x="7959896" y="2225039"/>
                <a:ext cx="2708104" cy="2708104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2700" cap="flat" cmpd="sng" algn="ctr">
                <a:solidFill>
                  <a:srgbClr val="D9D9D9">
                    <a:alpha val="100000"/>
                  </a:srgbClr>
                </a:solidFill>
                <a:prstDash val="solid"/>
                <a:miter/>
              </a:ln>
              <a:effectLst>
                <a:outerShdw blurRad="152400" sx="102000" sy="102000" algn="ctr" rotWithShape="0">
                  <a:srgbClr val="BFBFBF">
                    <a:alpha val="40000"/>
                  </a:srgbClr>
                </a:outerShdw>
              </a:effectLst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200" b="0" i="0" u="none" strike="noStrike" kern="1200" cap="none" spc="0" normalizeH="0" baseline="0" dirty="0">
                  <a:solidFill>
                    <a:srgbClr val="262626"/>
                  </a:solidFill>
                  <a:latin typeface="맑은 고딕"/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6956398" y="2919213"/>
              <a:ext cx="160813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ko-KR" altLang="en-US" sz="3000" b="1" dirty="0" smtClean="0">
                  <a:solidFill>
                    <a:srgbClr val="000000"/>
                  </a:solidFill>
                  <a:ea typeface="맑은 고딕"/>
                </a:rPr>
                <a:t>조 한 비</a:t>
              </a:r>
              <a:endParaRPr lang="en-US" altLang="ko-KR" sz="3000" b="1" dirty="0">
                <a:solidFill>
                  <a:srgbClr val="000000"/>
                </a:solidFill>
                <a:ea typeface="맑은 고딕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687554" y="340459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endParaRPr lang="ko-KR" altLang="en-US" b="1" dirty="0">
                <a:solidFill>
                  <a:srgbClr val="000000"/>
                </a:solidFill>
                <a:ea typeface="맑은 고딕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24410"/>
              </p:ext>
            </p:extLst>
          </p:nvPr>
        </p:nvGraphicFramePr>
        <p:xfrm>
          <a:off x="2488224" y="3867625"/>
          <a:ext cx="7209693" cy="1508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03231">
                  <a:extLst>
                    <a:ext uri="{9D8B030D-6E8A-4147-A177-3AD203B41FA5}">
                      <a16:colId xmlns:a16="http://schemas.microsoft.com/office/drawing/2014/main" val="2717548155"/>
                    </a:ext>
                  </a:extLst>
                </a:gridCol>
                <a:gridCol w="2403231">
                  <a:extLst>
                    <a:ext uri="{9D8B030D-6E8A-4147-A177-3AD203B41FA5}">
                      <a16:colId xmlns:a16="http://schemas.microsoft.com/office/drawing/2014/main" val="162757215"/>
                    </a:ext>
                  </a:extLst>
                </a:gridCol>
                <a:gridCol w="2403231">
                  <a:extLst>
                    <a:ext uri="{9D8B030D-6E8A-4147-A177-3AD203B41FA5}">
                      <a16:colId xmlns:a16="http://schemas.microsoft.com/office/drawing/2014/main" val="4198200325"/>
                    </a:ext>
                  </a:extLst>
                </a:gridCol>
              </a:tblGrid>
              <a:tr h="4054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err="1" smtClean="0"/>
                        <a:t>웹해킹</a:t>
                      </a:r>
                      <a:endParaRPr lang="ko-KR" altLang="en-U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공격자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/>
                        <a:t>DDoS</a:t>
                      </a:r>
                      <a:endParaRPr lang="ko-KR" altLang="en-US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04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DDoS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SNORT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err="1" smtClean="0"/>
                        <a:t>룰셋</a:t>
                      </a:r>
                      <a:endParaRPr lang="en-US" altLang="ko-KR" b="1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웹해킹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21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SQL 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절차도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dirty="0" smtClean="0"/>
                        <a:t>SYN</a:t>
                      </a:r>
                      <a:r>
                        <a:rPr lang="en-US" altLang="ko-KR" sz="1350" baseline="0" dirty="0" smtClean="0"/>
                        <a:t> Flooding</a:t>
                      </a:r>
                      <a:endParaRPr lang="en-US" altLang="ko-KR" sz="135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584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23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29"/>
          <p:cNvSpPr>
            <a:spLocks noGrp="1"/>
          </p:cNvSpPr>
          <p:nvPr>
            <p:ph type="body" sz="quarter" idx="27"/>
          </p:nvPr>
        </p:nvSpPr>
        <p:spPr>
          <a:xfrm>
            <a:off x="7314349" y="3476394"/>
            <a:ext cx="3209240" cy="391967"/>
          </a:xfrm>
        </p:spPr>
        <p:txBody>
          <a:bodyPr/>
          <a:lstStyle/>
          <a:p>
            <a:pPr lvl="0">
              <a:defRPr/>
            </a:pPr>
            <a:r>
              <a:rPr lang="en-US" altLang="ko-KR" dirty="0" smtClean="0"/>
              <a:t>PREVIEW</a:t>
            </a:r>
            <a:endParaRPr lang="en-US" altLang="ko-KR" dirty="0">
              <a:solidFill>
                <a:srgbClr val="5994EF"/>
              </a:solidFill>
            </a:endParaRP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32"/>
          </p:nvPr>
        </p:nvSpPr>
        <p:spPr>
          <a:xfrm>
            <a:off x="7537227" y="1430655"/>
            <a:ext cx="2763484" cy="2203605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FF9900"/>
                </a:solidFill>
              </a:rPr>
              <a:t>02</a:t>
            </a:r>
          </a:p>
        </p:txBody>
      </p:sp>
      <p:sp>
        <p:nvSpPr>
          <p:cNvPr id="18" name="텍스트 개체 틀 22"/>
          <p:cNvSpPr>
            <a:spLocks noGrp="1"/>
          </p:cNvSpPr>
          <p:nvPr>
            <p:ph type="body" sz="quarter" idx="33"/>
          </p:nvPr>
        </p:nvSpPr>
        <p:spPr>
          <a:xfrm>
            <a:off x="1364726" y="1700902"/>
            <a:ext cx="2844803" cy="3693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smtClean="0"/>
              <a:t>관제 업무수행절차</a:t>
            </a:r>
            <a:endParaRPr lang="en-US" altLang="ko-KR" dirty="0"/>
          </a:p>
        </p:txBody>
      </p:sp>
      <p:sp>
        <p:nvSpPr>
          <p:cNvPr id="19" name="텍스트 개체 틀 26"/>
          <p:cNvSpPr>
            <a:spLocks noGrp="1"/>
          </p:cNvSpPr>
          <p:nvPr>
            <p:ph type="body" sz="quarter" idx="34"/>
          </p:nvPr>
        </p:nvSpPr>
        <p:spPr>
          <a:xfrm>
            <a:off x="1364727" y="2176983"/>
            <a:ext cx="4438297" cy="29341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dirty="0" smtClean="0"/>
              <a:t>보안관제 업무수행 절차 과정을 </a:t>
            </a:r>
            <a:r>
              <a:rPr lang="ko-KR" altLang="en-US" dirty="0" err="1"/>
              <a:t>상세적으로</a:t>
            </a:r>
            <a:r>
              <a:rPr lang="ko-KR" altLang="en-US" dirty="0"/>
              <a:t> 보여줍니다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0" name="텍스트 개체 틀 36"/>
          <p:cNvSpPr>
            <a:spLocks noGrp="1"/>
          </p:cNvSpPr>
          <p:nvPr>
            <p:ph type="body" sz="quarter" idx="35"/>
          </p:nvPr>
        </p:nvSpPr>
        <p:spPr>
          <a:xfrm>
            <a:off x="1364726" y="3535555"/>
            <a:ext cx="2844803" cy="3693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smtClean="0"/>
              <a:t>경보</a:t>
            </a:r>
            <a:endParaRPr lang="ko-KR" altLang="en-US" dirty="0"/>
          </a:p>
        </p:txBody>
      </p:sp>
      <p:sp>
        <p:nvSpPr>
          <p:cNvPr id="21" name="텍스트 개체 틀 37"/>
          <p:cNvSpPr>
            <a:spLocks noGrp="1"/>
          </p:cNvSpPr>
          <p:nvPr>
            <p:ph type="body" sz="quarter" idx="36"/>
          </p:nvPr>
        </p:nvSpPr>
        <p:spPr>
          <a:xfrm>
            <a:off x="1364727" y="4011637"/>
            <a:ext cx="4572610" cy="29731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dirty="0" smtClean="0"/>
              <a:t>이벤트 탐지를 통해 </a:t>
            </a:r>
            <a:r>
              <a:rPr lang="ko-KR" altLang="en-US" dirty="0"/>
              <a:t>나온 결과를 </a:t>
            </a:r>
            <a:r>
              <a:rPr lang="ko-KR" altLang="en-US" dirty="0" smtClean="0"/>
              <a:t>컬러 시각화로 나타냅니다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2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673275" y="1208871"/>
            <a:ext cx="4412602" cy="27991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solidFill>
                <a:srgbClr val="F5F5F5"/>
              </a:solidFill>
            </a:endParaRPr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486F2A06-5C22-A5E0-F47F-1C6054E043C0}"/>
              </a:ext>
            </a:extLst>
          </p:cNvPr>
          <p:cNvSpPr>
            <a:spLocks noGrp="1"/>
          </p:cNvSpPr>
          <p:nvPr/>
        </p:nvSpPr>
        <p:spPr>
          <a:xfrm>
            <a:off x="457998" y="411480"/>
            <a:ext cx="5744408" cy="457528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1" dirty="0" smtClean="0">
                <a:solidFill>
                  <a:srgbClr val="5994EF"/>
                </a:solidFill>
                <a:ea typeface="맑은 고딕"/>
                <a:cs typeface="맑은 고딕"/>
              </a:rPr>
              <a:t>관제 업무수행절차</a:t>
            </a:r>
            <a:endParaRPr kumimoji="0" lang="en-US" altLang="ko-KR" sz="2400" b="1" i="0" u="none" strike="noStrike" kern="1200" cap="none" spc="0" normalizeH="0" baseline="0" dirty="0">
              <a:solidFill>
                <a:srgbClr val="5994EF"/>
              </a:solidFill>
              <a:ea typeface="맑은 고딕"/>
              <a:cs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13" y="1044820"/>
            <a:ext cx="7333277" cy="5242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9246" y="6471139"/>
            <a:ext cx="3024554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 fontScale="62500" lnSpcReduction="20000"/>
          </a:bodyPr>
          <a:lstStyle/>
          <a:p>
            <a:pPr algn="ctr">
              <a:spcBef>
                <a:spcPct val="0"/>
              </a:spcBef>
            </a:pPr>
            <a:r>
              <a:rPr lang="en-US" altLang="ko-KR" dirty="0"/>
              <a:t>&lt;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이글루시큐리티</a:t>
            </a:r>
            <a:r>
              <a:rPr lang="en-US" altLang="ko-KR" dirty="0"/>
              <a:t>&gt;</a:t>
            </a:r>
            <a:endParaRPr lang="ko-KR" altLang="en-US" sz="4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138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673275" y="1208871"/>
            <a:ext cx="4412602" cy="27991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solidFill>
                <a:srgbClr val="F5F5F5"/>
              </a:solidFill>
            </a:endParaRPr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486F2A06-5C22-A5E0-F47F-1C6054E043C0}"/>
              </a:ext>
            </a:extLst>
          </p:cNvPr>
          <p:cNvSpPr>
            <a:spLocks noGrp="1"/>
          </p:cNvSpPr>
          <p:nvPr/>
        </p:nvSpPr>
        <p:spPr>
          <a:xfrm>
            <a:off x="457998" y="411480"/>
            <a:ext cx="5744408" cy="457528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1" dirty="0" smtClean="0">
                <a:solidFill>
                  <a:srgbClr val="5994EF"/>
                </a:solidFill>
                <a:ea typeface="맑은 고딕"/>
                <a:cs typeface="맑은 고딕"/>
              </a:rPr>
              <a:t>단계별 경보</a:t>
            </a:r>
            <a:endParaRPr kumimoji="0" lang="en-US" altLang="ko-KR" sz="2400" b="1" i="0" u="none" strike="noStrike" kern="1200" cap="none" spc="0" normalizeH="0" baseline="0" dirty="0">
              <a:solidFill>
                <a:srgbClr val="5994EF"/>
              </a:solidFill>
              <a:ea typeface="맑은 고딕"/>
              <a:cs typeface="맑은 고딕"/>
            </a:endParaRPr>
          </a:p>
        </p:txBody>
      </p:sp>
      <p:pic>
        <p:nvPicPr>
          <p:cNvPr id="4" name="그림 3"/>
          <p:cNvPicPr/>
          <p:nvPr/>
        </p:nvPicPr>
        <p:blipFill>
          <a:blip r:embed="rId4"/>
          <a:stretch>
            <a:fillRect/>
          </a:stretch>
        </p:blipFill>
        <p:spPr>
          <a:xfrm>
            <a:off x="2410260" y="1548345"/>
            <a:ext cx="7366786" cy="48612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7127" y="1222127"/>
            <a:ext cx="11262148" cy="3692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ko-KR" altLang="ko-KR" sz="1900" dirty="0"/>
              <a:t>보안취약점</a:t>
            </a:r>
            <a:r>
              <a:rPr lang="en-US" altLang="ko-KR" sz="1900" dirty="0"/>
              <a:t>, </a:t>
            </a:r>
            <a:r>
              <a:rPr lang="ko-KR" altLang="ko-KR" sz="1900" dirty="0"/>
              <a:t>웜</a:t>
            </a:r>
            <a:r>
              <a:rPr lang="en-US" altLang="ko-KR" sz="1900" dirty="0"/>
              <a:t>/</a:t>
            </a:r>
            <a:r>
              <a:rPr lang="ko-KR" altLang="ko-KR" sz="1900" dirty="0"/>
              <a:t>바이러스 보안위협을 전파력과 공격 위험도 등 심각한 정도에 따라 수준을 정의한 것으로 정상</a:t>
            </a:r>
            <a:r>
              <a:rPr lang="en-US" altLang="ko-KR" sz="1900" dirty="0"/>
              <a:t>, </a:t>
            </a:r>
            <a:r>
              <a:rPr lang="ko-KR" altLang="ko-KR" sz="1900" dirty="0"/>
              <a:t>관심</a:t>
            </a:r>
            <a:r>
              <a:rPr lang="en-US" altLang="ko-KR" sz="1900" dirty="0"/>
              <a:t>, </a:t>
            </a:r>
            <a:r>
              <a:rPr lang="ko-KR" altLang="ko-KR" sz="1900" dirty="0"/>
              <a:t>주의</a:t>
            </a:r>
            <a:r>
              <a:rPr lang="en-US" altLang="ko-KR" sz="1900" dirty="0"/>
              <a:t>, </a:t>
            </a:r>
            <a:r>
              <a:rPr lang="ko-KR" altLang="ko-KR" sz="1900" dirty="0"/>
              <a:t>경계</a:t>
            </a:r>
            <a:r>
              <a:rPr lang="en-US" altLang="ko-KR" sz="1900" dirty="0"/>
              <a:t>, </a:t>
            </a:r>
            <a:r>
              <a:rPr lang="ko-KR" altLang="ko-KR" sz="1900" dirty="0"/>
              <a:t>심각의 </a:t>
            </a:r>
            <a:r>
              <a:rPr lang="en-US" altLang="ko-KR" sz="1900" dirty="0"/>
              <a:t>5</a:t>
            </a:r>
            <a:r>
              <a:rPr lang="ko-KR" altLang="ko-KR" sz="1900" dirty="0"/>
              <a:t>단계로 구분됨</a:t>
            </a:r>
          </a:p>
          <a:p>
            <a:pPr algn="l" hangingPunct="1">
              <a:spcBef>
                <a:spcPct val="0"/>
              </a:spcBef>
              <a:buFont typeface="Arial"/>
              <a:buNone/>
            </a:pP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0645" y="6503693"/>
            <a:ext cx="3896751" cy="23211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 fontScale="25000" lnSpcReduction="20000"/>
          </a:bodyPr>
          <a:lstStyle/>
          <a:p>
            <a:pPr algn="l" hangingPunct="1">
              <a:spcBef>
                <a:spcPct val="0"/>
              </a:spcBef>
              <a:buFont typeface="Arial"/>
              <a:buNone/>
            </a:pPr>
            <a:r>
              <a:rPr lang="en-US" altLang="ko-KR" sz="4800" b="1" dirty="0" smtClean="0">
                <a:latin typeface="+mn-ea"/>
                <a:ea typeface="+mn-ea"/>
              </a:rPr>
              <a:t>&lt;</a:t>
            </a:r>
            <a:r>
              <a:rPr lang="ko-KR" altLang="en-US" sz="4800" b="1" dirty="0" smtClean="0">
                <a:latin typeface="+mn-ea"/>
                <a:ea typeface="+mn-ea"/>
              </a:rPr>
              <a:t>출처 </a:t>
            </a:r>
            <a:r>
              <a:rPr lang="en-US" altLang="ko-KR" sz="4800" b="1" dirty="0" smtClean="0">
                <a:latin typeface="+mn-ea"/>
                <a:ea typeface="+mn-ea"/>
              </a:rPr>
              <a:t>:  </a:t>
            </a:r>
            <a:r>
              <a:rPr lang="ko-KR" altLang="en-US" sz="4800" b="1" dirty="0" smtClean="0">
                <a:latin typeface="+mn-ea"/>
              </a:rPr>
              <a:t>한국인터넷진흥원 민간사이버안전 매뉴얼</a:t>
            </a:r>
            <a:r>
              <a:rPr lang="en-US" altLang="ko-KR" sz="4800" b="1" dirty="0" smtClean="0">
                <a:latin typeface="+mn-ea"/>
              </a:rPr>
              <a:t>&gt;</a:t>
            </a:r>
            <a:endParaRPr lang="ko-KR" altLang="en-US" sz="4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486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anchor="ctr">
        <a:normAutofit/>
      </a:bodyPr>
      <a:lstStyle>
        <a:defPPr algn="l" hangingPunct="1">
          <a:spcBef>
            <a:spcPct val="0"/>
          </a:spcBef>
          <a:buFont typeface="Arial"/>
          <a:buNone/>
          <a:defRPr sz="4800" b="1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2214</Words>
  <Application>Microsoft Office PowerPoint</Application>
  <PresentationFormat>와이드스크린</PresentationFormat>
  <Paragraphs>501</Paragraphs>
  <Slides>32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HY견고딕</vt:lpstr>
      <vt:lpstr>가는각진제목체</vt:lpstr>
      <vt:lpstr>굴림</vt:lpstr>
      <vt:lpstr>맑은 고딕</vt:lpstr>
      <vt:lpstr>Arial</vt:lpstr>
      <vt:lpstr>Arial Narrow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파워포인트배경(푸른직장인)</dc:title>
  <dc:creator>㈜비즈폼</dc:creator>
  <dc:description>무단 복제 배포시 법적 불이익을 받을 수 있습니다.</dc:description>
  <cp:lastModifiedBy>조한비</cp:lastModifiedBy>
  <cp:revision>2572</cp:revision>
  <dcterms:created xsi:type="dcterms:W3CDTF">2013-12-05T04:50:26Z</dcterms:created>
  <dcterms:modified xsi:type="dcterms:W3CDTF">2023-02-16T06:54:38Z</dcterms:modified>
  <cp:category>본 문서의 저작권은 비즈폼에 있습니다.</cp:category>
  <cp:contentStatus/>
  <cp:version/>
</cp:coreProperties>
</file>