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Lst>
  <p:sldSz cy="5143500" cx="9144000"/>
  <p:notesSz cx="7315200" cy="9601200"/>
  <p:embeddedFontLst>
    <p:embeddedFont>
      <p:font typeface="Roboto Medium"/>
      <p:regular r:id="rId12"/>
      <p:bold r:id="rId13"/>
      <p:italic r:id="rId14"/>
      <p:boldItalic r:id="rId15"/>
    </p:embeddedFont>
    <p:embeddedFont>
      <p:font typeface="Roboto"/>
      <p:regular r:id="rId16"/>
      <p:bold r:id="rId17"/>
      <p:italic r:id="rId18"/>
      <p:boldItalic r:id="rId19"/>
    </p:embeddedFont>
    <p:embeddedFont>
      <p:font typeface="Inter"/>
      <p:regular r:id="rId20"/>
      <p:bold r:id="rId21"/>
    </p:embeddedFont>
    <p:embeddedFont>
      <p:font typeface="Lato"/>
      <p:regular r:id="rId22"/>
      <p:bold r:id="rId23"/>
      <p:italic r:id="rId24"/>
      <p:boldItalic r:id="rId25"/>
    </p:embeddedFont>
    <p:embeddedFont>
      <p:font typeface="Helvetica Neue"/>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igaO3h7bCY8DejZERsXPrwLMrS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22" Type="http://schemas.openxmlformats.org/officeDocument/2006/relationships/font" Target="fonts/Lato-regular.fntdata"/><Relationship Id="rId21" Type="http://schemas.openxmlformats.org/officeDocument/2006/relationships/font" Target="fonts/Inter-bold.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Lato-boldItalic.fntdata"/><Relationship Id="rId28" Type="http://customschemas.google.com/relationships/presentationmetadata" Target="metadata"/><Relationship Id="rId27"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Medium-bold.fntdata"/><Relationship Id="rId12" Type="http://schemas.openxmlformats.org/officeDocument/2006/relationships/font" Target="fonts/RobotoMedium-regular.fntdata"/><Relationship Id="rId15" Type="http://schemas.openxmlformats.org/officeDocument/2006/relationships/font" Target="fonts/RobotoMedium-boldItalic.fntdata"/><Relationship Id="rId14" Type="http://schemas.openxmlformats.org/officeDocument/2006/relationships/font" Target="fonts/RobotoMedium-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0" Type="http://schemas.openxmlformats.org/officeDocument/2006/relationships/hyperlink" Target="https://www.monterail.com/blog/javascript-libraries-data-visualization#nineteen" TargetMode="External"/><Relationship Id="rId11" Type="http://schemas.openxmlformats.org/officeDocument/2006/relationships/hyperlink" Target="https://www.monterail.com/blog/javascript-libraries-data-visualization#ten" TargetMode="External"/><Relationship Id="rId10" Type="http://schemas.openxmlformats.org/officeDocument/2006/relationships/hyperlink" Target="https://www.monterail.com/blog/javascript-libraries-data-visualization#nine" TargetMode="External"/><Relationship Id="rId13" Type="http://schemas.openxmlformats.org/officeDocument/2006/relationships/hyperlink" Target="https://www.monterail.com/blog/javascript-libraries-data-visualization#twelve" TargetMode="External"/><Relationship Id="rId12" Type="http://schemas.openxmlformats.org/officeDocument/2006/relationships/hyperlink" Target="https://www.monterail.com/blog/javascript-libraries-data-visualization#eleven" TargetMode="External"/><Relationship Id="rId1" Type="http://schemas.openxmlformats.org/officeDocument/2006/relationships/notesMaster" Target="../notesMasters/notesMaster1.xml"/><Relationship Id="rId2" Type="http://schemas.openxmlformats.org/officeDocument/2006/relationships/hyperlink" Target="https://www.monterail.com/blog/javascript-libraries-data-visualization#-1,-1,FIRST" TargetMode="External"/><Relationship Id="rId3" Type="http://schemas.openxmlformats.org/officeDocument/2006/relationships/hyperlink" Target="https://www.monterail.com/blog/javascript-libraries-data-visualization#second" TargetMode="External"/><Relationship Id="rId4" Type="http://schemas.openxmlformats.org/officeDocument/2006/relationships/hyperlink" Target="https://www.monterail.com/blog/javascript-libraries-data-visualization#three" TargetMode="External"/><Relationship Id="rId9" Type="http://schemas.openxmlformats.org/officeDocument/2006/relationships/hyperlink" Target="https://www.monterail.com/blog/javascript-libraries-data-visualization#eight" TargetMode="External"/><Relationship Id="rId15" Type="http://schemas.openxmlformats.org/officeDocument/2006/relationships/hyperlink" Target="https://www.monterail.com/blog/javascript-libraries-data-visualization#fourteen" TargetMode="External"/><Relationship Id="rId14" Type="http://schemas.openxmlformats.org/officeDocument/2006/relationships/hyperlink" Target="https://www.monterail.com/blog/javascript-libraries-data-visualization#thirteen" TargetMode="External"/><Relationship Id="rId17" Type="http://schemas.openxmlformats.org/officeDocument/2006/relationships/hyperlink" Target="https://www.monterail.com/blog/javascript-libraries-data-visualization#sixteen" TargetMode="External"/><Relationship Id="rId16" Type="http://schemas.openxmlformats.org/officeDocument/2006/relationships/hyperlink" Target="https://www.monterail.com/blog/javascript-libraries-data-visualization#fifteen" TargetMode="External"/><Relationship Id="rId5" Type="http://schemas.openxmlformats.org/officeDocument/2006/relationships/hyperlink" Target="https://www.monterail.com/blog/javascript-libraries-data-visualization#four" TargetMode="External"/><Relationship Id="rId19" Type="http://schemas.openxmlformats.org/officeDocument/2006/relationships/hyperlink" Target="https://www.monterail.com/blog/javascript-libraries-data-visualization#eighteen" TargetMode="External"/><Relationship Id="rId6" Type="http://schemas.openxmlformats.org/officeDocument/2006/relationships/hyperlink" Target="https://www.monterail.com/blog/javascript-libraries-data-visualization#five" TargetMode="External"/><Relationship Id="rId18" Type="http://schemas.openxmlformats.org/officeDocument/2006/relationships/hyperlink" Target="https://www.monterail.com/blog/javascript-libraries-data-visualization#seventeen" TargetMode="External"/><Relationship Id="rId7" Type="http://schemas.openxmlformats.org/officeDocument/2006/relationships/hyperlink" Target="https://www.monterail.com/blog/javascript-libraries-data-visualization#six" TargetMode="External"/><Relationship Id="rId8" Type="http://schemas.openxmlformats.org/officeDocument/2006/relationships/hyperlink" Target="https://www.monterail.com/blog/javascript-libraries-data-visualization#seven" TargetMode="External"/></Relationships>
</file>

<file path=ppt/notesSlides/_rels/notesSlide3.xml.rels><?xml version="1.0" encoding="UTF-8" standalone="yes"?><Relationships xmlns="http://schemas.openxmlformats.org/package/2006/relationships"><Relationship Id="rId20" Type="http://schemas.openxmlformats.org/officeDocument/2006/relationships/hyperlink" Target="https://www.monterail.com/blog/javascript-libraries-data-visualization#nineteen" TargetMode="External"/><Relationship Id="rId11" Type="http://schemas.openxmlformats.org/officeDocument/2006/relationships/hyperlink" Target="https://www.monterail.com/blog/javascript-libraries-data-visualization#ten" TargetMode="External"/><Relationship Id="rId10" Type="http://schemas.openxmlformats.org/officeDocument/2006/relationships/hyperlink" Target="https://www.monterail.com/blog/javascript-libraries-data-visualization#nine" TargetMode="External"/><Relationship Id="rId13" Type="http://schemas.openxmlformats.org/officeDocument/2006/relationships/hyperlink" Target="https://www.monterail.com/blog/javascript-libraries-data-visualization#twelve" TargetMode="External"/><Relationship Id="rId12" Type="http://schemas.openxmlformats.org/officeDocument/2006/relationships/hyperlink" Target="https://www.monterail.com/blog/javascript-libraries-data-visualization#eleven" TargetMode="External"/><Relationship Id="rId1" Type="http://schemas.openxmlformats.org/officeDocument/2006/relationships/notesMaster" Target="../notesMasters/notesMaster1.xml"/><Relationship Id="rId2" Type="http://schemas.openxmlformats.org/officeDocument/2006/relationships/hyperlink" Target="https://www.monterail.com/blog/javascript-libraries-data-visualization#-1,-1,FIRST" TargetMode="External"/><Relationship Id="rId3" Type="http://schemas.openxmlformats.org/officeDocument/2006/relationships/hyperlink" Target="https://www.monterail.com/blog/javascript-libraries-data-visualization#second" TargetMode="External"/><Relationship Id="rId4" Type="http://schemas.openxmlformats.org/officeDocument/2006/relationships/hyperlink" Target="https://www.monterail.com/blog/javascript-libraries-data-visualization#three" TargetMode="External"/><Relationship Id="rId9" Type="http://schemas.openxmlformats.org/officeDocument/2006/relationships/hyperlink" Target="https://www.monterail.com/blog/javascript-libraries-data-visualization#eight" TargetMode="External"/><Relationship Id="rId15" Type="http://schemas.openxmlformats.org/officeDocument/2006/relationships/hyperlink" Target="https://www.monterail.com/blog/javascript-libraries-data-visualization#fourteen" TargetMode="External"/><Relationship Id="rId14" Type="http://schemas.openxmlformats.org/officeDocument/2006/relationships/hyperlink" Target="https://www.monterail.com/blog/javascript-libraries-data-visualization#thirteen" TargetMode="External"/><Relationship Id="rId17" Type="http://schemas.openxmlformats.org/officeDocument/2006/relationships/hyperlink" Target="https://www.monterail.com/blog/javascript-libraries-data-visualization#sixteen" TargetMode="External"/><Relationship Id="rId16" Type="http://schemas.openxmlformats.org/officeDocument/2006/relationships/hyperlink" Target="https://www.monterail.com/blog/javascript-libraries-data-visualization#fifteen" TargetMode="External"/><Relationship Id="rId5" Type="http://schemas.openxmlformats.org/officeDocument/2006/relationships/hyperlink" Target="https://www.monterail.com/blog/javascript-libraries-data-visualization#four" TargetMode="External"/><Relationship Id="rId19" Type="http://schemas.openxmlformats.org/officeDocument/2006/relationships/hyperlink" Target="https://www.monterail.com/blog/javascript-libraries-data-visualization#eighteen" TargetMode="External"/><Relationship Id="rId6" Type="http://schemas.openxmlformats.org/officeDocument/2006/relationships/hyperlink" Target="https://www.monterail.com/blog/javascript-libraries-data-visualization#five" TargetMode="External"/><Relationship Id="rId18" Type="http://schemas.openxmlformats.org/officeDocument/2006/relationships/hyperlink" Target="https://www.monterail.com/blog/javascript-libraries-data-visualization#seventeen" TargetMode="External"/><Relationship Id="rId7" Type="http://schemas.openxmlformats.org/officeDocument/2006/relationships/hyperlink" Target="https://www.monterail.com/blog/javascript-libraries-data-visualization#six" TargetMode="External"/><Relationship Id="rId8" Type="http://schemas.openxmlformats.org/officeDocument/2006/relationships/hyperlink" Target="https://www.monterail.com/blog/javascript-libraries-data-visualization#seve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9" name="Google Shape;119;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2">
                  <a:extLst>
                    <a:ext uri="{A12FA001-AC4F-418D-AE19-62706E023703}">
                      <ahyp:hlinkClr val="tx"/>
                    </a:ext>
                  </a:extLst>
                </a:hlinkClick>
              </a:rPr>
              <a:t>D3.js </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3">
                  <a:extLst>
                    <a:ext uri="{A12FA001-AC4F-418D-AE19-62706E023703}">
                      <ahyp:hlinkClr val="tx"/>
                    </a:ext>
                  </a:extLst>
                </a:hlinkClick>
              </a:rPr>
              <a:t>Recharts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4">
                  <a:extLst>
                    <a:ext uri="{A12FA001-AC4F-418D-AE19-62706E023703}">
                      <ahyp:hlinkClr val="tx"/>
                    </a:ext>
                  </a:extLst>
                </a:hlinkClick>
              </a:rPr>
              <a:t>Victory</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5">
                  <a:extLst>
                    <a:ext uri="{A12FA001-AC4F-418D-AE19-62706E023703}">
                      <ahyp:hlinkClr val="tx"/>
                    </a:ext>
                  </a:extLst>
                </a:hlinkClick>
              </a:rPr>
              <a:t>React-vis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6">
                  <a:extLst>
                    <a:ext uri="{A12FA001-AC4F-418D-AE19-62706E023703}">
                      <ahyp:hlinkClr val="tx"/>
                    </a:ext>
                  </a:extLst>
                </a:hlinkClick>
              </a:rPr>
              <a:t>V 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7">
                  <a:extLst>
                    <a:ext uri="{A12FA001-AC4F-418D-AE19-62706E023703}">
                      <ahyp:hlinkClr val="tx"/>
                    </a:ext>
                  </a:extLst>
                </a:hlinkClick>
              </a:rPr>
              <a:t>Trading Vue.js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8">
                  <a:extLst>
                    <a:ext uri="{A12FA001-AC4F-418D-AE19-62706E023703}">
                      <ahyp:hlinkClr val="tx"/>
                    </a:ext>
                  </a:extLst>
                </a:hlinkClick>
              </a:rPr>
              <a:t>Chartkick</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9">
                  <a:extLst>
                    <a:ext uri="{A12FA001-AC4F-418D-AE19-62706E023703}">
                      <ahyp:hlinkClr val="tx"/>
                    </a:ext>
                  </a:extLst>
                </a:hlinkClick>
              </a:rPr>
              <a:t>Flexmonster</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0">
                  <a:extLst>
                    <a:ext uri="{A12FA001-AC4F-418D-AE19-62706E023703}">
                      <ahyp:hlinkClr val="tx"/>
                    </a:ext>
                  </a:extLst>
                </a:hlinkClick>
              </a:rPr>
              <a:t>Webdatarocks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1">
                  <a:extLst>
                    <a:ext uri="{A12FA001-AC4F-418D-AE19-62706E023703}">
                      <ahyp:hlinkClr val="tx"/>
                    </a:ext>
                  </a:extLst>
                </a:hlinkClick>
              </a:rPr>
              <a:t>ApexCharts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2">
                  <a:extLst>
                    <a:ext uri="{A12FA001-AC4F-418D-AE19-62706E023703}">
                      <ahyp:hlinkClr val="tx"/>
                    </a:ext>
                  </a:extLst>
                </a:hlinkClick>
              </a:rPr>
              <a:t>Chart.js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3">
                  <a:extLst>
                    <a:ext uri="{A12FA001-AC4F-418D-AE19-62706E023703}">
                      <ahyp:hlinkClr val="tx"/>
                    </a:ext>
                  </a:extLst>
                </a:hlinkClick>
              </a:rPr>
              <a:t>Echarts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4">
                  <a:extLst>
                    <a:ext uri="{A12FA001-AC4F-418D-AE19-62706E023703}">
                      <ahyp:hlinkClr val="tx"/>
                    </a:ext>
                  </a:extLst>
                </a:hlinkClick>
              </a:rPr>
              <a:t>Frappe 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5">
                  <a:extLst>
                    <a:ext uri="{A12FA001-AC4F-418D-AE19-62706E023703}">
                      <ahyp:hlinkClr val="tx"/>
                    </a:ext>
                  </a:extLst>
                </a:hlinkClick>
              </a:rPr>
              <a:t>Nivo</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6">
                  <a:extLst>
                    <a:ext uri="{A12FA001-AC4F-418D-AE19-62706E023703}">
                      <ahyp:hlinkClr val="tx"/>
                    </a:ext>
                  </a:extLst>
                </a:hlinkClick>
              </a:rPr>
              <a:t>Google 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7">
                  <a:extLst>
                    <a:ext uri="{A12FA001-AC4F-418D-AE19-62706E023703}">
                      <ahyp:hlinkClr val="tx"/>
                    </a:ext>
                  </a:extLst>
                </a:hlinkClick>
              </a:rPr>
              <a:t>amCharts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8">
                  <a:extLst>
                    <a:ext uri="{A12FA001-AC4F-418D-AE19-62706E023703}">
                      <ahyp:hlinkClr val="tx"/>
                    </a:ext>
                  </a:extLst>
                </a:hlinkClick>
              </a:rPr>
              <a:t>CanvasJS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9">
                  <a:extLst>
                    <a:ext uri="{A12FA001-AC4F-418D-AE19-62706E023703}">
                      <ahyp:hlinkClr val="tx"/>
                    </a:ext>
                  </a:extLst>
                </a:hlinkClick>
              </a:rPr>
              <a:t>Highcharts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20">
                  <a:extLst>
                    <a:ext uri="{A12FA001-AC4F-418D-AE19-62706E023703}">
                      <ahyp:hlinkClr val="tx"/>
                    </a:ext>
                  </a:extLst>
                </a:hlinkClick>
              </a:rPr>
              <a:t>Zoomcharts</a:t>
            </a:r>
            <a:endParaRPr b="0" i="0">
              <a:solidFill>
                <a:srgbClr val="1D1D1F"/>
              </a:solidFill>
              <a:latin typeface="Arial"/>
              <a:ea typeface="Arial"/>
              <a:cs typeface="Arial"/>
              <a:sym typeface="Arial"/>
            </a:endParaRPr>
          </a:p>
          <a:p>
            <a:pPr indent="0" lvl="0" marL="0" rtl="0" algn="l">
              <a:spcBef>
                <a:spcPts val="0"/>
              </a:spcBef>
              <a:spcAft>
                <a:spcPts val="0"/>
              </a:spcAft>
              <a:buNone/>
            </a:pPr>
            <a:r>
              <a:t/>
            </a:r>
            <a:endParaRPr/>
          </a:p>
        </p:txBody>
      </p:sp>
      <p:sp>
        <p:nvSpPr>
          <p:cNvPr id="126" name="Google Shape;126;p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a64f852cd_0_0: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20a64f852cd_0_0: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2">
                  <a:extLst>
                    <a:ext uri="{A12FA001-AC4F-418D-AE19-62706E023703}">
                      <ahyp:hlinkClr val="tx"/>
                    </a:ext>
                  </a:extLst>
                </a:hlinkClick>
              </a:rPr>
              <a:t>D3.js </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3">
                  <a:extLst>
                    <a:ext uri="{A12FA001-AC4F-418D-AE19-62706E023703}">
                      <ahyp:hlinkClr val="tx"/>
                    </a:ext>
                  </a:extLst>
                </a:hlinkClick>
              </a:rPr>
              <a:t>Recharts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4">
                  <a:extLst>
                    <a:ext uri="{A12FA001-AC4F-418D-AE19-62706E023703}">
                      <ahyp:hlinkClr val="tx"/>
                    </a:ext>
                  </a:extLst>
                </a:hlinkClick>
              </a:rPr>
              <a:t>Victory</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5">
                  <a:extLst>
                    <a:ext uri="{A12FA001-AC4F-418D-AE19-62706E023703}">
                      <ahyp:hlinkClr val="tx"/>
                    </a:ext>
                  </a:extLst>
                </a:hlinkClick>
              </a:rPr>
              <a:t>React-vis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6">
                  <a:extLst>
                    <a:ext uri="{A12FA001-AC4F-418D-AE19-62706E023703}">
                      <ahyp:hlinkClr val="tx"/>
                    </a:ext>
                  </a:extLst>
                </a:hlinkClick>
              </a:rPr>
              <a:t>V 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7">
                  <a:extLst>
                    <a:ext uri="{A12FA001-AC4F-418D-AE19-62706E023703}">
                      <ahyp:hlinkClr val="tx"/>
                    </a:ext>
                  </a:extLst>
                </a:hlinkClick>
              </a:rPr>
              <a:t>Trading Vue.js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8">
                  <a:extLst>
                    <a:ext uri="{A12FA001-AC4F-418D-AE19-62706E023703}">
                      <ahyp:hlinkClr val="tx"/>
                    </a:ext>
                  </a:extLst>
                </a:hlinkClick>
              </a:rPr>
              <a:t>Chartkick</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9">
                  <a:extLst>
                    <a:ext uri="{A12FA001-AC4F-418D-AE19-62706E023703}">
                      <ahyp:hlinkClr val="tx"/>
                    </a:ext>
                  </a:extLst>
                </a:hlinkClick>
              </a:rPr>
              <a:t>Flexmonster</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0">
                  <a:extLst>
                    <a:ext uri="{A12FA001-AC4F-418D-AE19-62706E023703}">
                      <ahyp:hlinkClr val="tx"/>
                    </a:ext>
                  </a:extLst>
                </a:hlinkClick>
              </a:rPr>
              <a:t>Webdatarocks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1">
                  <a:extLst>
                    <a:ext uri="{A12FA001-AC4F-418D-AE19-62706E023703}">
                      <ahyp:hlinkClr val="tx"/>
                    </a:ext>
                  </a:extLst>
                </a:hlinkClick>
              </a:rPr>
              <a:t>ApexCharts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2">
                  <a:extLst>
                    <a:ext uri="{A12FA001-AC4F-418D-AE19-62706E023703}">
                      <ahyp:hlinkClr val="tx"/>
                    </a:ext>
                  </a:extLst>
                </a:hlinkClick>
              </a:rPr>
              <a:t>Chart.js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3">
                  <a:extLst>
                    <a:ext uri="{A12FA001-AC4F-418D-AE19-62706E023703}">
                      <ahyp:hlinkClr val="tx"/>
                    </a:ext>
                  </a:extLst>
                </a:hlinkClick>
              </a:rPr>
              <a:t>Echarts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4">
                  <a:extLst>
                    <a:ext uri="{A12FA001-AC4F-418D-AE19-62706E023703}">
                      <ahyp:hlinkClr val="tx"/>
                    </a:ext>
                  </a:extLst>
                </a:hlinkClick>
              </a:rPr>
              <a:t>Frappe 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5">
                  <a:extLst>
                    <a:ext uri="{A12FA001-AC4F-418D-AE19-62706E023703}">
                      <ahyp:hlinkClr val="tx"/>
                    </a:ext>
                  </a:extLst>
                </a:hlinkClick>
              </a:rPr>
              <a:t>Nivo</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6">
                  <a:extLst>
                    <a:ext uri="{A12FA001-AC4F-418D-AE19-62706E023703}">
                      <ahyp:hlinkClr val="tx"/>
                    </a:ext>
                  </a:extLst>
                </a:hlinkClick>
              </a:rPr>
              <a:t>Google 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7">
                  <a:extLst>
                    <a:ext uri="{A12FA001-AC4F-418D-AE19-62706E023703}">
                      <ahyp:hlinkClr val="tx"/>
                    </a:ext>
                  </a:extLst>
                </a:hlinkClick>
              </a:rPr>
              <a:t>amCharts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8">
                  <a:extLst>
                    <a:ext uri="{A12FA001-AC4F-418D-AE19-62706E023703}">
                      <ahyp:hlinkClr val="tx"/>
                    </a:ext>
                  </a:extLst>
                </a:hlinkClick>
              </a:rPr>
              <a:t>CanvasJS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19">
                  <a:extLst>
                    <a:ext uri="{A12FA001-AC4F-418D-AE19-62706E023703}">
                      <ahyp:hlinkClr val="tx"/>
                    </a:ext>
                  </a:extLst>
                </a:hlinkClick>
              </a:rPr>
              <a:t>Highcharts</a:t>
            </a:r>
            <a:endParaRPr b="0" i="0">
              <a:solidFill>
                <a:srgbClr val="1D1D1F"/>
              </a:solidFill>
              <a:latin typeface="Arial"/>
              <a:ea typeface="Arial"/>
              <a:cs typeface="Arial"/>
              <a:sym typeface="Arial"/>
            </a:endParaRPr>
          </a:p>
          <a:p>
            <a:pPr indent="-76200" lvl="0" marL="0" rtl="0" algn="l">
              <a:spcBef>
                <a:spcPts val="0"/>
              </a:spcBef>
              <a:spcAft>
                <a:spcPts val="0"/>
              </a:spcAft>
              <a:buClr>
                <a:srgbClr val="277CDF"/>
              </a:buClr>
              <a:buSzPts val="1200"/>
              <a:buFont typeface="Calibri"/>
              <a:buAutoNum type="arabicPeriod"/>
            </a:pPr>
            <a:r>
              <a:rPr b="1" i="0" lang="en-US" u="sng" strike="noStrike">
                <a:solidFill>
                  <a:srgbClr val="277CDF"/>
                </a:solidFill>
                <a:latin typeface="Arial"/>
                <a:ea typeface="Arial"/>
                <a:cs typeface="Arial"/>
                <a:sym typeface="Arial"/>
                <a:hlinkClick r:id="rId20">
                  <a:extLst>
                    <a:ext uri="{A12FA001-AC4F-418D-AE19-62706E023703}">
                      <ahyp:hlinkClr val="tx"/>
                    </a:ext>
                  </a:extLst>
                </a:hlinkClick>
              </a:rPr>
              <a:t>Zoomcharts</a:t>
            </a:r>
            <a:endParaRPr b="0" i="0">
              <a:solidFill>
                <a:srgbClr val="1D1D1F"/>
              </a:solidFill>
              <a:latin typeface="Arial"/>
              <a:ea typeface="Arial"/>
              <a:cs typeface="Arial"/>
              <a:sym typeface="Arial"/>
            </a:endParaRPr>
          </a:p>
          <a:p>
            <a:pPr indent="0" lvl="0" marL="0" rtl="0" algn="l">
              <a:spcBef>
                <a:spcPts val="0"/>
              </a:spcBef>
              <a:spcAft>
                <a:spcPts val="0"/>
              </a:spcAft>
              <a:buNone/>
            </a:pPr>
            <a:r>
              <a:t/>
            </a:r>
            <a:endParaRPr/>
          </a:p>
        </p:txBody>
      </p:sp>
      <p:sp>
        <p:nvSpPr>
          <p:cNvPr id="133" name="Google Shape;133;g20a64f852cd_0_0: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6" name="Google Shape;146;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p:cSld name="Sommaire">
    <p:spTree>
      <p:nvGrpSpPr>
        <p:cNvPr id="14" name="Shape 14"/>
        <p:cNvGrpSpPr/>
        <p:nvPr/>
      </p:nvGrpSpPr>
      <p:grpSpPr>
        <a:xfrm>
          <a:off x="0" y="0"/>
          <a:ext cx="0" cy="0"/>
          <a:chOff x="0" y="0"/>
          <a:chExt cx="0" cy="0"/>
        </a:xfrm>
      </p:grpSpPr>
      <p:sp>
        <p:nvSpPr>
          <p:cNvPr id="15" name="Google Shape;15;p6"/>
          <p:cNvSpPr txBox="1"/>
          <p:nvPr>
            <p:ph idx="1" type="body"/>
          </p:nvPr>
        </p:nvSpPr>
        <p:spPr>
          <a:xfrm>
            <a:off x="339744" y="339771"/>
            <a:ext cx="8470899" cy="4130675"/>
          </a:xfrm>
          <a:prstGeom prst="rect">
            <a:avLst/>
          </a:prstGeom>
          <a:noFill/>
          <a:ln>
            <a:noFill/>
          </a:ln>
        </p:spPr>
        <p:txBody>
          <a:bodyPr anchorCtr="0" anchor="t" bIns="0" lIns="0" spcFirstLastPara="1" rIns="0" wrap="square" tIns="0">
            <a:noAutofit/>
          </a:bodyPr>
          <a:lstStyle>
            <a:lvl1pPr indent="-419100" lvl="0" marL="457200" algn="l">
              <a:lnSpc>
                <a:spcPct val="85000"/>
              </a:lnSpc>
              <a:spcBef>
                <a:spcPts val="600"/>
              </a:spcBef>
              <a:spcAft>
                <a:spcPts val="0"/>
              </a:spcAft>
              <a:buSzPts val="3000"/>
              <a:buChar char="▪"/>
              <a:defRPr b="1" sz="3000">
                <a:solidFill>
                  <a:srgbClr val="FF6600"/>
                </a:solidFill>
                <a:latin typeface="Helvetica Neue"/>
                <a:ea typeface="Helvetica Neue"/>
                <a:cs typeface="Helvetica Neue"/>
                <a:sym typeface="Helvetica Neue"/>
              </a:defRPr>
            </a:lvl1pPr>
            <a:lvl2pPr indent="-419100" lvl="1" marL="914400" marR="0" algn="l">
              <a:lnSpc>
                <a:spcPct val="85000"/>
              </a:lnSpc>
              <a:spcBef>
                <a:spcPts val="0"/>
              </a:spcBef>
              <a:spcAft>
                <a:spcPts val="0"/>
              </a:spcAft>
              <a:buClr>
                <a:schemeClr val="dk1"/>
              </a:buClr>
              <a:buSzPts val="3000"/>
              <a:buFont typeface="Helvetica Neue"/>
              <a:buAutoNum type="arabicPeriod"/>
              <a:defRPr b="1" sz="3000">
                <a:solidFill>
                  <a:schemeClr val="dk1"/>
                </a:solidFill>
                <a:latin typeface="Helvetica Neue"/>
                <a:ea typeface="Helvetica Neue"/>
                <a:cs typeface="Helvetica Neue"/>
                <a:sym typeface="Helvetica Neue"/>
              </a:defRPr>
            </a:lvl2pPr>
            <a:lvl3pPr indent="-228600" lvl="2" marL="1371600" algn="l">
              <a:lnSpc>
                <a:spcPct val="85000"/>
              </a:lnSpc>
              <a:spcBef>
                <a:spcPts val="600"/>
              </a:spcBef>
              <a:spcAft>
                <a:spcPts val="0"/>
              </a:spcAft>
              <a:buClr>
                <a:schemeClr val="dk1"/>
              </a:buClr>
              <a:buSzPts val="3000"/>
              <a:buFont typeface="Helvetica Neue"/>
              <a:buNone/>
              <a:defRPr sz="3000"/>
            </a:lvl3pPr>
            <a:lvl4pPr indent="-228600" lvl="3" marL="1828800" algn="l">
              <a:lnSpc>
                <a:spcPct val="85000"/>
              </a:lnSpc>
              <a:spcBef>
                <a:spcPts val="800"/>
              </a:spcBef>
              <a:spcAft>
                <a:spcPts val="0"/>
              </a:spcAft>
              <a:buClr>
                <a:schemeClr val="dk1"/>
              </a:buClr>
              <a:buSzPts val="3000"/>
              <a:buFont typeface="Helvetica Neue"/>
              <a:buNone/>
              <a:defRPr sz="3000"/>
            </a:lvl4pPr>
            <a:lvl5pPr indent="-228600" lvl="4" marL="2286000" algn="l">
              <a:lnSpc>
                <a:spcPct val="85000"/>
              </a:lnSpc>
              <a:spcBef>
                <a:spcPts val="800"/>
              </a:spcBef>
              <a:spcAft>
                <a:spcPts val="0"/>
              </a:spcAft>
              <a:buSzPts val="3000"/>
              <a:buFont typeface="Helvetica Neue"/>
              <a:buNone/>
              <a:defRPr sz="3000"/>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4" name="Shape 6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1" name="Shape 71"/>
        <p:cNvGrpSpPr/>
        <p:nvPr/>
      </p:nvGrpSpPr>
      <p:grpSpPr>
        <a:xfrm>
          <a:off x="0" y="0"/>
          <a:ext cx="0" cy="0"/>
          <a:chOff x="0" y="0"/>
          <a:chExt cx="0" cy="0"/>
        </a:xfrm>
      </p:grpSpPr>
      <p:sp>
        <p:nvSpPr>
          <p:cNvPr id="72" name="Google Shape;72;p10"/>
          <p:cNvSpPr txBox="1"/>
          <p:nvPr>
            <p:ph idx="1" type="body"/>
          </p:nvPr>
        </p:nvSpPr>
        <p:spPr>
          <a:xfrm>
            <a:off x="314326" y="1181101"/>
            <a:ext cx="8515350" cy="3370262"/>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600"/>
              </a:spcBef>
              <a:spcAft>
                <a:spcPts val="0"/>
              </a:spcAft>
              <a:buSzPts val="1400"/>
              <a:buChar char="▪"/>
              <a:defRPr/>
            </a:lvl1pPr>
            <a:lvl2pPr indent="-317500" lvl="1" marL="914400" algn="l">
              <a:lnSpc>
                <a:spcPct val="90000"/>
              </a:lnSpc>
              <a:spcBef>
                <a:spcPts val="600"/>
              </a:spcBef>
              <a:spcAft>
                <a:spcPts val="0"/>
              </a:spcAft>
              <a:buClr>
                <a:schemeClr val="dk1"/>
              </a:buClr>
              <a:buSzPts val="1400"/>
              <a:buChar char="–"/>
              <a:defRPr>
                <a:solidFill>
                  <a:schemeClr val="dk1"/>
                </a:solidFill>
              </a:defRPr>
            </a:lvl2pPr>
            <a:lvl3pPr indent="-317500" lvl="2" marL="1371600" algn="l">
              <a:lnSpc>
                <a:spcPct val="90000"/>
              </a:lnSpc>
              <a:spcBef>
                <a:spcPts val="600"/>
              </a:spcBef>
              <a:spcAft>
                <a:spcPts val="0"/>
              </a:spcAft>
              <a:buClr>
                <a:schemeClr val="dk1"/>
              </a:buClr>
              <a:buSzPts val="1400"/>
              <a:buChar char="▪"/>
              <a:defRPr>
                <a:solidFill>
                  <a:schemeClr val="dk1"/>
                </a:solidFill>
              </a:defRPr>
            </a:lvl3pPr>
            <a:lvl4pPr indent="-317500" lvl="3" marL="1828800" algn="l">
              <a:lnSpc>
                <a:spcPct val="90000"/>
              </a:lnSpc>
              <a:spcBef>
                <a:spcPts val="280"/>
              </a:spcBef>
              <a:spcAft>
                <a:spcPts val="0"/>
              </a:spcAft>
              <a:buClr>
                <a:schemeClr val="dk1"/>
              </a:buClr>
              <a:buSzPts val="1400"/>
              <a:buChar char="–"/>
              <a:defRPr>
                <a:solidFill>
                  <a:schemeClr val="dk1"/>
                </a:solidFill>
              </a:defRPr>
            </a:lvl4pPr>
            <a:lvl5pPr indent="-317500" lvl="4" marL="2286000" algn="l">
              <a:lnSpc>
                <a:spcPct val="90000"/>
              </a:lnSpc>
              <a:spcBef>
                <a:spcPts val="280"/>
              </a:spcBef>
              <a:spcAft>
                <a:spcPts val="0"/>
              </a:spcAft>
              <a:buSzPts val="1400"/>
              <a:buChar char="–"/>
              <a:defRPr>
                <a:solidFill>
                  <a:schemeClr val="dk1"/>
                </a:solidFill>
              </a:defRPr>
            </a:lvl5pPr>
            <a:lvl6pPr indent="-317500" lvl="5" marL="2743200" algn="l">
              <a:spcBef>
                <a:spcPts val="280"/>
              </a:spcBef>
              <a:spcAft>
                <a:spcPts val="0"/>
              </a:spcAft>
              <a:buClr>
                <a:schemeClr val="dk1"/>
              </a:buClr>
              <a:buSzPts val="14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10"/>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74" name="Shape 74"/>
        <p:cNvGrpSpPr/>
        <p:nvPr/>
      </p:nvGrpSpPr>
      <p:grpSpPr>
        <a:xfrm>
          <a:off x="0" y="0"/>
          <a:ext cx="0" cy="0"/>
          <a:chOff x="0" y="0"/>
          <a:chExt cx="0" cy="0"/>
        </a:xfrm>
      </p:grpSpPr>
      <p:sp>
        <p:nvSpPr>
          <p:cNvPr id="75" name="Google Shape;75;p11"/>
          <p:cNvSpPr txBox="1"/>
          <p:nvPr>
            <p:ph type="ctrTitle"/>
          </p:nvPr>
        </p:nvSpPr>
        <p:spPr>
          <a:xfrm>
            <a:off x="313535" y="267618"/>
            <a:ext cx="4829289" cy="2304131"/>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5500"/>
              <a:buFont typeface="Helvetica Neue"/>
              <a:buNone/>
              <a:defRPr sz="5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a:off x="5800726" y="266701"/>
            <a:ext cx="3028950" cy="340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400"/>
              <a:buNone/>
              <a:defRPr b="1">
                <a:solidFill>
                  <a:schemeClr val="lt2"/>
                </a:solidFill>
                <a:latin typeface="Helvetica Neue"/>
                <a:ea typeface="Helvetica Neue"/>
                <a:cs typeface="Helvetica Neue"/>
                <a:sym typeface="Helvetica Neue"/>
              </a:defRPr>
            </a:lvl1pPr>
            <a:lvl2pPr indent="-228600" lvl="1" marL="914400" algn="l">
              <a:lnSpc>
                <a:spcPct val="90000"/>
              </a:lnSpc>
              <a:spcBef>
                <a:spcPts val="600"/>
              </a:spcBef>
              <a:spcAft>
                <a:spcPts val="0"/>
              </a:spcAft>
              <a:buClr>
                <a:schemeClr val="dk1"/>
              </a:buClr>
              <a:buSzPts val="1400"/>
              <a:buNone/>
              <a:defRPr b="1">
                <a:latin typeface="Helvetica Neue"/>
                <a:ea typeface="Helvetica Neue"/>
                <a:cs typeface="Helvetica Neue"/>
                <a:sym typeface="Helvetica Neue"/>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1"/>
          <p:cNvSpPr txBox="1"/>
          <p:nvPr>
            <p:ph idx="2" type="subTitle"/>
          </p:nvPr>
        </p:nvSpPr>
        <p:spPr>
          <a:xfrm>
            <a:off x="314325" y="2704144"/>
            <a:ext cx="4827547" cy="966156"/>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1400"/>
              <a:buNone/>
              <a:defRPr>
                <a:solidFill>
                  <a:schemeClr val="dk1"/>
                </a:solidFill>
              </a:defRPr>
            </a:lvl1pPr>
            <a:lvl2pPr lvl="1" algn="l">
              <a:lnSpc>
                <a:spcPct val="90000"/>
              </a:lnSpc>
              <a:spcBef>
                <a:spcPts val="600"/>
              </a:spcBef>
              <a:spcAft>
                <a:spcPts val="0"/>
              </a:spcAft>
              <a:buClr>
                <a:schemeClr val="lt2"/>
              </a:buClr>
              <a:buSzPts val="1400"/>
              <a:buFont typeface="Noto Sans Symbols"/>
              <a:buChar char="▪"/>
              <a:defRPr>
                <a:solidFill>
                  <a:schemeClr val="dk1"/>
                </a:solidFill>
              </a:defRPr>
            </a:lvl2pPr>
            <a:lvl3pPr lvl="2" algn="l">
              <a:lnSpc>
                <a:spcPct val="90000"/>
              </a:lnSpc>
              <a:spcBef>
                <a:spcPts val="336"/>
              </a:spcBef>
              <a:spcAft>
                <a:spcPts val="0"/>
              </a:spcAft>
              <a:buClr>
                <a:schemeClr val="dk1"/>
              </a:buClr>
              <a:buSzPts val="1400"/>
              <a:buFont typeface="Helvetica Neue"/>
              <a:buChar char="–"/>
              <a:defRPr>
                <a:solidFill>
                  <a:schemeClr val="dk1"/>
                </a:solidFill>
                <a:latin typeface="Helvetica Neue"/>
                <a:ea typeface="Helvetica Neue"/>
                <a:cs typeface="Helvetica Neue"/>
                <a:sym typeface="Helvetica Neue"/>
              </a:defRPr>
            </a:lvl3pPr>
            <a:lvl4pPr lvl="3" algn="l">
              <a:lnSpc>
                <a:spcPct val="90000"/>
              </a:lnSpc>
              <a:spcBef>
                <a:spcPts val="24"/>
              </a:spcBef>
              <a:spcAft>
                <a:spcPts val="0"/>
              </a:spcAft>
              <a:buClr>
                <a:schemeClr val="dk1"/>
              </a:buClr>
              <a:buSzPts val="1400"/>
              <a:buFont typeface="Helvetica Neue"/>
              <a:buChar char="–"/>
              <a:defRPr>
                <a:solidFill>
                  <a:schemeClr val="dk1"/>
                </a:solidFill>
              </a:defRPr>
            </a:lvl4pPr>
            <a:lvl5pPr lvl="4" algn="l">
              <a:lnSpc>
                <a:spcPct val="90000"/>
              </a:lnSpc>
              <a:spcBef>
                <a:spcPts val="280"/>
              </a:spcBef>
              <a:spcAft>
                <a:spcPts val="0"/>
              </a:spcAft>
              <a:buSzPts val="1400"/>
              <a:buFont typeface="Helvetica Neue"/>
              <a:buChar char="–"/>
              <a:defRPr>
                <a:solidFill>
                  <a:schemeClr val="dk1"/>
                </a:solidFill>
              </a:defRPr>
            </a:lvl5pPr>
            <a:lvl6pPr lvl="5" algn="ctr">
              <a:spcBef>
                <a:spcPts val="280"/>
              </a:spcBef>
              <a:spcAft>
                <a:spcPts val="0"/>
              </a:spcAft>
              <a:buClr>
                <a:srgbClr val="888888"/>
              </a:buClr>
              <a:buSzPts val="14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grpSp>
        <p:nvGrpSpPr>
          <p:cNvPr id="78" name="Google Shape;78;p11"/>
          <p:cNvGrpSpPr/>
          <p:nvPr/>
        </p:nvGrpSpPr>
        <p:grpSpPr>
          <a:xfrm>
            <a:off x="313535" y="4233863"/>
            <a:ext cx="1692275" cy="615950"/>
            <a:chOff x="594" y="2669"/>
            <a:chExt cx="1066" cy="388"/>
          </a:xfrm>
        </p:grpSpPr>
        <p:sp>
          <p:nvSpPr>
            <p:cNvPr id="79" name="Google Shape;79;p11"/>
            <p:cNvSpPr/>
            <p:nvPr/>
          </p:nvSpPr>
          <p:spPr>
            <a:xfrm>
              <a:off x="594" y="2669"/>
              <a:ext cx="386" cy="386"/>
            </a:xfrm>
            <a:prstGeom prst="rect">
              <a:avLst/>
            </a:prstGeom>
            <a:solidFill>
              <a:srgbClr val="FF7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0" name="Google Shape;80;p11"/>
            <p:cNvSpPr/>
            <p:nvPr/>
          </p:nvSpPr>
          <p:spPr>
            <a:xfrm>
              <a:off x="712" y="2968"/>
              <a:ext cx="47" cy="55"/>
            </a:xfrm>
            <a:custGeom>
              <a:rect b="b" l="l" r="r" t="t"/>
              <a:pathLst>
                <a:path extrusionOk="0" h="109" w="93">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1" name="Google Shape;81;p11"/>
            <p:cNvSpPr/>
            <p:nvPr/>
          </p:nvSpPr>
          <p:spPr>
            <a:xfrm>
              <a:off x="770" y="2968"/>
              <a:ext cx="48" cy="55"/>
            </a:xfrm>
            <a:custGeom>
              <a:rect b="b" l="l" r="r" t="t"/>
              <a:pathLst>
                <a:path extrusionOk="0" h="108" w="94">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2" name="Google Shape;82;p11"/>
            <p:cNvSpPr/>
            <p:nvPr/>
          </p:nvSpPr>
          <p:spPr>
            <a:xfrm>
              <a:off x="887" y="2968"/>
              <a:ext cx="50" cy="56"/>
            </a:xfrm>
            <a:custGeom>
              <a:rect b="b" l="l" r="r" t="t"/>
              <a:pathLst>
                <a:path extrusionOk="0" h="110" w="98">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3" name="Google Shape;83;p11"/>
            <p:cNvSpPr/>
            <p:nvPr/>
          </p:nvSpPr>
          <p:spPr>
            <a:xfrm>
              <a:off x="615" y="2968"/>
              <a:ext cx="53" cy="56"/>
            </a:xfrm>
            <a:custGeom>
              <a:rect b="b" l="l" r="r" t="t"/>
              <a:pathLst>
                <a:path extrusionOk="0" h="111" w="104">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4" name="Google Shape;84;p11"/>
            <p:cNvSpPr/>
            <p:nvPr/>
          </p:nvSpPr>
          <p:spPr>
            <a:xfrm>
              <a:off x="678" y="2968"/>
              <a:ext cx="30" cy="55"/>
            </a:xfrm>
            <a:custGeom>
              <a:rect b="b" l="l" r="r" t="t"/>
              <a:pathLst>
                <a:path extrusionOk="0" h="108" w="59">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5" name="Google Shape;85;p11"/>
            <p:cNvSpPr/>
            <p:nvPr/>
          </p:nvSpPr>
          <p:spPr>
            <a:xfrm>
              <a:off x="828" y="2968"/>
              <a:ext cx="50" cy="76"/>
            </a:xfrm>
            <a:custGeom>
              <a:rect b="b" l="l" r="r" t="t"/>
              <a:pathLst>
                <a:path extrusionOk="0" h="149" w="98">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6" name="Google Shape;86;p11"/>
            <p:cNvSpPr/>
            <p:nvPr/>
          </p:nvSpPr>
          <p:spPr>
            <a:xfrm>
              <a:off x="928" y="2949"/>
              <a:ext cx="37" cy="17"/>
            </a:xfrm>
            <a:custGeom>
              <a:rect b="b" l="l" r="r" t="t"/>
              <a:pathLst>
                <a:path extrusionOk="0" h="17" w="3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7" name="Google Shape;87;p11"/>
            <p:cNvSpPr/>
            <p:nvPr/>
          </p:nvSpPr>
          <p:spPr>
            <a:xfrm>
              <a:off x="1075" y="2811"/>
              <a:ext cx="85" cy="102"/>
            </a:xfrm>
            <a:custGeom>
              <a:rect b="b" l="l" r="r" t="t"/>
              <a:pathLst>
                <a:path extrusionOk="0" h="198" w="166">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8" name="Google Shape;88;p11"/>
            <p:cNvSpPr/>
            <p:nvPr/>
          </p:nvSpPr>
          <p:spPr>
            <a:xfrm>
              <a:off x="1170" y="2840"/>
              <a:ext cx="69" cy="75"/>
            </a:xfrm>
            <a:custGeom>
              <a:rect b="b" l="l" r="r" t="t"/>
              <a:pathLst>
                <a:path extrusionOk="0" h="147" w="134">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9" name="Google Shape;89;p11"/>
            <p:cNvSpPr/>
            <p:nvPr/>
          </p:nvSpPr>
          <p:spPr>
            <a:xfrm>
              <a:off x="1249" y="2837"/>
              <a:ext cx="68" cy="78"/>
            </a:xfrm>
            <a:custGeom>
              <a:rect b="b" l="l" r="r" t="t"/>
              <a:pathLst>
                <a:path extrusionOk="0" h="151" w="133">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0" name="Google Shape;90;p11"/>
            <p:cNvSpPr/>
            <p:nvPr/>
          </p:nvSpPr>
          <p:spPr>
            <a:xfrm>
              <a:off x="1327" y="2811"/>
              <a:ext cx="20" cy="102"/>
            </a:xfrm>
            <a:custGeom>
              <a:rect b="b" l="l" r="r" t="t"/>
              <a:pathLst>
                <a:path extrusionOk="0" h="102" w="20">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1" name="Google Shape;91;p11"/>
            <p:cNvSpPr/>
            <p:nvPr/>
          </p:nvSpPr>
          <p:spPr>
            <a:xfrm>
              <a:off x="1361" y="2837"/>
              <a:ext cx="68" cy="76"/>
            </a:xfrm>
            <a:custGeom>
              <a:rect b="b" l="l" r="r" t="t"/>
              <a:pathLst>
                <a:path extrusionOk="0" h="147" w="135">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2" name="Google Shape;92;p11"/>
            <p:cNvSpPr/>
            <p:nvPr/>
          </p:nvSpPr>
          <p:spPr>
            <a:xfrm>
              <a:off x="1439" y="2837"/>
              <a:ext cx="74" cy="78"/>
            </a:xfrm>
            <a:custGeom>
              <a:rect b="b" l="l" r="r" t="t"/>
              <a:pathLst>
                <a:path extrusionOk="0" h="151" w="144">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3" name="Google Shape;93;p11"/>
            <p:cNvSpPr/>
            <p:nvPr/>
          </p:nvSpPr>
          <p:spPr>
            <a:xfrm>
              <a:off x="1518" y="2837"/>
              <a:ext cx="68" cy="78"/>
            </a:xfrm>
            <a:custGeom>
              <a:rect b="b" l="l" r="r" t="t"/>
              <a:pathLst>
                <a:path extrusionOk="0" h="151" w="134">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4" name="Google Shape;94;p11"/>
            <p:cNvSpPr/>
            <p:nvPr/>
          </p:nvSpPr>
          <p:spPr>
            <a:xfrm>
              <a:off x="1592" y="2837"/>
              <a:ext cx="68" cy="78"/>
            </a:xfrm>
            <a:custGeom>
              <a:rect b="b" l="l" r="r" t="t"/>
              <a:pathLst>
                <a:path extrusionOk="0" h="151" w="133">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5" name="Google Shape;95;p11"/>
            <p:cNvSpPr/>
            <p:nvPr/>
          </p:nvSpPr>
          <p:spPr>
            <a:xfrm>
              <a:off x="1068" y="2951"/>
              <a:ext cx="86" cy="106"/>
            </a:xfrm>
            <a:custGeom>
              <a:rect b="b" l="l" r="r" t="t"/>
              <a:pathLst>
                <a:path extrusionOk="0" h="208" w="16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6" name="Google Shape;96;p11"/>
            <p:cNvSpPr/>
            <p:nvPr/>
          </p:nvSpPr>
          <p:spPr>
            <a:xfrm>
              <a:off x="1160" y="2979"/>
              <a:ext cx="73" cy="77"/>
            </a:xfrm>
            <a:custGeom>
              <a:rect b="b" l="l" r="r" t="t"/>
              <a:pathLst>
                <a:path extrusionOk="0" h="151" w="144">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7" name="Google Shape;97;p11"/>
            <p:cNvSpPr/>
            <p:nvPr/>
          </p:nvSpPr>
          <p:spPr>
            <a:xfrm>
              <a:off x="1243" y="2979"/>
              <a:ext cx="47" cy="76"/>
            </a:xfrm>
            <a:custGeom>
              <a:rect b="b" l="l" r="r" t="t"/>
              <a:pathLst>
                <a:path extrusionOk="0" h="148" w="92">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8" name="Google Shape;98;p11"/>
            <p:cNvSpPr/>
            <p:nvPr/>
          </p:nvSpPr>
          <p:spPr>
            <a:xfrm>
              <a:off x="1296" y="2981"/>
              <a:ext cx="72" cy="74"/>
            </a:xfrm>
            <a:custGeom>
              <a:rect b="b" l="l" r="r" t="t"/>
              <a:pathLst>
                <a:path extrusionOk="0" h="74" w="72">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99" name="Google Shape;99;p11"/>
            <p:cNvSpPr/>
            <p:nvPr/>
          </p:nvSpPr>
          <p:spPr>
            <a:xfrm>
              <a:off x="1375" y="2953"/>
              <a:ext cx="20" cy="102"/>
            </a:xfrm>
            <a:custGeom>
              <a:rect b="b" l="l" r="r" t="t"/>
              <a:pathLst>
                <a:path extrusionOk="0" h="102" w="20">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0" name="Google Shape;100;p11"/>
            <p:cNvSpPr/>
            <p:nvPr/>
          </p:nvSpPr>
          <p:spPr>
            <a:xfrm>
              <a:off x="1406" y="2979"/>
              <a:ext cx="72" cy="77"/>
            </a:xfrm>
            <a:custGeom>
              <a:rect b="b" l="l" r="r" t="t"/>
              <a:pathLst>
                <a:path extrusionOk="0" h="151" w="142">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1" name="Google Shape;101;p11"/>
            <p:cNvSpPr/>
            <p:nvPr/>
          </p:nvSpPr>
          <p:spPr>
            <a:xfrm>
              <a:off x="1485" y="2979"/>
              <a:ext cx="73" cy="77"/>
            </a:xfrm>
            <a:custGeom>
              <a:rect b="b" l="l" r="r" t="t"/>
              <a:pathLst>
                <a:path extrusionOk="0" h="151" w="144">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2" name="Google Shape;102;p11"/>
            <p:cNvSpPr/>
            <p:nvPr/>
          </p:nvSpPr>
          <p:spPr>
            <a:xfrm>
              <a:off x="1564" y="2979"/>
              <a:ext cx="67" cy="77"/>
            </a:xfrm>
            <a:custGeom>
              <a:rect b="b" l="l" r="r" t="t"/>
              <a:pathLst>
                <a:path extrusionOk="0" h="151" w="133">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103" name="Shape 103"/>
        <p:cNvGrpSpPr/>
        <p:nvPr/>
      </p:nvGrpSpPr>
      <p:grpSpPr>
        <a:xfrm>
          <a:off x="0" y="0"/>
          <a:ext cx="0" cy="0"/>
          <a:chOff x="0" y="0"/>
          <a:chExt cx="0" cy="0"/>
        </a:xfrm>
      </p:grpSpPr>
      <p:sp>
        <p:nvSpPr>
          <p:cNvPr id="104" name="Google Shape;104;p12"/>
          <p:cNvSpPr txBox="1"/>
          <p:nvPr>
            <p:ph idx="1" type="body"/>
          </p:nvPr>
        </p:nvSpPr>
        <p:spPr>
          <a:xfrm>
            <a:off x="314325" y="267494"/>
            <a:ext cx="8515349" cy="428386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3000"/>
              <a:buNone/>
              <a:defRPr b="1" sz="3000">
                <a:solidFill>
                  <a:schemeClr val="lt2"/>
                </a:solidFill>
                <a:latin typeface="Helvetica Neue"/>
                <a:ea typeface="Helvetica Neue"/>
                <a:cs typeface="Helvetica Neue"/>
                <a:sym typeface="Helvetica Neue"/>
              </a:defRPr>
            </a:lvl1pPr>
            <a:lvl2pPr indent="-419100" lvl="1" marL="914400" algn="l">
              <a:lnSpc>
                <a:spcPct val="90000"/>
              </a:lnSpc>
              <a:spcBef>
                <a:spcPts val="0"/>
              </a:spcBef>
              <a:spcAft>
                <a:spcPts val="0"/>
              </a:spcAft>
              <a:buClr>
                <a:schemeClr val="dk1"/>
              </a:buClr>
              <a:buSzPts val="3000"/>
              <a:buFont typeface="Helvetica Neue"/>
              <a:buAutoNum type="arabicPeriod"/>
              <a:defRPr b="1" sz="3000">
                <a:latin typeface="Helvetica Neue"/>
                <a:ea typeface="Helvetica Neue"/>
                <a:cs typeface="Helvetica Neue"/>
                <a:sym typeface="Helvetica Neue"/>
              </a:defRPr>
            </a:lvl2pPr>
            <a:lvl3pPr indent="-342900" lvl="2" marL="1371600" algn="l">
              <a:lnSpc>
                <a:spcPct val="90000"/>
              </a:lnSpc>
              <a:spcBef>
                <a:spcPts val="600"/>
              </a:spcBef>
              <a:spcAft>
                <a:spcPts val="0"/>
              </a:spcAft>
              <a:buClr>
                <a:schemeClr val="dk1"/>
              </a:buClr>
              <a:buSzPts val="1800"/>
              <a:buChar char="▪"/>
              <a:defRPr sz="1800"/>
            </a:lvl3pPr>
            <a:lvl4pPr indent="-342900" lvl="3" marL="1828800" algn="l">
              <a:lnSpc>
                <a:spcPct val="90000"/>
              </a:lnSpc>
              <a:spcBef>
                <a:spcPts val="360"/>
              </a:spcBef>
              <a:spcAft>
                <a:spcPts val="0"/>
              </a:spcAft>
              <a:buClr>
                <a:schemeClr val="dk1"/>
              </a:buClr>
              <a:buSzPts val="1800"/>
              <a:buChar char="–"/>
              <a:defRPr sz="1800"/>
            </a:lvl4pPr>
            <a:lvl5pPr indent="-342900" lvl="4" marL="2286000" algn="l">
              <a:lnSpc>
                <a:spcPct val="90000"/>
              </a:lnSpc>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5" name="Shape 105"/>
        <p:cNvGrpSpPr/>
        <p:nvPr/>
      </p:nvGrpSpPr>
      <p:grpSpPr>
        <a:xfrm>
          <a:off x="0" y="0"/>
          <a:ext cx="0" cy="0"/>
          <a:chOff x="0" y="0"/>
          <a:chExt cx="0" cy="0"/>
        </a:xfrm>
      </p:grpSpPr>
      <p:sp>
        <p:nvSpPr>
          <p:cNvPr id="106" name="Google Shape;106;p13"/>
          <p:cNvSpPr txBox="1"/>
          <p:nvPr>
            <p:ph idx="1" type="body"/>
          </p:nvPr>
        </p:nvSpPr>
        <p:spPr>
          <a:xfrm>
            <a:off x="313769" y="268288"/>
            <a:ext cx="6096839" cy="4283075"/>
          </a:xfrm>
          <a:prstGeom prst="rect">
            <a:avLst/>
          </a:prstGeom>
          <a:noFill/>
          <a:ln>
            <a:noFill/>
          </a:ln>
        </p:spPr>
        <p:txBody>
          <a:bodyPr anchorCtr="0" anchor="t" bIns="0" lIns="0" spcFirstLastPara="1" rIns="0" wrap="square" tIns="0">
            <a:normAutofit/>
          </a:bodyPr>
          <a:lstStyle>
            <a:lvl1pPr indent="-228600" lvl="0" marL="457200" algn="l">
              <a:lnSpc>
                <a:spcPct val="85000"/>
              </a:lnSpc>
              <a:spcBef>
                <a:spcPts val="0"/>
              </a:spcBef>
              <a:spcAft>
                <a:spcPts val="0"/>
              </a:spcAft>
              <a:buSzPts val="5500"/>
              <a:buNone/>
              <a:defRPr b="1" sz="5500">
                <a:solidFill>
                  <a:schemeClr val="lt2"/>
                </a:solidFill>
                <a:latin typeface="Helvetica Neue"/>
                <a:ea typeface="Helvetica Neue"/>
                <a:cs typeface="Helvetica Neue"/>
                <a:sym typeface="Helvetica Neue"/>
              </a:defRPr>
            </a:lvl1pPr>
            <a:lvl2pPr indent="-228600" lvl="1" marL="914400" algn="l">
              <a:lnSpc>
                <a:spcPct val="85000"/>
              </a:lnSpc>
              <a:spcBef>
                <a:spcPts val="0"/>
              </a:spcBef>
              <a:spcAft>
                <a:spcPts val="0"/>
              </a:spcAft>
              <a:buClr>
                <a:schemeClr val="dk1"/>
              </a:buClr>
              <a:buSzPts val="5500"/>
              <a:buNone/>
              <a:defRPr b="1" sz="5500">
                <a:latin typeface="Helvetica Neue"/>
                <a:ea typeface="Helvetica Neue"/>
                <a:cs typeface="Helvetica Neue"/>
                <a:sym typeface="Helvetica Neue"/>
              </a:defRPr>
            </a:lvl2pPr>
            <a:lvl3pPr indent="-577850" lvl="2" marL="1371600" algn="l">
              <a:lnSpc>
                <a:spcPct val="90000"/>
              </a:lnSpc>
              <a:spcBef>
                <a:spcPts val="600"/>
              </a:spcBef>
              <a:spcAft>
                <a:spcPts val="0"/>
              </a:spcAft>
              <a:buClr>
                <a:schemeClr val="dk1"/>
              </a:buClr>
              <a:buSzPts val="5500"/>
              <a:buChar char="▪"/>
              <a:defRPr sz="5500"/>
            </a:lvl3pPr>
            <a:lvl4pPr indent="-577850" lvl="3" marL="1828800" algn="l">
              <a:lnSpc>
                <a:spcPct val="90000"/>
              </a:lnSpc>
              <a:spcBef>
                <a:spcPts val="1100"/>
              </a:spcBef>
              <a:spcAft>
                <a:spcPts val="0"/>
              </a:spcAft>
              <a:buClr>
                <a:schemeClr val="dk1"/>
              </a:buClr>
              <a:buSzPts val="5500"/>
              <a:buChar char="–"/>
              <a:defRPr sz="5500"/>
            </a:lvl4pPr>
            <a:lvl5pPr indent="-577850" lvl="4" marL="2286000" algn="l">
              <a:lnSpc>
                <a:spcPct val="90000"/>
              </a:lnSpc>
              <a:spcBef>
                <a:spcPts val="1100"/>
              </a:spcBef>
              <a:spcAft>
                <a:spcPts val="0"/>
              </a:spcAft>
              <a:buSzPts val="5500"/>
              <a:buChar char="–"/>
              <a:defRPr sz="55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7" name="Shape 107"/>
        <p:cNvGrpSpPr/>
        <p:nvPr/>
      </p:nvGrpSpPr>
      <p:grpSpPr>
        <a:xfrm>
          <a:off x="0" y="0"/>
          <a:ext cx="0" cy="0"/>
          <a:chOff x="0" y="0"/>
          <a:chExt cx="0" cy="0"/>
        </a:xfrm>
      </p:grpSpPr>
      <p:sp>
        <p:nvSpPr>
          <p:cNvPr id="108" name="Google Shape;108;p14"/>
          <p:cNvSpPr txBox="1"/>
          <p:nvPr>
            <p:ph idx="1" type="body"/>
          </p:nvPr>
        </p:nvSpPr>
        <p:spPr>
          <a:xfrm>
            <a:off x="313200" y="1181100"/>
            <a:ext cx="3968055" cy="3370262"/>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SzPts val="1400"/>
              <a:buChar char="▪"/>
              <a:defRPr sz="1400"/>
            </a:lvl1pPr>
            <a:lvl2pPr indent="-317500" lvl="1" marL="914400" algn="l">
              <a:lnSpc>
                <a:spcPct val="90000"/>
              </a:lnSpc>
              <a:spcBef>
                <a:spcPts val="600"/>
              </a:spcBef>
              <a:spcAft>
                <a:spcPts val="0"/>
              </a:spcAft>
              <a:buClr>
                <a:schemeClr val="dk1"/>
              </a:buClr>
              <a:buSzPts val="1400"/>
              <a:buChar char="–"/>
              <a:defRPr sz="1400">
                <a:solidFill>
                  <a:schemeClr val="dk1"/>
                </a:solidFill>
              </a:defRPr>
            </a:lvl2pPr>
            <a:lvl3pPr indent="-317500" lvl="2" marL="1371600" algn="l">
              <a:lnSpc>
                <a:spcPct val="90000"/>
              </a:lnSpc>
              <a:spcBef>
                <a:spcPts val="600"/>
              </a:spcBef>
              <a:spcAft>
                <a:spcPts val="0"/>
              </a:spcAft>
              <a:buClr>
                <a:schemeClr val="dk1"/>
              </a:buClr>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9" name="Google Shape;109;p14"/>
          <p:cNvSpPr txBox="1"/>
          <p:nvPr>
            <p:ph idx="2" type="body"/>
          </p:nvPr>
        </p:nvSpPr>
        <p:spPr>
          <a:xfrm>
            <a:off x="4864795" y="1181100"/>
            <a:ext cx="3964880" cy="3370262"/>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SzPts val="1400"/>
              <a:buChar char="▪"/>
              <a:defRPr sz="1400"/>
            </a:lvl1pPr>
            <a:lvl2pPr indent="-317500" lvl="1" marL="914400" algn="l">
              <a:lnSpc>
                <a:spcPct val="90000"/>
              </a:lnSpc>
              <a:spcBef>
                <a:spcPts val="600"/>
              </a:spcBef>
              <a:spcAft>
                <a:spcPts val="0"/>
              </a:spcAft>
              <a:buClr>
                <a:schemeClr val="dk1"/>
              </a:buClr>
              <a:buSzPts val="1400"/>
              <a:buChar char="–"/>
              <a:defRPr sz="1400">
                <a:solidFill>
                  <a:schemeClr val="dk1"/>
                </a:solidFill>
              </a:defRPr>
            </a:lvl2pPr>
            <a:lvl3pPr indent="-317500" lvl="2" marL="1371600" algn="l">
              <a:lnSpc>
                <a:spcPct val="90000"/>
              </a:lnSpc>
              <a:spcBef>
                <a:spcPts val="600"/>
              </a:spcBef>
              <a:spcAft>
                <a:spcPts val="0"/>
              </a:spcAft>
              <a:buClr>
                <a:schemeClr val="dk1"/>
              </a:buClr>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0" name="Google Shape;110;p14"/>
          <p:cNvSpPr txBox="1"/>
          <p:nvPr>
            <p:ph type="title"/>
          </p:nvPr>
        </p:nvSpPr>
        <p:spPr>
          <a:xfrm>
            <a:off x="313199"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1" name="Shape 111"/>
        <p:cNvGrpSpPr/>
        <p:nvPr/>
      </p:nvGrpSpPr>
      <p:grpSpPr>
        <a:xfrm>
          <a:off x="0" y="0"/>
          <a:ext cx="0" cy="0"/>
          <a:chOff x="0" y="0"/>
          <a:chExt cx="0" cy="0"/>
        </a:xfrm>
      </p:grpSpPr>
      <p:sp>
        <p:nvSpPr>
          <p:cNvPr id="112" name="Google Shape;112;p15"/>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Media" showMasterSp="0">
  <p:cSld name="Full Bleed Media">
    <p:bg>
      <p:bgPr>
        <a:solidFill>
          <a:schemeClr val="dk2"/>
        </a:solidFill>
      </p:bgPr>
    </p:bg>
    <p:spTree>
      <p:nvGrpSpPr>
        <p:cNvPr id="113" name="Shape 113"/>
        <p:cNvGrpSpPr/>
        <p:nvPr/>
      </p:nvGrpSpPr>
      <p:grpSpPr>
        <a:xfrm>
          <a:off x="0" y="0"/>
          <a:ext cx="0" cy="0"/>
          <a:chOff x="0" y="0"/>
          <a:chExt cx="0" cy="0"/>
        </a:xfrm>
      </p:grpSpPr>
      <p:sp>
        <p:nvSpPr>
          <p:cNvPr id="114" name="Google Shape;114;p16"/>
          <p:cNvSpPr/>
          <p:nvPr>
            <p:ph idx="2" type="pic"/>
          </p:nvPr>
        </p:nvSpPr>
        <p:spPr>
          <a:xfrm>
            <a:off x="0" y="0"/>
            <a:ext cx="9144000" cy="5143500"/>
          </a:xfrm>
          <a:prstGeom prst="rect">
            <a:avLst/>
          </a:prstGeom>
          <a:noFill/>
          <a:ln>
            <a:noFill/>
          </a:ln>
        </p:spPr>
      </p:sp>
      <p:sp>
        <p:nvSpPr>
          <p:cNvPr id="115" name="Google Shape;115;p16"/>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2000"/>
              <a:buFont typeface="Helvetica Neue"/>
              <a:buNone/>
              <a:defRPr>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6" name="Shape 16"/>
        <p:cNvGrpSpPr/>
        <p:nvPr/>
      </p:nvGrpSpPr>
      <p:grpSpPr>
        <a:xfrm>
          <a:off x="0" y="0"/>
          <a:ext cx="0" cy="0"/>
          <a:chOff x="0" y="0"/>
          <a:chExt cx="0" cy="0"/>
        </a:xfrm>
      </p:grpSpPr>
      <p:sp>
        <p:nvSpPr>
          <p:cNvPr id="17" name="Google Shape;17;p7"/>
          <p:cNvSpPr txBox="1"/>
          <p:nvPr>
            <p:ph type="title"/>
          </p:nvPr>
        </p:nvSpPr>
        <p:spPr>
          <a:xfrm>
            <a:off x="339725" y="339725"/>
            <a:ext cx="8470900" cy="62388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FF6600"/>
              </a:buClr>
              <a:buSzPts val="2000"/>
              <a:buFont typeface="Helvetica Neue"/>
              <a:buNone/>
              <a:defRPr b="1" sz="2000">
                <a:solidFill>
                  <a:srgbClr val="FF6600"/>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
          <p:cNvSpPr txBox="1"/>
          <p:nvPr>
            <p:ph idx="1" type="body"/>
          </p:nvPr>
        </p:nvSpPr>
        <p:spPr>
          <a:xfrm>
            <a:off x="339726" y="1304924"/>
            <a:ext cx="8470899" cy="3165475"/>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600"/>
              </a:spcBef>
              <a:spcAft>
                <a:spcPts val="0"/>
              </a:spcAft>
              <a:buSzPts val="1400"/>
              <a:buChar char="▪"/>
              <a:defRPr b="1" sz="1400">
                <a:solidFill>
                  <a:srgbClr val="FF6600"/>
                </a:solidFill>
                <a:latin typeface="Helvetica Neue"/>
                <a:ea typeface="Helvetica Neue"/>
                <a:cs typeface="Helvetica Neue"/>
                <a:sym typeface="Helvetica Neue"/>
              </a:defRPr>
            </a:lvl1pPr>
            <a:lvl2pPr indent="-317500" lvl="1" marL="914400" algn="l">
              <a:lnSpc>
                <a:spcPct val="90000"/>
              </a:lnSpc>
              <a:spcBef>
                <a:spcPts val="800"/>
              </a:spcBef>
              <a:spcAft>
                <a:spcPts val="0"/>
              </a:spcAft>
              <a:buClr>
                <a:schemeClr val="dk1"/>
              </a:buClr>
              <a:buSzPts val="1400"/>
              <a:buChar char="–"/>
              <a:defRPr b="1" sz="1400">
                <a:latin typeface="Helvetica Neue"/>
                <a:ea typeface="Helvetica Neue"/>
                <a:cs typeface="Helvetica Neue"/>
                <a:sym typeface="Helvetica Neue"/>
              </a:defRPr>
            </a:lvl2pPr>
            <a:lvl3pPr indent="-317500" lvl="2" marL="1371600" algn="l">
              <a:lnSpc>
                <a:spcPct val="90000"/>
              </a:lnSpc>
              <a:spcBef>
                <a:spcPts val="800"/>
              </a:spcBef>
              <a:spcAft>
                <a:spcPts val="0"/>
              </a:spcAft>
              <a:buClr>
                <a:schemeClr val="dk1"/>
              </a:buClr>
              <a:buSzPts val="1400"/>
              <a:buChar char="▪"/>
              <a:defRPr b="1" sz="1400">
                <a:latin typeface="Helvetica Neue"/>
                <a:ea typeface="Helvetica Neue"/>
                <a:cs typeface="Helvetica Neue"/>
                <a:sym typeface="Helvetica Neue"/>
              </a:defRPr>
            </a:lvl3pPr>
            <a:lvl4pPr indent="-317500" lvl="3" marL="1828800" algn="l">
              <a:lnSpc>
                <a:spcPct val="90000"/>
              </a:lnSpc>
              <a:spcBef>
                <a:spcPts val="800"/>
              </a:spcBef>
              <a:spcAft>
                <a:spcPts val="0"/>
              </a:spcAft>
              <a:buClr>
                <a:schemeClr val="dk1"/>
              </a:buClr>
              <a:buSzPts val="1400"/>
              <a:buChar char="–"/>
              <a:defRPr b="1" sz="1400">
                <a:latin typeface="Helvetica Neue"/>
                <a:ea typeface="Helvetica Neue"/>
                <a:cs typeface="Helvetica Neue"/>
                <a:sym typeface="Helvetica Neue"/>
              </a:defRPr>
            </a:lvl4pPr>
            <a:lvl5pPr indent="-317500" lvl="4" marL="2286000" algn="l">
              <a:lnSpc>
                <a:spcPct val="90000"/>
              </a:lnSpc>
              <a:spcBef>
                <a:spcPts val="800"/>
              </a:spcBef>
              <a:spcAft>
                <a:spcPts val="0"/>
              </a:spcAft>
              <a:buSzPts val="1400"/>
              <a:buChar char="–"/>
              <a:defRPr b="1" sz="1400">
                <a:latin typeface="Helvetica Neue"/>
                <a:ea typeface="Helvetica Neue"/>
                <a:cs typeface="Helvetica Neue"/>
                <a:sym typeface="Helvetica Neue"/>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17"/>
          <p:cNvSpPr txBox="1"/>
          <p:nvPr>
            <p:ph idx="1" type="body"/>
          </p:nvPr>
        </p:nvSpPr>
        <p:spPr>
          <a:xfrm>
            <a:off x="314326" y="1181101"/>
            <a:ext cx="8515350" cy="3370262"/>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600"/>
              </a:spcBef>
              <a:spcAft>
                <a:spcPts val="0"/>
              </a:spcAft>
              <a:buSzPts val="1400"/>
              <a:buChar char="▪"/>
              <a:defRPr/>
            </a:lvl1pPr>
            <a:lvl2pPr indent="-317500" lvl="1" marL="914400" algn="l">
              <a:lnSpc>
                <a:spcPct val="90000"/>
              </a:lnSpc>
              <a:spcBef>
                <a:spcPts val="600"/>
              </a:spcBef>
              <a:spcAft>
                <a:spcPts val="0"/>
              </a:spcAft>
              <a:buClr>
                <a:schemeClr val="dk1"/>
              </a:buClr>
              <a:buSzPts val="1400"/>
              <a:buChar char="–"/>
              <a:defRPr>
                <a:solidFill>
                  <a:schemeClr val="dk1"/>
                </a:solidFill>
              </a:defRPr>
            </a:lvl2pPr>
            <a:lvl3pPr indent="-317500" lvl="2" marL="1371600" algn="l">
              <a:lnSpc>
                <a:spcPct val="90000"/>
              </a:lnSpc>
              <a:spcBef>
                <a:spcPts val="600"/>
              </a:spcBef>
              <a:spcAft>
                <a:spcPts val="0"/>
              </a:spcAft>
              <a:buClr>
                <a:schemeClr val="dk1"/>
              </a:buClr>
              <a:buSzPts val="1400"/>
              <a:buChar char="▪"/>
              <a:defRPr>
                <a:solidFill>
                  <a:schemeClr val="dk1"/>
                </a:solidFill>
              </a:defRPr>
            </a:lvl3pPr>
            <a:lvl4pPr indent="-317500" lvl="3" marL="1828800" algn="l">
              <a:lnSpc>
                <a:spcPct val="90000"/>
              </a:lnSpc>
              <a:spcBef>
                <a:spcPts val="280"/>
              </a:spcBef>
              <a:spcAft>
                <a:spcPts val="0"/>
              </a:spcAft>
              <a:buClr>
                <a:schemeClr val="dk1"/>
              </a:buClr>
              <a:buSzPts val="1400"/>
              <a:buChar char="–"/>
              <a:defRPr>
                <a:solidFill>
                  <a:schemeClr val="dk1"/>
                </a:solidFill>
              </a:defRPr>
            </a:lvl4pPr>
            <a:lvl5pPr indent="-317500" lvl="4" marL="2286000" algn="l">
              <a:lnSpc>
                <a:spcPct val="90000"/>
              </a:lnSpc>
              <a:spcBef>
                <a:spcPts val="280"/>
              </a:spcBef>
              <a:spcAft>
                <a:spcPts val="0"/>
              </a:spcAft>
              <a:buSzPts val="1400"/>
              <a:buChar char="–"/>
              <a:defRPr>
                <a:solidFill>
                  <a:schemeClr val="dk1"/>
                </a:solidFill>
              </a:defRPr>
            </a:lvl5pPr>
            <a:lvl6pPr indent="-317500" lvl="5" marL="2743200" algn="l">
              <a:spcBef>
                <a:spcPts val="280"/>
              </a:spcBef>
              <a:spcAft>
                <a:spcPts val="0"/>
              </a:spcAft>
              <a:buClr>
                <a:schemeClr val="dk1"/>
              </a:buClr>
              <a:buSzPts val="14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17"/>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2" name="Shape 22"/>
        <p:cNvGrpSpPr/>
        <p:nvPr/>
      </p:nvGrpSpPr>
      <p:grpSpPr>
        <a:xfrm>
          <a:off x="0" y="0"/>
          <a:ext cx="0" cy="0"/>
          <a:chOff x="0" y="0"/>
          <a:chExt cx="0" cy="0"/>
        </a:xfrm>
      </p:grpSpPr>
      <p:sp>
        <p:nvSpPr>
          <p:cNvPr id="23" name="Google Shape;23;p18"/>
          <p:cNvSpPr txBox="1"/>
          <p:nvPr>
            <p:ph type="ctrTitle"/>
          </p:nvPr>
        </p:nvSpPr>
        <p:spPr>
          <a:xfrm>
            <a:off x="313535" y="267618"/>
            <a:ext cx="4829289" cy="2304131"/>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5500"/>
              <a:buFont typeface="Helvetica Neue"/>
              <a:buNone/>
              <a:defRPr sz="5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8"/>
          <p:cNvSpPr txBox="1"/>
          <p:nvPr>
            <p:ph idx="1" type="body"/>
          </p:nvPr>
        </p:nvSpPr>
        <p:spPr>
          <a:xfrm>
            <a:off x="5800726" y="266701"/>
            <a:ext cx="3028950" cy="340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1400"/>
              <a:buNone/>
              <a:defRPr b="1">
                <a:solidFill>
                  <a:schemeClr val="lt2"/>
                </a:solidFill>
                <a:latin typeface="Helvetica Neue"/>
                <a:ea typeface="Helvetica Neue"/>
                <a:cs typeface="Helvetica Neue"/>
                <a:sym typeface="Helvetica Neue"/>
              </a:defRPr>
            </a:lvl1pPr>
            <a:lvl2pPr indent="-228600" lvl="1" marL="914400" algn="l">
              <a:lnSpc>
                <a:spcPct val="90000"/>
              </a:lnSpc>
              <a:spcBef>
                <a:spcPts val="600"/>
              </a:spcBef>
              <a:spcAft>
                <a:spcPts val="0"/>
              </a:spcAft>
              <a:buClr>
                <a:schemeClr val="dk1"/>
              </a:buClr>
              <a:buSzPts val="1400"/>
              <a:buNone/>
              <a:defRPr b="1">
                <a:latin typeface="Helvetica Neue"/>
                <a:ea typeface="Helvetica Neue"/>
                <a:cs typeface="Helvetica Neue"/>
                <a:sym typeface="Helvetica Neue"/>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8"/>
          <p:cNvSpPr txBox="1"/>
          <p:nvPr>
            <p:ph idx="2" type="subTitle"/>
          </p:nvPr>
        </p:nvSpPr>
        <p:spPr>
          <a:xfrm>
            <a:off x="314325" y="2704144"/>
            <a:ext cx="4827547" cy="966156"/>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1400"/>
              <a:buNone/>
              <a:defRPr>
                <a:solidFill>
                  <a:schemeClr val="dk1"/>
                </a:solidFill>
              </a:defRPr>
            </a:lvl1pPr>
            <a:lvl2pPr lvl="1" algn="l">
              <a:lnSpc>
                <a:spcPct val="90000"/>
              </a:lnSpc>
              <a:spcBef>
                <a:spcPts val="600"/>
              </a:spcBef>
              <a:spcAft>
                <a:spcPts val="0"/>
              </a:spcAft>
              <a:buClr>
                <a:schemeClr val="lt2"/>
              </a:buClr>
              <a:buSzPts val="1400"/>
              <a:buFont typeface="Noto Sans Symbols"/>
              <a:buChar char="▪"/>
              <a:defRPr>
                <a:solidFill>
                  <a:schemeClr val="dk1"/>
                </a:solidFill>
              </a:defRPr>
            </a:lvl2pPr>
            <a:lvl3pPr lvl="2" algn="l">
              <a:lnSpc>
                <a:spcPct val="90000"/>
              </a:lnSpc>
              <a:spcBef>
                <a:spcPts val="336"/>
              </a:spcBef>
              <a:spcAft>
                <a:spcPts val="0"/>
              </a:spcAft>
              <a:buClr>
                <a:schemeClr val="dk1"/>
              </a:buClr>
              <a:buSzPts val="1400"/>
              <a:buFont typeface="Helvetica Neue"/>
              <a:buChar char="–"/>
              <a:defRPr>
                <a:solidFill>
                  <a:schemeClr val="dk1"/>
                </a:solidFill>
                <a:latin typeface="Helvetica Neue"/>
                <a:ea typeface="Helvetica Neue"/>
                <a:cs typeface="Helvetica Neue"/>
                <a:sym typeface="Helvetica Neue"/>
              </a:defRPr>
            </a:lvl3pPr>
            <a:lvl4pPr lvl="3" algn="l">
              <a:lnSpc>
                <a:spcPct val="90000"/>
              </a:lnSpc>
              <a:spcBef>
                <a:spcPts val="24"/>
              </a:spcBef>
              <a:spcAft>
                <a:spcPts val="0"/>
              </a:spcAft>
              <a:buClr>
                <a:schemeClr val="dk1"/>
              </a:buClr>
              <a:buSzPts val="1400"/>
              <a:buFont typeface="Helvetica Neue"/>
              <a:buChar char="–"/>
              <a:defRPr>
                <a:solidFill>
                  <a:schemeClr val="dk1"/>
                </a:solidFill>
              </a:defRPr>
            </a:lvl4pPr>
            <a:lvl5pPr lvl="4" algn="l">
              <a:lnSpc>
                <a:spcPct val="90000"/>
              </a:lnSpc>
              <a:spcBef>
                <a:spcPts val="280"/>
              </a:spcBef>
              <a:spcAft>
                <a:spcPts val="0"/>
              </a:spcAft>
              <a:buSzPts val="1400"/>
              <a:buFont typeface="Helvetica Neue"/>
              <a:buChar char="–"/>
              <a:defRPr>
                <a:solidFill>
                  <a:schemeClr val="dk1"/>
                </a:solidFill>
              </a:defRPr>
            </a:lvl5pPr>
            <a:lvl6pPr lvl="5" algn="ctr">
              <a:spcBef>
                <a:spcPts val="280"/>
              </a:spcBef>
              <a:spcAft>
                <a:spcPts val="0"/>
              </a:spcAft>
              <a:buClr>
                <a:srgbClr val="888888"/>
              </a:buClr>
              <a:buSzPts val="14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grpSp>
        <p:nvGrpSpPr>
          <p:cNvPr id="26" name="Google Shape;26;p18"/>
          <p:cNvGrpSpPr/>
          <p:nvPr/>
        </p:nvGrpSpPr>
        <p:grpSpPr>
          <a:xfrm>
            <a:off x="313535" y="4233863"/>
            <a:ext cx="1692275" cy="615950"/>
            <a:chOff x="594" y="2669"/>
            <a:chExt cx="1066" cy="388"/>
          </a:xfrm>
        </p:grpSpPr>
        <p:sp>
          <p:nvSpPr>
            <p:cNvPr id="27" name="Google Shape;27;p18"/>
            <p:cNvSpPr/>
            <p:nvPr/>
          </p:nvSpPr>
          <p:spPr>
            <a:xfrm>
              <a:off x="594" y="2669"/>
              <a:ext cx="386" cy="386"/>
            </a:xfrm>
            <a:prstGeom prst="rect">
              <a:avLst/>
            </a:prstGeom>
            <a:solidFill>
              <a:srgbClr val="FF7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8" name="Google Shape;28;p18"/>
            <p:cNvSpPr/>
            <p:nvPr/>
          </p:nvSpPr>
          <p:spPr>
            <a:xfrm>
              <a:off x="712" y="2968"/>
              <a:ext cx="47" cy="55"/>
            </a:xfrm>
            <a:custGeom>
              <a:rect b="b" l="l" r="r" t="t"/>
              <a:pathLst>
                <a:path extrusionOk="0" h="109" w="93">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9" name="Google Shape;29;p18"/>
            <p:cNvSpPr/>
            <p:nvPr/>
          </p:nvSpPr>
          <p:spPr>
            <a:xfrm>
              <a:off x="770" y="2968"/>
              <a:ext cx="48" cy="55"/>
            </a:xfrm>
            <a:custGeom>
              <a:rect b="b" l="l" r="r" t="t"/>
              <a:pathLst>
                <a:path extrusionOk="0" h="108" w="94">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0" name="Google Shape;30;p18"/>
            <p:cNvSpPr/>
            <p:nvPr/>
          </p:nvSpPr>
          <p:spPr>
            <a:xfrm>
              <a:off x="887" y="2968"/>
              <a:ext cx="50" cy="56"/>
            </a:xfrm>
            <a:custGeom>
              <a:rect b="b" l="l" r="r" t="t"/>
              <a:pathLst>
                <a:path extrusionOk="0" h="110" w="98">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 name="Google Shape;31;p18"/>
            <p:cNvSpPr/>
            <p:nvPr/>
          </p:nvSpPr>
          <p:spPr>
            <a:xfrm>
              <a:off x="615" y="2968"/>
              <a:ext cx="53" cy="56"/>
            </a:xfrm>
            <a:custGeom>
              <a:rect b="b" l="l" r="r" t="t"/>
              <a:pathLst>
                <a:path extrusionOk="0" h="111" w="104">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 name="Google Shape;32;p18"/>
            <p:cNvSpPr/>
            <p:nvPr/>
          </p:nvSpPr>
          <p:spPr>
            <a:xfrm>
              <a:off x="678" y="2968"/>
              <a:ext cx="30" cy="55"/>
            </a:xfrm>
            <a:custGeom>
              <a:rect b="b" l="l" r="r" t="t"/>
              <a:pathLst>
                <a:path extrusionOk="0" h="108" w="59">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3" name="Google Shape;33;p18"/>
            <p:cNvSpPr/>
            <p:nvPr/>
          </p:nvSpPr>
          <p:spPr>
            <a:xfrm>
              <a:off x="828" y="2968"/>
              <a:ext cx="50" cy="76"/>
            </a:xfrm>
            <a:custGeom>
              <a:rect b="b" l="l" r="r" t="t"/>
              <a:pathLst>
                <a:path extrusionOk="0" h="149" w="98">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4" name="Google Shape;34;p18"/>
            <p:cNvSpPr/>
            <p:nvPr/>
          </p:nvSpPr>
          <p:spPr>
            <a:xfrm>
              <a:off x="928" y="2949"/>
              <a:ext cx="37" cy="17"/>
            </a:xfrm>
            <a:custGeom>
              <a:rect b="b" l="l" r="r" t="t"/>
              <a:pathLst>
                <a:path extrusionOk="0" h="17" w="3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5" name="Google Shape;35;p18"/>
            <p:cNvSpPr/>
            <p:nvPr/>
          </p:nvSpPr>
          <p:spPr>
            <a:xfrm>
              <a:off x="1075" y="2811"/>
              <a:ext cx="85" cy="102"/>
            </a:xfrm>
            <a:custGeom>
              <a:rect b="b" l="l" r="r" t="t"/>
              <a:pathLst>
                <a:path extrusionOk="0" h="198" w="166">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6" name="Google Shape;36;p18"/>
            <p:cNvSpPr/>
            <p:nvPr/>
          </p:nvSpPr>
          <p:spPr>
            <a:xfrm>
              <a:off x="1170" y="2840"/>
              <a:ext cx="69" cy="75"/>
            </a:xfrm>
            <a:custGeom>
              <a:rect b="b" l="l" r="r" t="t"/>
              <a:pathLst>
                <a:path extrusionOk="0" h="147" w="134">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7" name="Google Shape;37;p18"/>
            <p:cNvSpPr/>
            <p:nvPr/>
          </p:nvSpPr>
          <p:spPr>
            <a:xfrm>
              <a:off x="1249" y="2837"/>
              <a:ext cx="68" cy="78"/>
            </a:xfrm>
            <a:custGeom>
              <a:rect b="b" l="l" r="r" t="t"/>
              <a:pathLst>
                <a:path extrusionOk="0" h="151" w="133">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8" name="Google Shape;38;p18"/>
            <p:cNvSpPr/>
            <p:nvPr/>
          </p:nvSpPr>
          <p:spPr>
            <a:xfrm>
              <a:off x="1327" y="2811"/>
              <a:ext cx="20" cy="102"/>
            </a:xfrm>
            <a:custGeom>
              <a:rect b="b" l="l" r="r" t="t"/>
              <a:pathLst>
                <a:path extrusionOk="0" h="102" w="20">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9" name="Google Shape;39;p18"/>
            <p:cNvSpPr/>
            <p:nvPr/>
          </p:nvSpPr>
          <p:spPr>
            <a:xfrm>
              <a:off x="1361" y="2837"/>
              <a:ext cx="68" cy="76"/>
            </a:xfrm>
            <a:custGeom>
              <a:rect b="b" l="l" r="r" t="t"/>
              <a:pathLst>
                <a:path extrusionOk="0" h="147" w="135">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0" name="Google Shape;40;p18"/>
            <p:cNvSpPr/>
            <p:nvPr/>
          </p:nvSpPr>
          <p:spPr>
            <a:xfrm>
              <a:off x="1439" y="2837"/>
              <a:ext cx="74" cy="78"/>
            </a:xfrm>
            <a:custGeom>
              <a:rect b="b" l="l" r="r" t="t"/>
              <a:pathLst>
                <a:path extrusionOk="0" h="151" w="144">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1" name="Google Shape;41;p18"/>
            <p:cNvSpPr/>
            <p:nvPr/>
          </p:nvSpPr>
          <p:spPr>
            <a:xfrm>
              <a:off x="1518" y="2837"/>
              <a:ext cx="68" cy="78"/>
            </a:xfrm>
            <a:custGeom>
              <a:rect b="b" l="l" r="r" t="t"/>
              <a:pathLst>
                <a:path extrusionOk="0" h="151" w="134">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2" name="Google Shape;42;p18"/>
            <p:cNvSpPr/>
            <p:nvPr/>
          </p:nvSpPr>
          <p:spPr>
            <a:xfrm>
              <a:off x="1592" y="2837"/>
              <a:ext cx="68" cy="78"/>
            </a:xfrm>
            <a:custGeom>
              <a:rect b="b" l="l" r="r" t="t"/>
              <a:pathLst>
                <a:path extrusionOk="0" h="151" w="133">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3" name="Google Shape;43;p18"/>
            <p:cNvSpPr/>
            <p:nvPr/>
          </p:nvSpPr>
          <p:spPr>
            <a:xfrm>
              <a:off x="1068" y="2951"/>
              <a:ext cx="86" cy="106"/>
            </a:xfrm>
            <a:custGeom>
              <a:rect b="b" l="l" r="r" t="t"/>
              <a:pathLst>
                <a:path extrusionOk="0" h="208" w="16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4" name="Google Shape;44;p18"/>
            <p:cNvSpPr/>
            <p:nvPr/>
          </p:nvSpPr>
          <p:spPr>
            <a:xfrm>
              <a:off x="1160" y="2979"/>
              <a:ext cx="73" cy="77"/>
            </a:xfrm>
            <a:custGeom>
              <a:rect b="b" l="l" r="r" t="t"/>
              <a:pathLst>
                <a:path extrusionOk="0" h="151" w="144">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5" name="Google Shape;45;p18"/>
            <p:cNvSpPr/>
            <p:nvPr/>
          </p:nvSpPr>
          <p:spPr>
            <a:xfrm>
              <a:off x="1243" y="2979"/>
              <a:ext cx="47" cy="76"/>
            </a:xfrm>
            <a:custGeom>
              <a:rect b="b" l="l" r="r" t="t"/>
              <a:pathLst>
                <a:path extrusionOk="0" h="148" w="92">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6" name="Google Shape;46;p18"/>
            <p:cNvSpPr/>
            <p:nvPr/>
          </p:nvSpPr>
          <p:spPr>
            <a:xfrm>
              <a:off x="1296" y="2981"/>
              <a:ext cx="72" cy="74"/>
            </a:xfrm>
            <a:custGeom>
              <a:rect b="b" l="l" r="r" t="t"/>
              <a:pathLst>
                <a:path extrusionOk="0" h="74" w="72">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7" name="Google Shape;47;p18"/>
            <p:cNvSpPr/>
            <p:nvPr/>
          </p:nvSpPr>
          <p:spPr>
            <a:xfrm>
              <a:off x="1375" y="2953"/>
              <a:ext cx="20" cy="102"/>
            </a:xfrm>
            <a:custGeom>
              <a:rect b="b" l="l" r="r" t="t"/>
              <a:pathLst>
                <a:path extrusionOk="0" h="102" w="20">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8" name="Google Shape;48;p18"/>
            <p:cNvSpPr/>
            <p:nvPr/>
          </p:nvSpPr>
          <p:spPr>
            <a:xfrm>
              <a:off x="1406" y="2979"/>
              <a:ext cx="72" cy="77"/>
            </a:xfrm>
            <a:custGeom>
              <a:rect b="b" l="l" r="r" t="t"/>
              <a:pathLst>
                <a:path extrusionOk="0" h="151" w="142">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9" name="Google Shape;49;p18"/>
            <p:cNvSpPr/>
            <p:nvPr/>
          </p:nvSpPr>
          <p:spPr>
            <a:xfrm>
              <a:off x="1485" y="2979"/>
              <a:ext cx="73" cy="77"/>
            </a:xfrm>
            <a:custGeom>
              <a:rect b="b" l="l" r="r" t="t"/>
              <a:pathLst>
                <a:path extrusionOk="0" h="151" w="144">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50" name="Google Shape;50;p18"/>
            <p:cNvSpPr/>
            <p:nvPr/>
          </p:nvSpPr>
          <p:spPr>
            <a:xfrm>
              <a:off x="1564" y="2979"/>
              <a:ext cx="67" cy="77"/>
            </a:xfrm>
            <a:custGeom>
              <a:rect b="b" l="l" r="r" t="t"/>
              <a:pathLst>
                <a:path extrusionOk="0" h="151" w="133">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51" name="Shape 51"/>
        <p:cNvGrpSpPr/>
        <p:nvPr/>
      </p:nvGrpSpPr>
      <p:grpSpPr>
        <a:xfrm>
          <a:off x="0" y="0"/>
          <a:ext cx="0" cy="0"/>
          <a:chOff x="0" y="0"/>
          <a:chExt cx="0" cy="0"/>
        </a:xfrm>
      </p:grpSpPr>
      <p:sp>
        <p:nvSpPr>
          <p:cNvPr id="52" name="Google Shape;52;p19"/>
          <p:cNvSpPr txBox="1"/>
          <p:nvPr>
            <p:ph idx="1" type="body"/>
          </p:nvPr>
        </p:nvSpPr>
        <p:spPr>
          <a:xfrm>
            <a:off x="314325" y="267494"/>
            <a:ext cx="8515349" cy="428386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3000"/>
              <a:buNone/>
              <a:defRPr b="1" sz="3000">
                <a:solidFill>
                  <a:schemeClr val="lt2"/>
                </a:solidFill>
                <a:latin typeface="Helvetica Neue"/>
                <a:ea typeface="Helvetica Neue"/>
                <a:cs typeface="Helvetica Neue"/>
                <a:sym typeface="Helvetica Neue"/>
              </a:defRPr>
            </a:lvl1pPr>
            <a:lvl2pPr indent="-419100" lvl="1" marL="914400" algn="l">
              <a:lnSpc>
                <a:spcPct val="90000"/>
              </a:lnSpc>
              <a:spcBef>
                <a:spcPts val="0"/>
              </a:spcBef>
              <a:spcAft>
                <a:spcPts val="0"/>
              </a:spcAft>
              <a:buClr>
                <a:schemeClr val="dk1"/>
              </a:buClr>
              <a:buSzPts val="3000"/>
              <a:buFont typeface="Helvetica Neue"/>
              <a:buAutoNum type="arabicPeriod"/>
              <a:defRPr b="1" sz="3000">
                <a:latin typeface="Helvetica Neue"/>
                <a:ea typeface="Helvetica Neue"/>
                <a:cs typeface="Helvetica Neue"/>
                <a:sym typeface="Helvetica Neue"/>
              </a:defRPr>
            </a:lvl2pPr>
            <a:lvl3pPr indent="-342900" lvl="2" marL="1371600" algn="l">
              <a:lnSpc>
                <a:spcPct val="90000"/>
              </a:lnSpc>
              <a:spcBef>
                <a:spcPts val="600"/>
              </a:spcBef>
              <a:spcAft>
                <a:spcPts val="0"/>
              </a:spcAft>
              <a:buClr>
                <a:schemeClr val="dk1"/>
              </a:buClr>
              <a:buSzPts val="1800"/>
              <a:buChar char="▪"/>
              <a:defRPr sz="1800"/>
            </a:lvl3pPr>
            <a:lvl4pPr indent="-342900" lvl="3" marL="1828800" algn="l">
              <a:lnSpc>
                <a:spcPct val="90000"/>
              </a:lnSpc>
              <a:spcBef>
                <a:spcPts val="360"/>
              </a:spcBef>
              <a:spcAft>
                <a:spcPts val="0"/>
              </a:spcAft>
              <a:buClr>
                <a:schemeClr val="dk1"/>
              </a:buClr>
              <a:buSzPts val="1800"/>
              <a:buChar char="–"/>
              <a:defRPr sz="1800"/>
            </a:lvl4pPr>
            <a:lvl5pPr indent="-342900" lvl="4" marL="2286000" algn="l">
              <a:lnSpc>
                <a:spcPct val="90000"/>
              </a:lnSpc>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3" name="Shape 53"/>
        <p:cNvGrpSpPr/>
        <p:nvPr/>
      </p:nvGrpSpPr>
      <p:grpSpPr>
        <a:xfrm>
          <a:off x="0" y="0"/>
          <a:ext cx="0" cy="0"/>
          <a:chOff x="0" y="0"/>
          <a:chExt cx="0" cy="0"/>
        </a:xfrm>
      </p:grpSpPr>
      <p:sp>
        <p:nvSpPr>
          <p:cNvPr id="54" name="Google Shape;54;p20"/>
          <p:cNvSpPr txBox="1"/>
          <p:nvPr>
            <p:ph idx="1" type="body"/>
          </p:nvPr>
        </p:nvSpPr>
        <p:spPr>
          <a:xfrm>
            <a:off x="313769" y="268288"/>
            <a:ext cx="6096839" cy="4283075"/>
          </a:xfrm>
          <a:prstGeom prst="rect">
            <a:avLst/>
          </a:prstGeom>
          <a:noFill/>
          <a:ln>
            <a:noFill/>
          </a:ln>
        </p:spPr>
        <p:txBody>
          <a:bodyPr anchorCtr="0" anchor="t" bIns="0" lIns="0" spcFirstLastPara="1" rIns="0" wrap="square" tIns="0">
            <a:normAutofit/>
          </a:bodyPr>
          <a:lstStyle>
            <a:lvl1pPr indent="-228600" lvl="0" marL="457200" algn="l">
              <a:lnSpc>
                <a:spcPct val="85000"/>
              </a:lnSpc>
              <a:spcBef>
                <a:spcPts val="0"/>
              </a:spcBef>
              <a:spcAft>
                <a:spcPts val="0"/>
              </a:spcAft>
              <a:buSzPts val="5500"/>
              <a:buNone/>
              <a:defRPr b="1" sz="5500">
                <a:solidFill>
                  <a:schemeClr val="lt2"/>
                </a:solidFill>
                <a:latin typeface="Helvetica Neue"/>
                <a:ea typeface="Helvetica Neue"/>
                <a:cs typeface="Helvetica Neue"/>
                <a:sym typeface="Helvetica Neue"/>
              </a:defRPr>
            </a:lvl1pPr>
            <a:lvl2pPr indent="-228600" lvl="1" marL="914400" algn="l">
              <a:lnSpc>
                <a:spcPct val="85000"/>
              </a:lnSpc>
              <a:spcBef>
                <a:spcPts val="0"/>
              </a:spcBef>
              <a:spcAft>
                <a:spcPts val="0"/>
              </a:spcAft>
              <a:buClr>
                <a:schemeClr val="dk1"/>
              </a:buClr>
              <a:buSzPts val="5500"/>
              <a:buNone/>
              <a:defRPr b="1" sz="5500">
                <a:latin typeface="Helvetica Neue"/>
                <a:ea typeface="Helvetica Neue"/>
                <a:cs typeface="Helvetica Neue"/>
                <a:sym typeface="Helvetica Neue"/>
              </a:defRPr>
            </a:lvl2pPr>
            <a:lvl3pPr indent="-577850" lvl="2" marL="1371600" algn="l">
              <a:lnSpc>
                <a:spcPct val="90000"/>
              </a:lnSpc>
              <a:spcBef>
                <a:spcPts val="600"/>
              </a:spcBef>
              <a:spcAft>
                <a:spcPts val="0"/>
              </a:spcAft>
              <a:buClr>
                <a:schemeClr val="dk1"/>
              </a:buClr>
              <a:buSzPts val="5500"/>
              <a:buChar char="▪"/>
              <a:defRPr sz="5500"/>
            </a:lvl3pPr>
            <a:lvl4pPr indent="-577850" lvl="3" marL="1828800" algn="l">
              <a:lnSpc>
                <a:spcPct val="90000"/>
              </a:lnSpc>
              <a:spcBef>
                <a:spcPts val="1100"/>
              </a:spcBef>
              <a:spcAft>
                <a:spcPts val="0"/>
              </a:spcAft>
              <a:buClr>
                <a:schemeClr val="dk1"/>
              </a:buClr>
              <a:buSzPts val="5500"/>
              <a:buChar char="–"/>
              <a:defRPr sz="5500"/>
            </a:lvl4pPr>
            <a:lvl5pPr indent="-577850" lvl="4" marL="2286000" algn="l">
              <a:lnSpc>
                <a:spcPct val="90000"/>
              </a:lnSpc>
              <a:spcBef>
                <a:spcPts val="1100"/>
              </a:spcBef>
              <a:spcAft>
                <a:spcPts val="0"/>
              </a:spcAft>
              <a:buSzPts val="5500"/>
              <a:buChar char="–"/>
              <a:defRPr sz="55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5" name="Shape 55"/>
        <p:cNvGrpSpPr/>
        <p:nvPr/>
      </p:nvGrpSpPr>
      <p:grpSpPr>
        <a:xfrm>
          <a:off x="0" y="0"/>
          <a:ext cx="0" cy="0"/>
          <a:chOff x="0" y="0"/>
          <a:chExt cx="0" cy="0"/>
        </a:xfrm>
      </p:grpSpPr>
      <p:sp>
        <p:nvSpPr>
          <p:cNvPr id="56" name="Google Shape;56;p21"/>
          <p:cNvSpPr txBox="1"/>
          <p:nvPr>
            <p:ph idx="1" type="body"/>
          </p:nvPr>
        </p:nvSpPr>
        <p:spPr>
          <a:xfrm>
            <a:off x="313200" y="1181100"/>
            <a:ext cx="3968055" cy="3370262"/>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SzPts val="1400"/>
              <a:buChar char="▪"/>
              <a:defRPr sz="1400"/>
            </a:lvl1pPr>
            <a:lvl2pPr indent="-317500" lvl="1" marL="914400" algn="l">
              <a:lnSpc>
                <a:spcPct val="90000"/>
              </a:lnSpc>
              <a:spcBef>
                <a:spcPts val="600"/>
              </a:spcBef>
              <a:spcAft>
                <a:spcPts val="0"/>
              </a:spcAft>
              <a:buClr>
                <a:schemeClr val="dk1"/>
              </a:buClr>
              <a:buSzPts val="1400"/>
              <a:buChar char="–"/>
              <a:defRPr sz="1400">
                <a:solidFill>
                  <a:schemeClr val="dk1"/>
                </a:solidFill>
              </a:defRPr>
            </a:lvl2pPr>
            <a:lvl3pPr indent="-317500" lvl="2" marL="1371600" algn="l">
              <a:lnSpc>
                <a:spcPct val="90000"/>
              </a:lnSpc>
              <a:spcBef>
                <a:spcPts val="600"/>
              </a:spcBef>
              <a:spcAft>
                <a:spcPts val="0"/>
              </a:spcAft>
              <a:buClr>
                <a:schemeClr val="dk1"/>
              </a:buClr>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21"/>
          <p:cNvSpPr txBox="1"/>
          <p:nvPr>
            <p:ph idx="2" type="body"/>
          </p:nvPr>
        </p:nvSpPr>
        <p:spPr>
          <a:xfrm>
            <a:off x="4864795" y="1181100"/>
            <a:ext cx="3964880" cy="3370262"/>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SzPts val="1400"/>
              <a:buChar char="▪"/>
              <a:defRPr sz="1400"/>
            </a:lvl1pPr>
            <a:lvl2pPr indent="-317500" lvl="1" marL="914400" algn="l">
              <a:lnSpc>
                <a:spcPct val="90000"/>
              </a:lnSpc>
              <a:spcBef>
                <a:spcPts val="600"/>
              </a:spcBef>
              <a:spcAft>
                <a:spcPts val="0"/>
              </a:spcAft>
              <a:buClr>
                <a:schemeClr val="dk1"/>
              </a:buClr>
              <a:buSzPts val="1400"/>
              <a:buChar char="–"/>
              <a:defRPr sz="1400">
                <a:solidFill>
                  <a:schemeClr val="dk1"/>
                </a:solidFill>
              </a:defRPr>
            </a:lvl2pPr>
            <a:lvl3pPr indent="-317500" lvl="2" marL="1371600" algn="l">
              <a:lnSpc>
                <a:spcPct val="90000"/>
              </a:lnSpc>
              <a:spcBef>
                <a:spcPts val="600"/>
              </a:spcBef>
              <a:spcAft>
                <a:spcPts val="0"/>
              </a:spcAft>
              <a:buClr>
                <a:schemeClr val="dk1"/>
              </a:buClr>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8" name="Google Shape;58;p21"/>
          <p:cNvSpPr txBox="1"/>
          <p:nvPr>
            <p:ph type="title"/>
          </p:nvPr>
        </p:nvSpPr>
        <p:spPr>
          <a:xfrm>
            <a:off x="313199"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9" name="Shape 59"/>
        <p:cNvGrpSpPr/>
        <p:nvPr/>
      </p:nvGrpSpPr>
      <p:grpSpPr>
        <a:xfrm>
          <a:off x="0" y="0"/>
          <a:ext cx="0" cy="0"/>
          <a:chOff x="0" y="0"/>
          <a:chExt cx="0" cy="0"/>
        </a:xfrm>
      </p:grpSpPr>
      <p:sp>
        <p:nvSpPr>
          <p:cNvPr id="60" name="Google Shape;60;p22"/>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Media" showMasterSp="0">
  <p:cSld name="Full Bleed Media">
    <p:bg>
      <p:bgPr>
        <a:solidFill>
          <a:schemeClr val="dk2"/>
        </a:solidFill>
      </p:bgPr>
    </p:bg>
    <p:spTree>
      <p:nvGrpSpPr>
        <p:cNvPr id="61" name="Shape 61"/>
        <p:cNvGrpSpPr/>
        <p:nvPr/>
      </p:nvGrpSpPr>
      <p:grpSpPr>
        <a:xfrm>
          <a:off x="0" y="0"/>
          <a:ext cx="0" cy="0"/>
          <a:chOff x="0" y="0"/>
          <a:chExt cx="0" cy="0"/>
        </a:xfrm>
      </p:grpSpPr>
      <p:sp>
        <p:nvSpPr>
          <p:cNvPr id="62" name="Google Shape;62;p23"/>
          <p:cNvSpPr/>
          <p:nvPr>
            <p:ph idx="2" type="pic"/>
          </p:nvPr>
        </p:nvSpPr>
        <p:spPr>
          <a:xfrm>
            <a:off x="0" y="0"/>
            <a:ext cx="9144000" cy="5143500"/>
          </a:xfrm>
          <a:prstGeom prst="rect">
            <a:avLst/>
          </a:prstGeom>
          <a:noFill/>
          <a:ln>
            <a:noFill/>
          </a:ln>
        </p:spPr>
      </p:sp>
      <p:sp>
        <p:nvSpPr>
          <p:cNvPr id="63" name="Google Shape;63;p23"/>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2000"/>
              <a:buFont typeface="Helvetica Neue"/>
              <a:buNone/>
              <a:defRPr>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000"/>
              <a:buFont typeface="Helvetica Neue"/>
              <a:buNone/>
              <a:defRPr b="1" i="0" sz="2000" u="none" cap="none" strike="noStrike">
                <a:solidFill>
                  <a:schemeClr val="lt2"/>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313200" y="1181100"/>
            <a:ext cx="8516475" cy="3370263"/>
          </a:xfrm>
          <a:prstGeom prst="rect">
            <a:avLst/>
          </a:prstGeom>
          <a:noFill/>
          <a:ln>
            <a:noFill/>
          </a:ln>
        </p:spPr>
        <p:txBody>
          <a:bodyPr anchorCtr="0" anchor="t" bIns="0" lIns="0" spcFirstLastPara="1" rIns="0" wrap="square" tIns="0">
            <a:noAutofit/>
          </a:bodyPr>
          <a:lstStyle>
            <a:lvl1pPr indent="-317500" lvl="0" marL="457200" marR="0" rtl="0" algn="l">
              <a:lnSpc>
                <a:spcPct val="90000"/>
              </a:lnSpc>
              <a:spcBef>
                <a:spcPts val="600"/>
              </a:spcBef>
              <a:spcAft>
                <a:spcPts val="0"/>
              </a:spcAft>
              <a:buClr>
                <a:schemeClr val="lt2"/>
              </a:buClr>
              <a:buSzPts val="1400"/>
              <a:buFont typeface="Noto Sans Symbols"/>
              <a:buChar char="▪"/>
              <a:defRPr b="0" i="0" sz="1400" u="none" cap="none" strike="noStrike">
                <a:solidFill>
                  <a:schemeClr val="dk1"/>
                </a:solidFill>
                <a:latin typeface="Arial"/>
                <a:ea typeface="Arial"/>
                <a:cs typeface="Arial"/>
                <a:sym typeface="Arial"/>
              </a:defRPr>
            </a:lvl1pPr>
            <a:lvl2pPr indent="-317500" lvl="1" marL="9144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5"/>
          <p:cNvSpPr txBox="1"/>
          <p:nvPr/>
        </p:nvSpPr>
        <p:spPr>
          <a:xfrm>
            <a:off x="94534" y="4725505"/>
            <a:ext cx="275010" cy="334961"/>
          </a:xfrm>
          <a:prstGeom prst="rect">
            <a:avLst/>
          </a:prstGeom>
          <a:noFill/>
          <a:ln>
            <a:noFill/>
          </a:ln>
        </p:spPr>
        <p:txBody>
          <a:bodyPr anchorCtr="0" anchor="b" bIns="0" lIns="7200" spcFirstLastPara="1" rIns="0" wrap="square" tIns="0">
            <a:normAutofit/>
          </a:bodyPr>
          <a:lstStyle/>
          <a:p>
            <a:pPr indent="0" lvl="0" marL="0" marR="0" rtl="0" algn="l">
              <a:lnSpc>
                <a:spcPct val="85000"/>
              </a:lnSpc>
              <a:spcBef>
                <a:spcPts val="0"/>
              </a:spcBef>
              <a:spcAft>
                <a:spcPts val="0"/>
              </a:spcAft>
              <a:buClr>
                <a:srgbClr val="FFFFFF"/>
              </a:buClr>
              <a:buSzPts val="800"/>
              <a:buFont typeface="Helvetica Neue"/>
              <a:buNone/>
            </a:pPr>
            <a:fld id="{00000000-1234-1234-1234-123412341234}" type="slidenum">
              <a:rPr b="1" i="0" lang="en-US" sz="800" u="none" cap="none" strike="noStrike">
                <a:solidFill>
                  <a:srgbClr val="000000"/>
                </a:solidFill>
                <a:latin typeface="Helvetica Neue"/>
                <a:ea typeface="Helvetica Neue"/>
                <a:cs typeface="Helvetica Neue"/>
                <a:sym typeface="Helvetica Neue"/>
              </a:rPr>
              <a:t>‹#›</a:t>
            </a:fld>
            <a:endParaRPr b="1" i="0" sz="800" u="none" cap="none" strike="noStrike">
              <a:solidFill>
                <a:srgbClr val="000000"/>
              </a:solidFill>
              <a:latin typeface="Helvetica Neue"/>
              <a:ea typeface="Helvetica Neue"/>
              <a:cs typeface="Helvetica Neue"/>
              <a:sym typeface="Helvetica Neue"/>
            </a:endParaRPr>
          </a:p>
        </p:txBody>
      </p:sp>
      <p:sp>
        <p:nvSpPr>
          <p:cNvPr id="13" name="Google Shape;13;p5"/>
          <p:cNvSpPr txBox="1"/>
          <p:nvPr/>
        </p:nvSpPr>
        <p:spPr>
          <a:xfrm>
            <a:off x="4125913" y="5021580"/>
            <a:ext cx="920750" cy="12192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800" u="none" cap="none" strike="noStrike">
                <a:solidFill>
                  <a:srgbClr val="ED7D31"/>
                </a:solidFill>
                <a:latin typeface="Helvetica Neue"/>
                <a:ea typeface="Helvetica Neue"/>
                <a:cs typeface="Helvetica Neue"/>
                <a:sym typeface="Helvetica Neue"/>
              </a:rPr>
              <a:t>Orange Restricted</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8"/>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000"/>
              <a:buFont typeface="Helvetica Neue"/>
              <a:buNone/>
              <a:defRPr b="1" i="0" sz="2000" u="none" cap="none" strike="noStrike">
                <a:solidFill>
                  <a:schemeClr val="lt2"/>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8"/>
          <p:cNvSpPr txBox="1"/>
          <p:nvPr>
            <p:ph idx="1" type="body"/>
          </p:nvPr>
        </p:nvSpPr>
        <p:spPr>
          <a:xfrm>
            <a:off x="313200" y="1181100"/>
            <a:ext cx="8516475" cy="3370263"/>
          </a:xfrm>
          <a:prstGeom prst="rect">
            <a:avLst/>
          </a:prstGeom>
          <a:noFill/>
          <a:ln>
            <a:noFill/>
          </a:ln>
        </p:spPr>
        <p:txBody>
          <a:bodyPr anchorCtr="0" anchor="t" bIns="0" lIns="0" spcFirstLastPara="1" rIns="0" wrap="square" tIns="0">
            <a:noAutofit/>
          </a:bodyPr>
          <a:lstStyle>
            <a:lvl1pPr indent="-317500" lvl="0" marL="457200" marR="0" rtl="0" algn="l">
              <a:lnSpc>
                <a:spcPct val="90000"/>
              </a:lnSpc>
              <a:spcBef>
                <a:spcPts val="600"/>
              </a:spcBef>
              <a:spcAft>
                <a:spcPts val="0"/>
              </a:spcAft>
              <a:buClr>
                <a:schemeClr val="lt2"/>
              </a:buClr>
              <a:buSzPts val="1400"/>
              <a:buFont typeface="Noto Sans Symbols"/>
              <a:buChar char="▪"/>
              <a:defRPr b="0" i="0" sz="1400" u="none" cap="none" strike="noStrike">
                <a:solidFill>
                  <a:schemeClr val="dk1"/>
                </a:solidFill>
                <a:latin typeface="Arial"/>
                <a:ea typeface="Arial"/>
                <a:cs typeface="Arial"/>
                <a:sym typeface="Arial"/>
              </a:defRPr>
            </a:lvl1pPr>
            <a:lvl2pPr indent="-317500" lvl="1" marL="9144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Google Shape;68;p8"/>
          <p:cNvSpPr txBox="1"/>
          <p:nvPr/>
        </p:nvSpPr>
        <p:spPr>
          <a:xfrm>
            <a:off x="94534" y="4725505"/>
            <a:ext cx="275010" cy="334961"/>
          </a:xfrm>
          <a:prstGeom prst="rect">
            <a:avLst/>
          </a:prstGeom>
          <a:noFill/>
          <a:ln>
            <a:noFill/>
          </a:ln>
        </p:spPr>
        <p:txBody>
          <a:bodyPr anchorCtr="0" anchor="b" bIns="0" lIns="7200" spcFirstLastPara="1" rIns="0" wrap="square" tIns="0">
            <a:normAutofit/>
          </a:bodyPr>
          <a:lstStyle/>
          <a:p>
            <a:pPr indent="0" lvl="0" marL="0" marR="0" rtl="0" algn="l">
              <a:lnSpc>
                <a:spcPct val="85000"/>
              </a:lnSpc>
              <a:spcBef>
                <a:spcPts val="0"/>
              </a:spcBef>
              <a:spcAft>
                <a:spcPts val="0"/>
              </a:spcAft>
              <a:buClr>
                <a:srgbClr val="FFFFFF"/>
              </a:buClr>
              <a:buSzPts val="800"/>
              <a:buFont typeface="Helvetica Neue"/>
              <a:buNone/>
            </a:pPr>
            <a:fld id="{00000000-1234-1234-1234-123412341234}" type="slidenum">
              <a:rPr b="1" i="0" lang="en-US" sz="800" u="none" cap="none" strike="noStrike">
                <a:solidFill>
                  <a:srgbClr val="000000"/>
                </a:solidFill>
                <a:latin typeface="Helvetica Neue"/>
                <a:ea typeface="Helvetica Neue"/>
                <a:cs typeface="Helvetica Neue"/>
                <a:sym typeface="Helvetica Neue"/>
              </a:rPr>
              <a:t>‹#›</a:t>
            </a:fld>
            <a:endParaRPr b="1" i="0" sz="800" u="none" cap="none" strike="noStrike">
              <a:solidFill>
                <a:srgbClr val="000000"/>
              </a:solidFill>
              <a:latin typeface="Helvetica Neue"/>
              <a:ea typeface="Helvetica Neue"/>
              <a:cs typeface="Helvetica Neue"/>
              <a:sym typeface="Helvetica Neue"/>
            </a:endParaRPr>
          </a:p>
        </p:txBody>
      </p:sp>
      <p:sp>
        <p:nvSpPr>
          <p:cNvPr id="69" name="Google Shape;69;p8"/>
          <p:cNvSpPr txBox="1"/>
          <p:nvPr/>
        </p:nvSpPr>
        <p:spPr>
          <a:xfrm>
            <a:off x="4125913" y="5021580"/>
            <a:ext cx="920750" cy="12192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800" u="none" cap="none" strike="noStrike">
                <a:solidFill>
                  <a:srgbClr val="ED7D31"/>
                </a:solidFill>
                <a:latin typeface="Helvetica Neue"/>
                <a:ea typeface="Helvetica Neue"/>
                <a:cs typeface="Helvetica Neue"/>
                <a:sym typeface="Helvetica Neue"/>
              </a:rPr>
              <a:t>Orange Restricted</a:t>
            </a:r>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
          <p:cNvPicPr preferRelativeResize="0"/>
          <p:nvPr/>
        </p:nvPicPr>
        <p:blipFill rotWithShape="1">
          <a:blip r:embed="rId3">
            <a:alphaModFix/>
          </a:blip>
          <a:srcRect b="0" l="0" r="0" t="0"/>
          <a:stretch/>
        </p:blipFill>
        <p:spPr>
          <a:xfrm>
            <a:off x="1066800" y="0"/>
            <a:ext cx="8096252" cy="5143500"/>
          </a:xfrm>
          <a:prstGeom prst="rect">
            <a:avLst/>
          </a:prstGeom>
          <a:noFill/>
          <a:ln>
            <a:noFill/>
          </a:ln>
        </p:spPr>
      </p:pic>
      <p:sp>
        <p:nvSpPr>
          <p:cNvPr id="122" name="Google Shape;122;p1"/>
          <p:cNvSpPr/>
          <p:nvPr/>
        </p:nvSpPr>
        <p:spPr>
          <a:xfrm>
            <a:off x="0" y="483518"/>
            <a:ext cx="7391400" cy="3257550"/>
          </a:xfrm>
          <a:prstGeom prst="rect">
            <a:avLst/>
          </a:prstGeom>
          <a:solidFill>
            <a:srgbClr val="000000">
              <a:alpha val="29019"/>
            </a:srgbClr>
          </a:solidFill>
          <a:ln>
            <a:noFill/>
          </a:ln>
        </p:spPr>
        <p:txBody>
          <a:bodyPr anchorCtr="0" anchor="ctr" bIns="45700" lIns="91425" spcFirstLastPara="1" rIns="91425" wrap="square" tIns="45700">
            <a:noAutofit/>
          </a:bodyPr>
          <a:lstStyle/>
          <a:p>
            <a:pPr indent="0" lvl="0" marL="441325" marR="0" rtl="0" algn="l">
              <a:spcBef>
                <a:spcPts val="0"/>
              </a:spcBef>
              <a:spcAft>
                <a:spcPts val="0"/>
              </a:spcAft>
              <a:buNone/>
            </a:pPr>
            <a:r>
              <a:rPr b="1" i="0" lang="en-US" sz="4000" u="none" cap="none" strike="noStrike">
                <a:solidFill>
                  <a:srgbClr val="FFFFFF"/>
                </a:solidFill>
                <a:latin typeface="Helvetica Neue"/>
                <a:ea typeface="Helvetica Neue"/>
                <a:cs typeface="Helvetica Neue"/>
                <a:sym typeface="Helvetica Neue"/>
              </a:rPr>
              <a:t>Project 3</a:t>
            </a:r>
            <a:endParaRPr/>
          </a:p>
          <a:p>
            <a:pPr indent="0" lvl="0" marL="441325" marR="0" rtl="0" algn="l">
              <a:spcBef>
                <a:spcPts val="0"/>
              </a:spcBef>
              <a:spcAft>
                <a:spcPts val="0"/>
              </a:spcAft>
              <a:buNone/>
            </a:pPr>
            <a:r>
              <a:rPr b="1" i="0" lang="en-US" sz="4000" u="none" cap="none" strike="noStrike">
                <a:solidFill>
                  <a:srgbClr val="FFFFFF"/>
                </a:solidFill>
                <a:latin typeface="Helvetica Neue"/>
                <a:ea typeface="Helvetica Neue"/>
                <a:cs typeface="Helvetica Neue"/>
                <a:sym typeface="Helvetica Neue"/>
              </a:rPr>
              <a:t>Group 3</a:t>
            </a:r>
            <a:endParaRPr/>
          </a:p>
          <a:p>
            <a:pPr indent="0" lvl="0" marL="441325" marR="0" rtl="0" algn="l">
              <a:spcBef>
                <a:spcPts val="0"/>
              </a:spcBef>
              <a:spcAft>
                <a:spcPts val="0"/>
              </a:spcAft>
              <a:buNone/>
            </a:pPr>
            <a:r>
              <a:rPr b="1" i="0" lang="en-US" sz="4000" u="none" cap="none" strike="noStrike">
                <a:solidFill>
                  <a:srgbClr val="FFFFFF"/>
                </a:solidFill>
                <a:latin typeface="Helvetica Neue"/>
                <a:ea typeface="Helvetica Neue"/>
                <a:cs typeface="Helvetica Neue"/>
                <a:sym typeface="Helvetica Neue"/>
              </a:rPr>
              <a:t>Climate Enthousiats</a:t>
            </a:r>
            <a:endParaRPr b="1" i="0" sz="4000" u="none" cap="none" strike="noStrike">
              <a:solidFill>
                <a:srgbClr val="FFFFFF"/>
              </a:solidFill>
              <a:latin typeface="Helvetica Neue"/>
              <a:ea typeface="Helvetica Neue"/>
              <a:cs typeface="Helvetica Neue"/>
              <a:sym typeface="Helvetica Neue"/>
            </a:endParaRPr>
          </a:p>
          <a:p>
            <a:pPr indent="0" lvl="0" marL="441325" marR="0" rtl="0" algn="l">
              <a:spcBef>
                <a:spcPts val="0"/>
              </a:spcBef>
              <a:spcAft>
                <a:spcPts val="0"/>
              </a:spcAft>
              <a:buNone/>
            </a:pPr>
            <a:r>
              <a:rPr b="1" i="0" lang="en-US" sz="4000" u="none" cap="none" strike="noStrike">
                <a:solidFill>
                  <a:srgbClr val="FFFFFF"/>
                </a:solidFill>
                <a:latin typeface="Helvetica Neue"/>
                <a:ea typeface="Helvetica Neue"/>
                <a:cs typeface="Helvetica Neue"/>
                <a:sym typeface="Helvetica Neue"/>
              </a:rPr>
              <a:t>Data Analysis over 20Years</a:t>
            </a: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title"/>
          </p:nvPr>
        </p:nvSpPr>
        <p:spPr>
          <a:xfrm>
            <a:off x="339725" y="339725"/>
            <a:ext cx="8470900" cy="6238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FF6600"/>
              </a:buClr>
              <a:buSzPts val="1800"/>
              <a:buFont typeface="Roboto Medium"/>
              <a:buNone/>
            </a:pPr>
            <a:r>
              <a:rPr b="0" i="0" lang="en-US" sz="1800" u="none" strike="noStrike">
                <a:latin typeface="Roboto Medium"/>
                <a:ea typeface="Roboto Medium"/>
                <a:cs typeface="Roboto Medium"/>
                <a:sym typeface="Roboto Medium"/>
              </a:rPr>
              <a:t>Project Description: </a:t>
            </a:r>
            <a:r>
              <a:rPr b="0" i="0" lang="en-US" sz="2000">
                <a:solidFill>
                  <a:srgbClr val="3C4043"/>
                </a:solidFill>
                <a:highlight>
                  <a:srgbClr val="FFFF00"/>
                </a:highlight>
                <a:latin typeface="Inter"/>
                <a:ea typeface="Inter"/>
                <a:cs typeface="Inter"/>
                <a:sym typeface="Inter"/>
              </a:rPr>
              <a:t>climate enthusiasts </a:t>
            </a:r>
            <a:endParaRPr/>
          </a:p>
        </p:txBody>
      </p:sp>
      <p:sp>
        <p:nvSpPr>
          <p:cNvPr id="129" name="Google Shape;129;p2"/>
          <p:cNvSpPr txBox="1"/>
          <p:nvPr/>
        </p:nvSpPr>
        <p:spPr>
          <a:xfrm>
            <a:off x="339725" y="963613"/>
            <a:ext cx="8124900" cy="33417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Clr>
                <a:schemeClr val="dk1"/>
              </a:buClr>
              <a:buSzPts val="1400"/>
              <a:buFont typeface="Helvetica Neue"/>
              <a:buAutoNum type="arabicPeriod"/>
            </a:pPr>
            <a:r>
              <a:rPr lang="en-US">
                <a:solidFill>
                  <a:schemeClr val="dk1"/>
                </a:solidFill>
              </a:rPr>
              <a:t>Project Scope: Use 20 years of data to present visually climate change</a:t>
            </a:r>
            <a:r>
              <a:rPr b="0" i="0" lang="en-US" sz="1400" u="none" cap="none" strike="noStrike">
                <a:solidFill>
                  <a:schemeClr val="dk1"/>
                </a:solidFill>
                <a:latin typeface="Arial"/>
                <a:ea typeface="Arial"/>
                <a:cs typeface="Arial"/>
                <a:sym typeface="Arial"/>
              </a:rPr>
              <a:t>.</a:t>
            </a:r>
            <a:endParaRPr/>
          </a:p>
          <a:p>
            <a:pPr indent="-228600" lvl="1" marL="685800" marR="0" rtl="0" algn="l">
              <a:spcBef>
                <a:spcPts val="0"/>
              </a:spcBef>
              <a:spcAft>
                <a:spcPts val="0"/>
              </a:spcAft>
              <a:buClr>
                <a:srgbClr val="3C4043"/>
              </a:buClr>
              <a:buSzPts val="900"/>
              <a:buFont typeface="Helvetica Neue"/>
              <a:buAutoNum type="arabicPeriod"/>
            </a:pPr>
            <a:r>
              <a:rPr b="0" i="0" lang="en-US" sz="900" u="none" cap="none" strike="noStrike">
                <a:solidFill>
                  <a:srgbClr val="3C4043"/>
                </a:solidFill>
                <a:latin typeface="Inter"/>
                <a:ea typeface="Inter"/>
                <a:cs typeface="Inter"/>
                <a:sym typeface="Inter"/>
              </a:rPr>
              <a:t>This dataset provides valuable insights into the ongoing changes in our climate. It encompasses a comprehensive collection of temperature records, CO2 emissions data, and sea level rise measurements. With a focus on global trends, it enables researchers, scientists, and </a:t>
            </a:r>
            <a:r>
              <a:rPr b="0" i="0" lang="en-US" sz="900" u="none" cap="none" strike="noStrike">
                <a:solidFill>
                  <a:srgbClr val="3C4043"/>
                </a:solidFill>
                <a:highlight>
                  <a:srgbClr val="FFFF00"/>
                </a:highlight>
                <a:latin typeface="Inter"/>
                <a:ea typeface="Inter"/>
                <a:cs typeface="Inter"/>
                <a:sym typeface="Inter"/>
              </a:rPr>
              <a:t>climate enthusiasts </a:t>
            </a:r>
            <a:r>
              <a:rPr b="0" i="0" lang="en-US" sz="900" u="none" cap="none" strike="noStrike">
                <a:solidFill>
                  <a:srgbClr val="3C4043"/>
                </a:solidFill>
                <a:latin typeface="Inter"/>
                <a:ea typeface="Inter"/>
                <a:cs typeface="Inter"/>
                <a:sym typeface="Inter"/>
              </a:rPr>
              <a:t>to analyze the impact of climate change on our planet.</a:t>
            </a:r>
            <a:endParaRPr/>
          </a:p>
          <a:p>
            <a:pPr indent="-228600" lvl="1" marL="685800" marR="0" rtl="0" algn="l">
              <a:spcBef>
                <a:spcPts val="0"/>
              </a:spcBef>
              <a:spcAft>
                <a:spcPts val="0"/>
              </a:spcAft>
              <a:buClr>
                <a:srgbClr val="1D1C1D"/>
              </a:buClr>
              <a:buSzPts val="900"/>
              <a:buFont typeface="Helvetica Neue"/>
              <a:buAutoNum type="arabicPeriod"/>
            </a:pPr>
            <a:r>
              <a:rPr b="1" i="0" lang="en-US" sz="900" u="none" cap="none" strike="noStrike">
                <a:solidFill>
                  <a:srgbClr val="1D1C1D"/>
                </a:solidFill>
                <a:latin typeface="Lato"/>
                <a:ea typeface="Lato"/>
                <a:cs typeface="Lato"/>
                <a:sym typeface="Lato"/>
              </a:rPr>
              <a:t> What are the 5 effects of climate change on humans?</a:t>
            </a:r>
            <a:br>
              <a:rPr b="0" i="0" lang="en-US" sz="900" u="none" cap="none" strike="noStrike">
                <a:solidFill>
                  <a:schemeClr val="dk1"/>
                </a:solidFill>
                <a:latin typeface="Arial"/>
                <a:ea typeface="Arial"/>
                <a:cs typeface="Arial"/>
                <a:sym typeface="Arial"/>
              </a:rPr>
            </a:br>
            <a:r>
              <a:rPr b="0" i="0" lang="en-US" sz="900" u="none" cap="none" strike="noStrike">
                <a:solidFill>
                  <a:srgbClr val="1D1C1D"/>
                </a:solidFill>
                <a:latin typeface="Lato"/>
                <a:ea typeface="Lato"/>
                <a:cs typeface="Lato"/>
                <a:sym typeface="Lato"/>
              </a:rPr>
              <a:t>Climate change is the single biggest health threat facing humanity. Climate impacts are already harming health, through air pollution, disease, extreme weather events, forced displacement, pressures on mental health, and increased hunger and poor nutrition in places where people cannot grow or find sufficient food.</a:t>
            </a:r>
            <a:endParaRPr b="0" i="0" sz="900" u="none" cap="none" strike="noStrike">
              <a:solidFill>
                <a:srgbClr val="3C4043"/>
              </a:solidFill>
              <a:latin typeface="Inter"/>
              <a:ea typeface="Inter"/>
              <a:cs typeface="Inter"/>
              <a:sym typeface="Inter"/>
            </a:endParaRPr>
          </a:p>
          <a:p>
            <a:pPr indent="-228600" lvl="1" marL="685800" marR="0" rtl="0" algn="l">
              <a:spcBef>
                <a:spcPts val="0"/>
              </a:spcBef>
              <a:spcAft>
                <a:spcPts val="0"/>
              </a:spcAft>
              <a:buClr>
                <a:srgbClr val="3C4043"/>
              </a:buClr>
              <a:buSzPts val="900"/>
              <a:buFont typeface="Helvetica Neue"/>
              <a:buAutoNum type="arabicPeriod"/>
            </a:pPr>
            <a:r>
              <a:rPr b="0" i="0" lang="en-US" sz="900" u="none" cap="none" strike="noStrike">
                <a:solidFill>
                  <a:srgbClr val="3C4043"/>
                </a:solidFill>
                <a:latin typeface="Inter"/>
                <a:ea typeface="Inter"/>
                <a:cs typeface="Inter"/>
                <a:sym typeface="Inter"/>
              </a:rPr>
              <a:t>We could also link with other data set such as natural disasters, economic growth…</a:t>
            </a:r>
            <a:endParaRPr b="0" i="0" sz="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400"/>
              <a:buFont typeface="Helvetica Neue"/>
              <a:buAutoNum type="arabicPeriod"/>
            </a:pPr>
            <a:r>
              <a:rPr b="0" i="0" lang="en-US" sz="1400" u="none" cap="none" strike="noStrike">
                <a:solidFill>
                  <a:schemeClr val="dk1"/>
                </a:solidFill>
                <a:latin typeface="Arial"/>
                <a:ea typeface="Arial"/>
                <a:cs typeface="Arial"/>
                <a:sym typeface="Arial"/>
              </a:rPr>
              <a:t>Focus on providing users an interactive way to explore data themselves.</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Lato"/>
                <a:ea typeface="Lato"/>
                <a:cs typeface="Lato"/>
                <a:sym typeface="Lato"/>
              </a:rPr>
              <a:t>How does each effect change over time (20 years) for each KPI</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Lato"/>
                <a:ea typeface="Lato"/>
                <a:cs typeface="Lato"/>
                <a:sym typeface="Lato"/>
              </a:rPr>
              <a:t>View pet country or group of country: OECD, EU, BRIC…</a:t>
            </a:r>
            <a:endParaRPr/>
          </a:p>
          <a:p>
            <a:pPr indent="-285750" lvl="1" marL="800100" marR="0" rtl="0" algn="l">
              <a:spcBef>
                <a:spcPts val="0"/>
              </a:spcBef>
              <a:spcAft>
                <a:spcPts val="0"/>
              </a:spcAft>
              <a:buClr>
                <a:schemeClr val="dk1"/>
              </a:buClr>
              <a:buSzPts val="900"/>
              <a:buFont typeface="Helvetica Neue"/>
              <a:buNone/>
            </a:pPr>
            <a:r>
              <a:t/>
            </a:r>
            <a:endParaRPr b="0" i="0" sz="900" u="none" cap="none" strike="noStrike">
              <a:solidFill>
                <a:srgbClr val="1D1C1D"/>
              </a:solidFill>
              <a:latin typeface="Lato"/>
              <a:ea typeface="Lato"/>
              <a:cs typeface="Lato"/>
              <a:sym typeface="Lato"/>
            </a:endParaRPr>
          </a:p>
          <a:p>
            <a:pPr indent="-342900" lvl="0" marL="342900" marR="0" rtl="0" algn="l">
              <a:spcBef>
                <a:spcPts val="0"/>
              </a:spcBef>
              <a:spcAft>
                <a:spcPts val="0"/>
              </a:spcAft>
              <a:buClr>
                <a:schemeClr val="dk1"/>
              </a:buClr>
              <a:buSzPts val="1400"/>
              <a:buFont typeface="Helvetica Neue"/>
              <a:buAutoNum type="arabicPeriod"/>
            </a:pPr>
            <a:r>
              <a:rPr b="0" i="0" lang="en-US" sz="1400" u="none" cap="none" strike="noStrike">
                <a:solidFill>
                  <a:schemeClr val="dk1"/>
                </a:solidFill>
                <a:latin typeface="Arial"/>
                <a:ea typeface="Arial"/>
                <a:cs typeface="Arial"/>
                <a:sym typeface="Arial"/>
              </a:rPr>
              <a:t>Prepare a 10-minute presentation that lays out your theme, coding approach, data</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Lato"/>
                <a:ea typeface="Lato"/>
                <a:cs typeface="Lato"/>
                <a:sym typeface="Lato"/>
              </a:rPr>
              <a:t>Start with simple/clean data set of climate change and expand to other data set as needed</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Lato"/>
                <a:ea typeface="Lato"/>
                <a:cs typeface="Lato"/>
                <a:sym typeface="Lato"/>
              </a:rPr>
              <a:t>Clean data and create sql data base</a:t>
            </a:r>
            <a:r>
              <a:rPr b="0" i="0" lang="en-US" sz="900" u="none" cap="none" strike="noStrike">
                <a:solidFill>
                  <a:schemeClr val="dk1"/>
                </a:solidFill>
                <a:latin typeface="Roboto"/>
                <a:ea typeface="Roboto"/>
                <a:cs typeface="Roboto"/>
                <a:sym typeface="Roboto"/>
              </a:rPr>
              <a:t> </a:t>
            </a:r>
            <a:r>
              <a:rPr b="0" i="0" lang="en-US" sz="900" u="none" cap="none" strike="noStrike">
                <a:solidFill>
                  <a:srgbClr val="1D1C1D"/>
                </a:solidFill>
                <a:latin typeface="Lato"/>
                <a:ea typeface="Lato"/>
                <a:cs typeface="Lato"/>
                <a:sym typeface="Lato"/>
              </a:rPr>
              <a:t>(SQL, MongoDB, SQLite, etc.), Flask for extraction and JSONify for consumption</a:t>
            </a:r>
            <a:endParaRPr/>
          </a:p>
          <a:p>
            <a:pPr indent="-342900" lvl="1" marL="800100" marR="0" rtl="0" algn="l">
              <a:spcBef>
                <a:spcPts val="0"/>
              </a:spcBef>
              <a:spcAft>
                <a:spcPts val="0"/>
              </a:spcAft>
              <a:buClr>
                <a:schemeClr val="dk1"/>
              </a:buClr>
              <a:buSzPts val="900"/>
              <a:buFont typeface="Helvetica Neue"/>
              <a:buAutoNum type="arabicPeriod"/>
            </a:pPr>
            <a:r>
              <a:rPr b="0" i="0" lang="en-US" sz="900" u="none" cap="none" strike="noStrike">
                <a:solidFill>
                  <a:schemeClr val="dk1"/>
                </a:solidFill>
                <a:latin typeface="Roboto"/>
                <a:ea typeface="Roboto"/>
                <a:cs typeface="Roboto"/>
                <a:sym typeface="Roboto"/>
              </a:rPr>
              <a:t>A combination of Leaflet or Plotly, might be using  web scraping if needed</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Roboto"/>
                <a:ea typeface="Roboto"/>
                <a:cs typeface="Roboto"/>
                <a:sym typeface="Roboto"/>
              </a:rPr>
              <a:t>Use E-charts (Apache)</a:t>
            </a:r>
            <a:endParaRPr b="0" i="0" sz="900" u="none" cap="none" strike="noStrike">
              <a:solidFill>
                <a:srgbClr val="1D1C1D"/>
              </a:solidFill>
              <a:latin typeface="Lato"/>
              <a:ea typeface="Lato"/>
              <a:cs typeface="Lato"/>
              <a:sym typeface="Lato"/>
            </a:endParaRPr>
          </a:p>
          <a:p>
            <a:pPr indent="-285750" lvl="1" marL="800100" marR="0" rtl="0" algn="l">
              <a:spcBef>
                <a:spcPts val="0"/>
              </a:spcBef>
              <a:spcAft>
                <a:spcPts val="0"/>
              </a:spcAft>
              <a:buClr>
                <a:schemeClr val="dk1"/>
              </a:buClr>
              <a:buSzPts val="900"/>
              <a:buFont typeface="Helvetica Neue"/>
              <a:buNone/>
            </a:pPr>
            <a:r>
              <a:t/>
            </a:r>
            <a:endParaRPr b="0" i="0" sz="900" u="none" cap="none" strike="noStrike">
              <a:solidFill>
                <a:srgbClr val="1D1C1D"/>
              </a:solidFill>
              <a:latin typeface="Lato"/>
              <a:ea typeface="Lato"/>
              <a:cs typeface="Lato"/>
              <a:sym typeface="Lato"/>
            </a:endParaRPr>
          </a:p>
          <a:p>
            <a:pPr indent="-342900" lvl="0" marL="342900" marR="0" rtl="0" algn="l">
              <a:spcBef>
                <a:spcPts val="0"/>
              </a:spcBef>
              <a:spcAft>
                <a:spcPts val="0"/>
              </a:spcAft>
              <a:buClr>
                <a:schemeClr val="dk1"/>
              </a:buClr>
              <a:buSzPts val="1400"/>
              <a:buFont typeface="Helvetica Neue"/>
              <a:buAutoNum type="arabicPeriod"/>
            </a:pPr>
            <a:r>
              <a:rPr b="0" i="0" lang="en-US" sz="1400" u="none" cap="none" strike="noStrike">
                <a:solidFill>
                  <a:schemeClr val="dk1"/>
                </a:solidFill>
                <a:latin typeface="Arial"/>
                <a:ea typeface="Arial"/>
                <a:cs typeface="Arial"/>
                <a:sym typeface="Arial"/>
              </a:rPr>
              <a:t>Wrangling techniques, and final visualization.</a:t>
            </a:r>
            <a:endParaRPr/>
          </a:p>
          <a:p>
            <a:pPr indent="-342900" lvl="1" marL="800100" marR="0" rtl="0" algn="l">
              <a:spcBef>
                <a:spcPts val="0"/>
              </a:spcBef>
              <a:spcAft>
                <a:spcPts val="0"/>
              </a:spcAft>
              <a:buClr>
                <a:schemeClr val="dk1"/>
              </a:buClr>
              <a:buSzPts val="900"/>
              <a:buFont typeface="Helvetica Neue"/>
              <a:buAutoNum type="arabicPeriod"/>
            </a:pPr>
            <a:r>
              <a:rPr b="0" i="0" lang="en-US" sz="900" u="none" cap="none" strike="noStrike">
                <a:solidFill>
                  <a:schemeClr val="dk1"/>
                </a:solidFill>
                <a:latin typeface="Roboto"/>
                <a:ea typeface="Roboto"/>
                <a:cs typeface="Roboto"/>
                <a:sym typeface="Roboto"/>
              </a:rPr>
              <a:t>Data cleaning/ Transformation/ Filtering and Selection/ Reshaping and Pivot</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0a64f852cd_0_0"/>
          <p:cNvSpPr txBox="1"/>
          <p:nvPr>
            <p:ph type="title"/>
          </p:nvPr>
        </p:nvSpPr>
        <p:spPr>
          <a:xfrm>
            <a:off x="339725" y="339725"/>
            <a:ext cx="8470800" cy="62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FF6600"/>
              </a:buClr>
              <a:buSzPts val="1800"/>
              <a:buFont typeface="Roboto Medium"/>
              <a:buNone/>
            </a:pPr>
            <a:r>
              <a:rPr b="0" i="0" lang="en-US" sz="1800" u="none" strike="noStrike">
                <a:latin typeface="Roboto Medium"/>
                <a:ea typeface="Roboto Medium"/>
                <a:cs typeface="Roboto Medium"/>
                <a:sym typeface="Roboto Medium"/>
              </a:rPr>
              <a:t>Project Description: </a:t>
            </a:r>
            <a:r>
              <a:rPr b="0" lang="en-US">
                <a:solidFill>
                  <a:srgbClr val="3C4043"/>
                </a:solidFill>
                <a:highlight>
                  <a:srgbClr val="FFFF00"/>
                </a:highlight>
                <a:latin typeface="Inter"/>
                <a:ea typeface="Inter"/>
                <a:cs typeface="Inter"/>
                <a:sym typeface="Inter"/>
              </a:rPr>
              <a:t>Data Viz Methodology</a:t>
            </a:r>
            <a:endParaRPr/>
          </a:p>
        </p:txBody>
      </p:sp>
      <p:sp>
        <p:nvSpPr>
          <p:cNvPr id="136" name="Google Shape;136;g20a64f852cd_0_0"/>
          <p:cNvSpPr txBox="1"/>
          <p:nvPr/>
        </p:nvSpPr>
        <p:spPr>
          <a:xfrm>
            <a:off x="339725" y="963613"/>
            <a:ext cx="8124900" cy="2755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Helvetica Neue"/>
              <a:buAutoNum type="arabicPeriod"/>
            </a:pPr>
            <a:r>
              <a:rPr lang="en-US">
                <a:solidFill>
                  <a:schemeClr val="dk1"/>
                </a:solidFill>
              </a:rPr>
              <a:t>Load Data and prepare for </a:t>
            </a:r>
            <a:r>
              <a:rPr lang="en-US">
                <a:solidFill>
                  <a:schemeClr val="dk1"/>
                </a:solidFill>
              </a:rPr>
              <a:t>Visualization</a:t>
            </a:r>
            <a:endParaRPr/>
          </a:p>
          <a:p>
            <a:pPr indent="-228600" lvl="1" marL="685800" marR="0" rtl="0" algn="l">
              <a:spcBef>
                <a:spcPts val="0"/>
              </a:spcBef>
              <a:spcAft>
                <a:spcPts val="0"/>
              </a:spcAft>
              <a:buClr>
                <a:srgbClr val="3C4043"/>
              </a:buClr>
              <a:buSzPts val="900"/>
              <a:buFont typeface="Helvetica Neue"/>
              <a:buAutoNum type="arabicPeriod"/>
            </a:pPr>
            <a:r>
              <a:rPr lang="en-US" sz="900">
                <a:solidFill>
                  <a:srgbClr val="3C4043"/>
                </a:solidFill>
                <a:latin typeface="Inter"/>
                <a:ea typeface="Inter"/>
                <a:cs typeface="Inter"/>
                <a:sym typeface="Inter"/>
              </a:rPr>
              <a:t>Clean-up if required</a:t>
            </a:r>
            <a:endParaRPr sz="900">
              <a:solidFill>
                <a:srgbClr val="3C4043"/>
              </a:solidFill>
              <a:latin typeface="Inter"/>
              <a:ea typeface="Inter"/>
              <a:cs typeface="Inter"/>
              <a:sym typeface="Inter"/>
            </a:endParaRPr>
          </a:p>
          <a:p>
            <a:pPr indent="-228600" lvl="1" marL="685800" marR="0" rtl="0" algn="l">
              <a:spcBef>
                <a:spcPts val="0"/>
              </a:spcBef>
              <a:spcAft>
                <a:spcPts val="0"/>
              </a:spcAft>
              <a:buClr>
                <a:srgbClr val="3C4043"/>
              </a:buClr>
              <a:buSzPts val="900"/>
              <a:buFont typeface="Inter"/>
              <a:buAutoNum type="arabicPeriod"/>
            </a:pPr>
            <a:r>
              <a:t/>
            </a:r>
            <a:endParaRPr sz="900">
              <a:solidFill>
                <a:srgbClr val="3C4043"/>
              </a:solidFill>
              <a:latin typeface="Inter"/>
              <a:ea typeface="Inter"/>
              <a:cs typeface="Inter"/>
              <a:sym typeface="Inter"/>
            </a:endParaRPr>
          </a:p>
          <a:p>
            <a:pPr indent="-228600" lvl="1" marL="685800" marR="0" rtl="0" algn="l">
              <a:spcBef>
                <a:spcPts val="0"/>
              </a:spcBef>
              <a:spcAft>
                <a:spcPts val="0"/>
              </a:spcAft>
              <a:buClr>
                <a:srgbClr val="3C4043"/>
              </a:buClr>
              <a:buSzPts val="900"/>
              <a:buFont typeface="Inter"/>
              <a:buAutoNum type="arabicPeriod"/>
            </a:pPr>
            <a:r>
              <a:rPr lang="en-US" sz="900">
                <a:solidFill>
                  <a:srgbClr val="3C4043"/>
                </a:solidFill>
                <a:latin typeface="Inter"/>
                <a:ea typeface="Inter"/>
                <a:cs typeface="Inter"/>
                <a:sym typeface="Inter"/>
              </a:rPr>
              <a:t>Flask to read from the sql database</a:t>
            </a:r>
            <a:endParaRPr sz="900">
              <a:solidFill>
                <a:srgbClr val="3C4043"/>
              </a:solidFill>
              <a:latin typeface="Inter"/>
              <a:ea typeface="Inter"/>
              <a:cs typeface="Inter"/>
              <a:sym typeface="Inter"/>
            </a:endParaRPr>
          </a:p>
          <a:p>
            <a:pPr indent="-228600" lvl="1" marL="685800" marR="0" rtl="0" algn="l">
              <a:spcBef>
                <a:spcPts val="0"/>
              </a:spcBef>
              <a:spcAft>
                <a:spcPts val="0"/>
              </a:spcAft>
              <a:buClr>
                <a:srgbClr val="3C4043"/>
              </a:buClr>
              <a:buSzPts val="900"/>
              <a:buFont typeface="Inter"/>
              <a:buAutoNum type="arabicPeriod"/>
            </a:pPr>
            <a:r>
              <a:t/>
            </a:r>
            <a:endParaRPr sz="900">
              <a:solidFill>
                <a:srgbClr val="3C4043"/>
              </a:solidFill>
              <a:latin typeface="Inter"/>
              <a:ea typeface="Inter"/>
              <a:cs typeface="Inter"/>
              <a:sym typeface="Inter"/>
            </a:endParaRPr>
          </a:p>
          <a:p>
            <a:pPr indent="-342900" lvl="0" marL="342900" marR="0" rtl="0" algn="l">
              <a:spcBef>
                <a:spcPts val="0"/>
              </a:spcBef>
              <a:spcAft>
                <a:spcPts val="0"/>
              </a:spcAft>
              <a:buClr>
                <a:schemeClr val="dk1"/>
              </a:buClr>
              <a:buSzPts val="1400"/>
              <a:buFont typeface="Helvetica Neue"/>
              <a:buAutoNum type="arabicPeriod"/>
            </a:pPr>
            <a:r>
              <a:rPr b="0" i="0" lang="en-US" sz="1400" u="none" cap="none" strike="noStrike">
                <a:solidFill>
                  <a:schemeClr val="dk1"/>
                </a:solidFill>
                <a:latin typeface="Arial"/>
                <a:ea typeface="Arial"/>
                <a:cs typeface="Arial"/>
                <a:sym typeface="Arial"/>
              </a:rPr>
              <a:t>Focus on </a:t>
            </a:r>
            <a:r>
              <a:rPr lang="en-US" sz="900">
                <a:solidFill>
                  <a:srgbClr val="3C4043"/>
                </a:solidFill>
                <a:latin typeface="Inter"/>
                <a:ea typeface="Inter"/>
                <a:cs typeface="Inter"/>
                <a:sym typeface="Inter"/>
              </a:rPr>
              <a:t>Create pgAdmin DB </a:t>
            </a:r>
            <a:r>
              <a:rPr b="0" i="0" lang="en-US" sz="1400" u="none" cap="none" strike="noStrike">
                <a:solidFill>
                  <a:schemeClr val="dk1"/>
                </a:solidFill>
                <a:latin typeface="Arial"/>
                <a:ea typeface="Arial"/>
                <a:cs typeface="Arial"/>
                <a:sym typeface="Arial"/>
              </a:rPr>
              <a:t>users an interactive way to explore data themselves.</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Lato"/>
                <a:ea typeface="Lato"/>
                <a:cs typeface="Lato"/>
                <a:sym typeface="Lato"/>
              </a:rPr>
              <a:t>How does each effect change over time (20 years) for each KPI</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Lato"/>
                <a:ea typeface="Lato"/>
                <a:cs typeface="Lato"/>
                <a:sym typeface="Lato"/>
              </a:rPr>
              <a:t>View pet country or group of country: OECD, EU, BRIC…</a:t>
            </a:r>
            <a:endParaRPr/>
          </a:p>
          <a:p>
            <a:pPr indent="-285750" lvl="1" marL="800100" marR="0" rtl="0" algn="l">
              <a:spcBef>
                <a:spcPts val="0"/>
              </a:spcBef>
              <a:spcAft>
                <a:spcPts val="0"/>
              </a:spcAft>
              <a:buClr>
                <a:schemeClr val="dk1"/>
              </a:buClr>
              <a:buSzPts val="900"/>
              <a:buFont typeface="Helvetica Neue"/>
              <a:buNone/>
            </a:pPr>
            <a:r>
              <a:t/>
            </a:r>
            <a:endParaRPr b="0" i="0" sz="900" u="none" cap="none" strike="noStrike">
              <a:solidFill>
                <a:srgbClr val="1D1C1D"/>
              </a:solidFill>
              <a:latin typeface="Lato"/>
              <a:ea typeface="Lato"/>
              <a:cs typeface="Lato"/>
              <a:sym typeface="Lato"/>
            </a:endParaRPr>
          </a:p>
          <a:p>
            <a:pPr indent="-342900" lvl="0" marL="342900" marR="0" rtl="0" algn="l">
              <a:spcBef>
                <a:spcPts val="0"/>
              </a:spcBef>
              <a:spcAft>
                <a:spcPts val="0"/>
              </a:spcAft>
              <a:buClr>
                <a:schemeClr val="dk1"/>
              </a:buClr>
              <a:buSzPts val="1400"/>
              <a:buFont typeface="Helvetica Neue"/>
              <a:buAutoNum type="arabicPeriod"/>
            </a:pPr>
            <a:r>
              <a:rPr b="0" i="0" lang="en-US" sz="1400" u="none" cap="none" strike="noStrike">
                <a:solidFill>
                  <a:schemeClr val="dk1"/>
                </a:solidFill>
                <a:latin typeface="Arial"/>
                <a:ea typeface="Arial"/>
                <a:cs typeface="Arial"/>
                <a:sym typeface="Arial"/>
              </a:rPr>
              <a:t>Prepare a 10-minute presentation that lays out your theme, coding approach, data</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Lato"/>
                <a:ea typeface="Lato"/>
                <a:cs typeface="Lato"/>
                <a:sym typeface="Lato"/>
              </a:rPr>
              <a:t>Start with simple/clean data set of climate change and expand to other data set as needed</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Lato"/>
                <a:ea typeface="Lato"/>
                <a:cs typeface="Lato"/>
                <a:sym typeface="Lato"/>
              </a:rPr>
              <a:t>Clean data and create sql data base</a:t>
            </a:r>
            <a:r>
              <a:rPr b="0" i="0" lang="en-US" sz="900" u="none" cap="none" strike="noStrike">
                <a:solidFill>
                  <a:schemeClr val="dk1"/>
                </a:solidFill>
                <a:latin typeface="Roboto"/>
                <a:ea typeface="Roboto"/>
                <a:cs typeface="Roboto"/>
                <a:sym typeface="Roboto"/>
              </a:rPr>
              <a:t> </a:t>
            </a:r>
            <a:r>
              <a:rPr b="0" i="0" lang="en-US" sz="900" u="none" cap="none" strike="noStrike">
                <a:solidFill>
                  <a:srgbClr val="1D1C1D"/>
                </a:solidFill>
                <a:latin typeface="Lato"/>
                <a:ea typeface="Lato"/>
                <a:cs typeface="Lato"/>
                <a:sym typeface="Lato"/>
              </a:rPr>
              <a:t>(SQL, MongoDB, SQLite, etc.), Flask for extraction and JSONify for consumption</a:t>
            </a:r>
            <a:endParaRPr/>
          </a:p>
          <a:p>
            <a:pPr indent="-342900" lvl="1" marL="800100" marR="0" rtl="0" algn="l">
              <a:spcBef>
                <a:spcPts val="0"/>
              </a:spcBef>
              <a:spcAft>
                <a:spcPts val="0"/>
              </a:spcAft>
              <a:buClr>
                <a:schemeClr val="dk1"/>
              </a:buClr>
              <a:buSzPts val="900"/>
              <a:buFont typeface="Helvetica Neue"/>
              <a:buAutoNum type="arabicPeriod"/>
            </a:pPr>
            <a:r>
              <a:rPr b="0" i="0" lang="en-US" sz="900" u="none" cap="none" strike="noStrike">
                <a:solidFill>
                  <a:schemeClr val="dk1"/>
                </a:solidFill>
                <a:latin typeface="Roboto"/>
                <a:ea typeface="Roboto"/>
                <a:cs typeface="Roboto"/>
                <a:sym typeface="Roboto"/>
              </a:rPr>
              <a:t>A combination of Leaflet or Plotly, might be using  web scraping if needed</a:t>
            </a:r>
            <a:endParaRPr/>
          </a:p>
          <a:p>
            <a:pPr indent="-342900" lvl="1" marL="800100" marR="0" rtl="0" algn="l">
              <a:spcBef>
                <a:spcPts val="0"/>
              </a:spcBef>
              <a:spcAft>
                <a:spcPts val="0"/>
              </a:spcAft>
              <a:buClr>
                <a:srgbClr val="1D1C1D"/>
              </a:buClr>
              <a:buSzPts val="900"/>
              <a:buFont typeface="Helvetica Neue"/>
              <a:buAutoNum type="arabicPeriod"/>
            </a:pPr>
            <a:r>
              <a:rPr b="0" i="0" lang="en-US" sz="900" u="none" cap="none" strike="noStrike">
                <a:solidFill>
                  <a:srgbClr val="1D1C1D"/>
                </a:solidFill>
                <a:latin typeface="Roboto"/>
                <a:ea typeface="Roboto"/>
                <a:cs typeface="Roboto"/>
                <a:sym typeface="Roboto"/>
              </a:rPr>
              <a:t>Use E-charts (Apache)</a:t>
            </a:r>
            <a:endParaRPr b="0" i="0" sz="900" u="none" cap="none" strike="noStrike">
              <a:solidFill>
                <a:srgbClr val="1D1C1D"/>
              </a:solidFill>
              <a:latin typeface="Lato"/>
              <a:ea typeface="Lato"/>
              <a:cs typeface="Lato"/>
              <a:sym typeface="Lato"/>
            </a:endParaRPr>
          </a:p>
          <a:p>
            <a:pPr indent="-285750" lvl="1" marL="800100" marR="0" rtl="0" algn="l">
              <a:spcBef>
                <a:spcPts val="0"/>
              </a:spcBef>
              <a:spcAft>
                <a:spcPts val="0"/>
              </a:spcAft>
              <a:buClr>
                <a:schemeClr val="dk1"/>
              </a:buClr>
              <a:buSzPts val="900"/>
              <a:buFont typeface="Helvetica Neue"/>
              <a:buNone/>
            </a:pPr>
            <a:r>
              <a:t/>
            </a:r>
            <a:endParaRPr b="0" i="0" sz="900" u="none" cap="none" strike="noStrike">
              <a:solidFill>
                <a:srgbClr val="1D1C1D"/>
              </a:solidFill>
              <a:latin typeface="Lato"/>
              <a:ea typeface="Lato"/>
              <a:cs typeface="Lato"/>
              <a:sym typeface="Lato"/>
            </a:endParaRPr>
          </a:p>
          <a:p>
            <a:pPr indent="-342900" lvl="0" marL="342900" marR="0" rtl="0" algn="l">
              <a:spcBef>
                <a:spcPts val="0"/>
              </a:spcBef>
              <a:spcAft>
                <a:spcPts val="0"/>
              </a:spcAft>
              <a:buClr>
                <a:schemeClr val="dk1"/>
              </a:buClr>
              <a:buSzPts val="1400"/>
              <a:buFont typeface="Helvetica Neue"/>
              <a:buAutoNum type="arabicPeriod"/>
            </a:pPr>
            <a:r>
              <a:rPr b="0" i="0" lang="en-US" sz="1400" u="none" cap="none" strike="noStrike">
                <a:solidFill>
                  <a:schemeClr val="dk1"/>
                </a:solidFill>
                <a:latin typeface="Arial"/>
                <a:ea typeface="Arial"/>
                <a:cs typeface="Arial"/>
                <a:sym typeface="Arial"/>
              </a:rPr>
              <a:t>Wrangling techniques, and final visualization.</a:t>
            </a:r>
            <a:endParaRPr/>
          </a:p>
          <a:p>
            <a:pPr indent="-342900" lvl="1" marL="800100" marR="0" rtl="0" algn="l">
              <a:spcBef>
                <a:spcPts val="0"/>
              </a:spcBef>
              <a:spcAft>
                <a:spcPts val="0"/>
              </a:spcAft>
              <a:buClr>
                <a:schemeClr val="dk1"/>
              </a:buClr>
              <a:buSzPts val="900"/>
              <a:buFont typeface="Helvetica Neue"/>
              <a:buAutoNum type="arabicPeriod"/>
            </a:pPr>
            <a:r>
              <a:rPr b="0" i="0" lang="en-US" sz="900" u="none" cap="none" strike="noStrike">
                <a:solidFill>
                  <a:schemeClr val="dk1"/>
                </a:solidFill>
                <a:latin typeface="Roboto"/>
                <a:ea typeface="Roboto"/>
                <a:cs typeface="Roboto"/>
                <a:sym typeface="Roboto"/>
              </a:rPr>
              <a:t>Data cleaning/ Transformation/ Filtering and Selection/ Reshaping and Pivot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type="title"/>
          </p:nvPr>
        </p:nvSpPr>
        <p:spPr>
          <a:xfrm>
            <a:off x="339725" y="339725"/>
            <a:ext cx="8470900" cy="6238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FF6600"/>
              </a:buClr>
              <a:buSzPts val="1800"/>
              <a:buFont typeface="Roboto"/>
              <a:buNone/>
            </a:pPr>
            <a:r>
              <a:rPr b="1" i="0" lang="en-US" sz="1800" u="none" strike="noStrike">
                <a:latin typeface="Roboto"/>
                <a:ea typeface="Roboto"/>
                <a:cs typeface="Roboto"/>
                <a:sym typeface="Roboto"/>
              </a:rPr>
              <a:t>Specific Requirements</a:t>
            </a:r>
            <a:endParaRPr/>
          </a:p>
        </p:txBody>
      </p:sp>
      <p:sp>
        <p:nvSpPr>
          <p:cNvPr id="142" name="Google Shape;142;p3"/>
          <p:cNvSpPr txBox="1"/>
          <p:nvPr/>
        </p:nvSpPr>
        <p:spPr>
          <a:xfrm>
            <a:off x="339725" y="963613"/>
            <a:ext cx="8124825"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Roboto"/>
                <a:ea typeface="Roboto"/>
                <a:cs typeface="Roboto"/>
                <a:sym typeface="Roboto"/>
              </a:rPr>
              <a:t>1. Your visualization must include a Python Flask-powered API, HTML/CSS, JavaScript, and at</a:t>
            </a:r>
            <a:endParaRPr/>
          </a:p>
          <a:p>
            <a:pPr indent="0" lvl="0" marL="0" marR="0" rtl="0" algn="l">
              <a:spcBef>
                <a:spcPts val="0"/>
              </a:spcBef>
              <a:spcAft>
                <a:spcPts val="0"/>
              </a:spcAft>
              <a:buNone/>
            </a:pPr>
            <a:r>
              <a:rPr b="0" i="0" lang="en-US" sz="1800" u="none" cap="none" strike="noStrike">
                <a:solidFill>
                  <a:schemeClr val="dk1"/>
                </a:solidFill>
                <a:latin typeface="Roboto"/>
                <a:ea typeface="Roboto"/>
                <a:cs typeface="Roboto"/>
                <a:sym typeface="Roboto"/>
              </a:rPr>
              <a:t>least one database (SQL, MongoDB, SQLite, etc.).</a:t>
            </a:r>
            <a:endParaRPr/>
          </a:p>
          <a:p>
            <a:pPr indent="0" lvl="0" marL="0" marR="0" rtl="0" algn="l">
              <a:spcBef>
                <a:spcPts val="0"/>
              </a:spcBef>
              <a:spcAft>
                <a:spcPts val="0"/>
              </a:spcAft>
              <a:buNone/>
            </a:pPr>
            <a:r>
              <a:rPr b="0" i="0" lang="en-US" sz="1800" u="none" cap="none" strike="noStrike">
                <a:solidFill>
                  <a:schemeClr val="dk1"/>
                </a:solidFill>
                <a:latin typeface="Roboto"/>
                <a:ea typeface="Roboto"/>
                <a:cs typeface="Roboto"/>
                <a:sym typeface="Roboto"/>
              </a:rPr>
              <a:t>2. Your project should fall into one of the below four tracks:</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Roboto"/>
                <a:ea typeface="Roboto"/>
                <a:cs typeface="Roboto"/>
                <a:sym typeface="Roboto"/>
              </a:rPr>
              <a:t>A combination of web scraping and Leaflet or Plotly</a:t>
            </a:r>
            <a:endParaRPr b="0" i="0" sz="1800" u="none" cap="none" strike="noStrike">
              <a:solidFill>
                <a:schemeClr val="dk1"/>
              </a:solidFill>
              <a:latin typeface="Roboto"/>
              <a:ea typeface="Roboto"/>
              <a:cs typeface="Roboto"/>
              <a:sym typeface="Roboto"/>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Roboto"/>
                <a:ea typeface="Roboto"/>
                <a:cs typeface="Roboto"/>
                <a:sym typeface="Roboto"/>
              </a:rPr>
              <a:t>A dashboard page with multiple charts that update from the same data</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Roboto"/>
                <a:ea typeface="Roboto"/>
                <a:cs typeface="Roboto"/>
                <a:sym typeface="Roboto"/>
              </a:rPr>
              <a:t>A “thick” server that performs multiple manipulations on data in a database prior to visualization (</a:t>
            </a:r>
            <a:r>
              <a:rPr b="1" i="0" lang="en-US" sz="1800" u="none" cap="none" strike="noStrike">
                <a:solidFill>
                  <a:schemeClr val="dk1"/>
                </a:solidFill>
                <a:latin typeface="Roboto"/>
                <a:ea typeface="Roboto"/>
                <a:cs typeface="Roboto"/>
                <a:sym typeface="Roboto"/>
              </a:rPr>
              <a:t>must be approved</a:t>
            </a:r>
            <a:r>
              <a:rPr b="0" i="0" lang="en-US" sz="1800" u="none" cap="none" strike="noStrike">
                <a:solidFill>
                  <a:schemeClr val="dk1"/>
                </a:solidFill>
                <a:latin typeface="Roboto"/>
                <a:ea typeface="Roboto"/>
                <a:cs typeface="Roboto"/>
                <a:sym typeface="Roboto"/>
              </a:rPr>
              <a:t>)</a:t>
            </a:r>
            <a:endParaRPr/>
          </a:p>
          <a:p>
            <a:pPr indent="0" lvl="0" marL="0" marR="0" rtl="0" algn="l">
              <a:spcBef>
                <a:spcPts val="0"/>
              </a:spcBef>
              <a:spcAft>
                <a:spcPts val="0"/>
              </a:spcAft>
              <a:buNone/>
            </a:pPr>
            <a:r>
              <a:rPr b="0" i="0" lang="en-US" sz="1800" u="none" cap="none" strike="noStrike">
                <a:solidFill>
                  <a:schemeClr val="dk1"/>
                </a:solidFill>
                <a:latin typeface="Roboto"/>
                <a:ea typeface="Roboto"/>
                <a:cs typeface="Roboto"/>
                <a:sym typeface="Roboto"/>
              </a:rPr>
              <a:t>3. Your project should include at least one JS library that we did not cover.</a:t>
            </a:r>
            <a:endParaRPr/>
          </a:p>
          <a:p>
            <a:pPr indent="0" lvl="0" marL="0" marR="0" rtl="0" algn="l">
              <a:spcBef>
                <a:spcPts val="0"/>
              </a:spcBef>
              <a:spcAft>
                <a:spcPts val="0"/>
              </a:spcAft>
              <a:buNone/>
            </a:pPr>
            <a:r>
              <a:rPr b="0" i="0" lang="en-US" sz="1800" u="none" cap="none" strike="noStrike">
                <a:solidFill>
                  <a:schemeClr val="dk1"/>
                </a:solidFill>
                <a:latin typeface="Roboto"/>
                <a:ea typeface="Roboto"/>
                <a:cs typeface="Roboto"/>
                <a:sym typeface="Roboto"/>
              </a:rPr>
              <a:t>4. Your project must be powered by a dataset with at least 100 records.</a:t>
            </a:r>
            <a:endParaRPr/>
          </a:p>
          <a:p>
            <a:pPr indent="0" lvl="0" marL="0" marR="0" rtl="0" algn="l">
              <a:spcBef>
                <a:spcPts val="0"/>
              </a:spcBef>
              <a:spcAft>
                <a:spcPts val="0"/>
              </a:spcAft>
              <a:buNone/>
            </a:pPr>
            <a:r>
              <a:rPr b="0" i="0" lang="en-US" sz="1800" u="none" cap="none" strike="noStrike">
                <a:solidFill>
                  <a:schemeClr val="dk1"/>
                </a:solidFill>
                <a:latin typeface="Roboto"/>
                <a:ea typeface="Roboto"/>
                <a:cs typeface="Roboto"/>
                <a:sym typeface="Roboto"/>
              </a:rPr>
              <a:t>5. Your project must include some level of user-driven interaction, such as menus, dropdowns,</a:t>
            </a:r>
            <a:endParaRPr/>
          </a:p>
          <a:p>
            <a:pPr indent="0" lvl="0" marL="0" marR="0" rtl="0" algn="l">
              <a:spcBef>
                <a:spcPts val="0"/>
              </a:spcBef>
              <a:spcAft>
                <a:spcPts val="0"/>
              </a:spcAft>
              <a:buNone/>
            </a:pPr>
            <a:r>
              <a:rPr b="0" i="0" lang="en-US" sz="1800" u="none" cap="none" strike="noStrike">
                <a:solidFill>
                  <a:schemeClr val="dk1"/>
                </a:solidFill>
                <a:latin typeface="Roboto"/>
                <a:ea typeface="Roboto"/>
                <a:cs typeface="Roboto"/>
                <a:sym typeface="Roboto"/>
              </a:rPr>
              <a:t>and textboxes.</a:t>
            </a:r>
            <a:endParaRPr/>
          </a:p>
          <a:p>
            <a:pPr indent="0" lvl="0" marL="0" marR="0" rtl="0" algn="l">
              <a:spcBef>
                <a:spcPts val="0"/>
              </a:spcBef>
              <a:spcAft>
                <a:spcPts val="0"/>
              </a:spcAft>
              <a:buNone/>
            </a:pPr>
            <a:r>
              <a:rPr b="0" i="0" lang="en-US" sz="1800" u="none" cap="none" strike="noStrike">
                <a:solidFill>
                  <a:schemeClr val="dk1"/>
                </a:solidFill>
                <a:latin typeface="Roboto"/>
                <a:ea typeface="Roboto"/>
                <a:cs typeface="Roboto"/>
                <a:sym typeface="Roboto"/>
              </a:rPr>
              <a:t>6. If possible, your final visualization should include at least three views.</a:t>
            </a:r>
            <a:endParaRPr b="0" i="0" sz="1800" u="none" cap="none" strike="noStrike">
              <a:solidFill>
                <a:schemeClr val="dk1"/>
              </a:solidFill>
              <a:latin typeface="Arial"/>
              <a:ea typeface="Arial"/>
              <a:cs typeface="Arial"/>
              <a:sym typeface="Arial"/>
            </a:endParaRPr>
          </a:p>
        </p:txBody>
      </p:sp>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A group of people sitting at a table talking&#10;&#10;Description automatically generated with low confidence" id="148" name="Google Shape;148;p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49" name="Google Shape;149;p4"/>
          <p:cNvSpPr/>
          <p:nvPr/>
        </p:nvSpPr>
        <p:spPr>
          <a:xfrm>
            <a:off x="314324" y="1239106"/>
            <a:ext cx="3152776" cy="2668464"/>
          </a:xfrm>
          <a:prstGeom prst="hexagon">
            <a:avLst>
              <a:gd fmla="val 25000" name="adj"/>
              <a:gd fmla="val 115470" name="vf"/>
            </a:avLst>
          </a:prstGeom>
          <a:solidFill>
            <a:schemeClr val="accent3">
              <a:alpha val="89803"/>
            </a:schemeClr>
          </a:solidFill>
          <a:ln cap="flat" cmpd="sng" w="25400">
            <a:solidFill>
              <a:schemeClr val="lt1"/>
            </a:solidFill>
            <a:prstDash val="solid"/>
            <a:round/>
            <a:headEnd len="sm" w="sm" type="none"/>
            <a:tailEnd len="sm" w="sm" type="none"/>
          </a:ln>
          <a:effectLst>
            <a:outerShdw blurRad="50800" rotWithShape="0" algn="tl" dir="2700000" dist="38100">
              <a:srgbClr val="000000">
                <a:alpha val="24705"/>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en-US" sz="5400" u="none" cap="none" strike="noStrike">
                <a:solidFill>
                  <a:srgbClr val="000000"/>
                </a:solidFill>
                <a:latin typeface="Helvetica Neue"/>
                <a:ea typeface="Helvetica Neue"/>
                <a:cs typeface="Helvetica Neue"/>
                <a:sym typeface="Helvetica Neue"/>
              </a:rPr>
              <a:t>Q&amp;A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_ORA_OBS_template_external-Ellen">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RA_OBS_template_external-Ellen">
  <a:themeElements>
    <a:clrScheme name="OAB">
      <a:dk1>
        <a:srgbClr val="000000"/>
      </a:dk1>
      <a:lt1>
        <a:srgbClr val="FFFFFF"/>
      </a:lt1>
      <a:dk2>
        <a:srgbClr val="595959"/>
      </a:dk2>
      <a:lt2>
        <a:srgbClr val="FFFFFF"/>
      </a:lt2>
      <a:accent1>
        <a:srgbClr val="FF7900"/>
      </a:accent1>
      <a:accent2>
        <a:srgbClr val="4BB4E6"/>
      </a:accent2>
      <a:accent3>
        <a:srgbClr val="9164CD"/>
      </a:accent3>
      <a:accent4>
        <a:srgbClr val="50BE87"/>
      </a:accent4>
      <a:accent5>
        <a:srgbClr val="FFB4E6"/>
      </a:accent5>
      <a:accent6>
        <a:srgbClr val="FFDC00"/>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2019-11-18T17:49:22Z</dcterms:created>
  <dc:creator>Matthew Monroe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1abe28f6-4eb5-42e6-bbff-1356c852cf7b</vt:lpwstr>
  </property>
  <property fmtid="{D5CDD505-2E9C-101B-9397-08002B2CF9AE}" pid="3" name="Jive_LatestUserAccountName">
    <vt:lpwstr>michael.burrell@orange.com</vt:lpwstr>
  </property>
  <property fmtid="{D5CDD505-2E9C-101B-9397-08002B2CF9AE}" pid="4" name="Offisync_UpdateToken">
    <vt:lpwstr>6</vt:lpwstr>
  </property>
  <property fmtid="{D5CDD505-2E9C-101B-9397-08002B2CF9AE}" pid="5" name="Jive_VersionGuid">
    <vt:lpwstr>d587d0ed-ce8e-4026-bc0d-9ac4ebf8f935</vt:lpwstr>
  </property>
  <property fmtid="{D5CDD505-2E9C-101B-9397-08002B2CF9AE}" pid="6" name="Offisync_ProviderInitializationData">
    <vt:lpwstr>https://plazza.orange.com/</vt:lpwstr>
  </property>
  <property fmtid="{D5CDD505-2E9C-101B-9397-08002B2CF9AE}" pid="7" name="Offisync_UniqueId">
    <vt:lpwstr>2195443</vt:lpwstr>
  </property>
  <property fmtid="{D5CDD505-2E9C-101B-9397-08002B2CF9AE}" pid="8" name="Jive_PrevVersionNumber">
    <vt:lpwstr>5</vt:lpwstr>
  </property>
  <property fmtid="{D5CDD505-2E9C-101B-9397-08002B2CF9AE}" pid="9" name="Jive_VersionGuid_v2.5">
    <vt:lpwstr>644c18ec0eae4b4795e7cccd97db681f</vt:lpwstr>
  </property>
  <property fmtid="{D5CDD505-2E9C-101B-9397-08002B2CF9AE}" pid="10" name="Jive_LatestFileFullName">
    <vt:lpwstr>406bcde6f0f2fb798b06b54b47eb44e8</vt:lpwstr>
  </property>
  <property fmtid="{D5CDD505-2E9C-101B-9397-08002B2CF9AE}" pid="11" name="Jive_ModifiedButNotPublished">
    <vt:lpwstr>False</vt:lpwstr>
  </property>
  <property fmtid="{D5CDD505-2E9C-101B-9397-08002B2CF9AE}" pid="12" name="MSIP_Label_e6c818a6-e1a0-4a6e-a969-20d857c5dc62_Enabled">
    <vt:lpwstr>true</vt:lpwstr>
  </property>
  <property fmtid="{D5CDD505-2E9C-101B-9397-08002B2CF9AE}" pid="13" name="MSIP_Label_e6c818a6-e1a0-4a6e-a969-20d857c5dc62_SetDate">
    <vt:lpwstr>2022-12-09T20:43:59Z</vt:lpwstr>
  </property>
  <property fmtid="{D5CDD505-2E9C-101B-9397-08002B2CF9AE}" pid="14" name="MSIP_Label_e6c818a6-e1a0-4a6e-a969-20d857c5dc62_Method">
    <vt:lpwstr>Privileged</vt:lpwstr>
  </property>
  <property fmtid="{D5CDD505-2E9C-101B-9397-08002B2CF9AE}" pid="15" name="MSIP_Label_e6c818a6-e1a0-4a6e-a969-20d857c5dc62_Name">
    <vt:lpwstr>Orange_restricted_internal.2</vt:lpwstr>
  </property>
  <property fmtid="{D5CDD505-2E9C-101B-9397-08002B2CF9AE}" pid="16" name="MSIP_Label_e6c818a6-e1a0-4a6e-a969-20d857c5dc62_SiteId">
    <vt:lpwstr>90c7a20a-f34b-40bf-bc48-b9253b6f5d20</vt:lpwstr>
  </property>
  <property fmtid="{D5CDD505-2E9C-101B-9397-08002B2CF9AE}" pid="17" name="MSIP_Label_e6c818a6-e1a0-4a6e-a969-20d857c5dc62_ActionId">
    <vt:lpwstr>481630fb-df02-4501-87c0-83c0fd4637a5</vt:lpwstr>
  </property>
  <property fmtid="{D5CDD505-2E9C-101B-9397-08002B2CF9AE}" pid="18" name="MSIP_Label_e6c818a6-e1a0-4a6e-a969-20d857c5dc62_ContentBits">
    <vt:lpwstr>2</vt:lpwstr>
  </property>
  <property fmtid="{D5CDD505-2E9C-101B-9397-08002B2CF9AE}" pid="19" name="ClassificationContentMarkingFooterLocations">
    <vt:lpwstr>ORA_OBS_template_external-Ellen:4\1_ORA_OBS_template_external-Ellen:4\3_blank:2\2_ORA_OBS_template_external-Ellen:4\34_blank:2\19_blank:2\20_blank:2\ORA_OBS_template_external:4\1_ORA_OBS_template_external:4\2_offre-commerciale:2</vt:lpwstr>
  </property>
  <property fmtid="{D5CDD505-2E9C-101B-9397-08002B2CF9AE}" pid="20" name="ClassificationContentMarkingFooterText">
    <vt:lpwstr>Orange Restricted</vt:lpwstr>
  </property>
</Properties>
</file>