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5.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6.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7.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8.xml" ContentType="application/vnd.openxmlformats-officedocument.theme+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theme/theme9.xml" ContentType="application/vnd.openxmlformats-officedocument.theme+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1" r:id="rId1"/>
    <p:sldMasterId id="2147484010" r:id="rId2"/>
    <p:sldMasterId id="2147484035" r:id="rId3"/>
    <p:sldMasterId id="2147484058" r:id="rId4"/>
    <p:sldMasterId id="2147484337" r:id="rId5"/>
    <p:sldMasterId id="2147484359" r:id="rId6"/>
    <p:sldMasterId id="2147484370" r:id="rId7"/>
    <p:sldMasterId id="2147484416" r:id="rId8"/>
    <p:sldMasterId id="2147484554" r:id="rId9"/>
    <p:sldMasterId id="2147484570" r:id="rId10"/>
  </p:sldMasterIdLst>
  <p:notesMasterIdLst>
    <p:notesMasterId r:id="rId21"/>
  </p:notesMasterIdLst>
  <p:sldIdLst>
    <p:sldId id="431" r:id="rId11"/>
    <p:sldId id="2134805484" r:id="rId12"/>
    <p:sldId id="2147470438" r:id="rId13"/>
    <p:sldId id="2147470442" r:id="rId14"/>
    <p:sldId id="2147470439" r:id="rId15"/>
    <p:sldId id="2147470443" r:id="rId16"/>
    <p:sldId id="2147470440" r:id="rId17"/>
    <p:sldId id="2147470441" r:id="rId18"/>
    <p:sldId id="2147470435" r:id="rId19"/>
    <p:sldId id="2134805473" r:id="rId20"/>
  </p:sldIdLst>
  <p:sldSz cx="9144000" cy="5143500" type="screen16x9"/>
  <p:notesSz cx="7315200" cy="9601200"/>
  <p:custDataLst>
    <p:tags r:id="rId2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B7CAFC7-553C-4AC1-8CE3-3A28B46E45AF}">
          <p14:sldIdLst>
            <p14:sldId id="431"/>
            <p14:sldId id="2134805484"/>
            <p14:sldId id="2147470438"/>
            <p14:sldId id="2147470442"/>
            <p14:sldId id="2147470439"/>
            <p14:sldId id="2147470443"/>
            <p14:sldId id="2147470440"/>
            <p14:sldId id="2147470441"/>
            <p14:sldId id="2147470435"/>
            <p14:sldId id="2134805473"/>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AR Vlastimil OBS/OGSB" initials="MVO"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2674" autoAdjust="0"/>
  </p:normalViewPr>
  <p:slideViewPr>
    <p:cSldViewPr>
      <p:cViewPr varScale="1">
        <p:scale>
          <a:sx n="134" d="100"/>
          <a:sy n="134" d="100"/>
        </p:scale>
        <p:origin x="954" y="96"/>
      </p:cViewPr>
      <p:guideLst>
        <p:guide orient="horz" pos="1620"/>
        <p:guide pos="2880"/>
      </p:guideLst>
    </p:cSldViewPr>
  </p:slideViewPr>
  <p:outlineViewPr>
    <p:cViewPr>
      <p:scale>
        <a:sx n="33" d="100"/>
        <a:sy n="33" d="100"/>
      </p:scale>
      <p:origin x="0" y="894"/>
    </p:cViewPr>
  </p:outlineViewPr>
  <p:notesTextViewPr>
    <p:cViewPr>
      <p:scale>
        <a:sx n="1" d="1"/>
        <a:sy n="1" d="1"/>
      </p:scale>
      <p:origin x="0" y="0"/>
    </p:cViewPr>
  </p:notesTextViewPr>
  <p:sorterViewPr>
    <p:cViewPr>
      <p:scale>
        <a:sx n="120" d="100"/>
        <a:sy n="12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Master" Target="slideMasters/slideMaster7.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6.xml"/><Relationship Id="rId20" Type="http://schemas.openxmlformats.org/officeDocument/2006/relationships/slide" Target="slides/slide10.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1.xml"/><Relationship Id="rId24"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5.xml"/><Relationship Id="rId23" Type="http://schemas.openxmlformats.org/officeDocument/2006/relationships/commentAuthors" Target="commentAuthors.xml"/><Relationship Id="rId10" Type="http://schemas.openxmlformats.org/officeDocument/2006/relationships/slideMaster" Target="slideMasters/slideMaster10.xml"/><Relationship Id="rId19" Type="http://schemas.openxmlformats.org/officeDocument/2006/relationships/slide" Target="slides/slide9.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4.xml"/><Relationship Id="rId22" Type="http://schemas.openxmlformats.org/officeDocument/2006/relationships/tags" Target="tags/tag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604CA603-D02D-4EDF-81BE-CD1C5BA2F137}" type="datetimeFigureOut">
              <a:rPr lang="en-US" smtClean="0"/>
              <a:t>6/19/2023</a:t>
            </a:fld>
            <a:endParaRPr lang="en-US"/>
          </a:p>
        </p:txBody>
      </p:sp>
      <p:sp>
        <p:nvSpPr>
          <p:cNvPr id="4" name="Slide Image Placeholder 3"/>
          <p:cNvSpPr>
            <a:spLocks noGrp="1" noRot="1" noChangeAspect="1"/>
          </p:cNvSpPr>
          <p:nvPr>
            <p:ph type="sldImg" idx="2"/>
          </p:nvPr>
        </p:nvSpPr>
        <p:spPr>
          <a:xfrm>
            <a:off x="457200" y="720725"/>
            <a:ext cx="64008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188937A8-AD63-49A7-861A-84BD94C96AF8}" type="slidenum">
              <a:rPr lang="en-US" smtClean="0"/>
              <a:t>‹#›</a:t>
            </a:fld>
            <a:endParaRPr lang="en-US"/>
          </a:p>
        </p:txBody>
      </p:sp>
    </p:spTree>
    <p:extLst>
      <p:ext uri="{BB962C8B-B14F-4D97-AF65-F5344CB8AC3E}">
        <p14:creationId xmlns:p14="http://schemas.microsoft.com/office/powerpoint/2010/main" val="16876242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s://www.monterail.com/blog/javascript-libraries-data-visualization#six" TargetMode="External"/><Relationship Id="rId13" Type="http://schemas.openxmlformats.org/officeDocument/2006/relationships/hyperlink" Target="https://www.monterail.com/blog/javascript-libraries-data-visualization#eleven" TargetMode="External"/><Relationship Id="rId18" Type="http://schemas.openxmlformats.org/officeDocument/2006/relationships/hyperlink" Target="https://www.monterail.com/blog/javascript-libraries-data-visualization#sixteen" TargetMode="External"/><Relationship Id="rId3" Type="http://schemas.openxmlformats.org/officeDocument/2006/relationships/hyperlink" Target="https://www.monterail.com/blog/javascript-libraries-data-visualization#-1,-1,FIRST" TargetMode="External"/><Relationship Id="rId21" Type="http://schemas.openxmlformats.org/officeDocument/2006/relationships/hyperlink" Target="https://www.monterail.com/blog/javascript-libraries-data-visualization#nineteen" TargetMode="External"/><Relationship Id="rId7" Type="http://schemas.openxmlformats.org/officeDocument/2006/relationships/hyperlink" Target="https://www.monterail.com/blog/javascript-libraries-data-visualization#five" TargetMode="External"/><Relationship Id="rId12" Type="http://schemas.openxmlformats.org/officeDocument/2006/relationships/hyperlink" Target="https://www.monterail.com/blog/javascript-libraries-data-visualization#ten" TargetMode="External"/><Relationship Id="rId17" Type="http://schemas.openxmlformats.org/officeDocument/2006/relationships/hyperlink" Target="https://www.monterail.com/blog/javascript-libraries-data-visualization#fifteen" TargetMode="External"/><Relationship Id="rId2" Type="http://schemas.openxmlformats.org/officeDocument/2006/relationships/slide" Target="../slides/slide2.xml"/><Relationship Id="rId16" Type="http://schemas.openxmlformats.org/officeDocument/2006/relationships/hyperlink" Target="https://www.monterail.com/blog/javascript-libraries-data-visualization#fourteen" TargetMode="External"/><Relationship Id="rId20" Type="http://schemas.openxmlformats.org/officeDocument/2006/relationships/hyperlink" Target="https://www.monterail.com/blog/javascript-libraries-data-visualization#eighteen" TargetMode="External"/><Relationship Id="rId1" Type="http://schemas.openxmlformats.org/officeDocument/2006/relationships/notesMaster" Target="../notesMasters/notesMaster1.xml"/><Relationship Id="rId6" Type="http://schemas.openxmlformats.org/officeDocument/2006/relationships/hyperlink" Target="https://www.monterail.com/blog/javascript-libraries-data-visualization#four" TargetMode="External"/><Relationship Id="rId11" Type="http://schemas.openxmlformats.org/officeDocument/2006/relationships/hyperlink" Target="https://www.monterail.com/blog/javascript-libraries-data-visualization#nine" TargetMode="External"/><Relationship Id="rId5" Type="http://schemas.openxmlformats.org/officeDocument/2006/relationships/hyperlink" Target="https://www.monterail.com/blog/javascript-libraries-data-visualization#three" TargetMode="External"/><Relationship Id="rId15" Type="http://schemas.openxmlformats.org/officeDocument/2006/relationships/hyperlink" Target="https://www.monterail.com/blog/javascript-libraries-data-visualization#thirteen" TargetMode="External"/><Relationship Id="rId10" Type="http://schemas.openxmlformats.org/officeDocument/2006/relationships/hyperlink" Target="https://www.monterail.com/blog/javascript-libraries-data-visualization#eight" TargetMode="External"/><Relationship Id="rId19" Type="http://schemas.openxmlformats.org/officeDocument/2006/relationships/hyperlink" Target="https://www.monterail.com/blog/javascript-libraries-data-visualization#seventeen" TargetMode="External"/><Relationship Id="rId4" Type="http://schemas.openxmlformats.org/officeDocument/2006/relationships/hyperlink" Target="https://www.monterail.com/blog/javascript-libraries-data-visualization#second" TargetMode="External"/><Relationship Id="rId9" Type="http://schemas.openxmlformats.org/officeDocument/2006/relationships/hyperlink" Target="https://www.monterail.com/blog/javascript-libraries-data-visualization#seven" TargetMode="External"/><Relationship Id="rId14" Type="http://schemas.openxmlformats.org/officeDocument/2006/relationships/hyperlink" Target="https://www.monterail.com/blog/javascript-libraries-data-visualization#twelve" TargetMode="Externa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s://www.monterail.com/blog/javascript-libraries-data-visualization#six" TargetMode="External"/><Relationship Id="rId13" Type="http://schemas.openxmlformats.org/officeDocument/2006/relationships/hyperlink" Target="https://www.monterail.com/blog/javascript-libraries-data-visualization#eleven" TargetMode="External"/><Relationship Id="rId18" Type="http://schemas.openxmlformats.org/officeDocument/2006/relationships/hyperlink" Target="https://www.monterail.com/blog/javascript-libraries-data-visualization#sixteen" TargetMode="External"/><Relationship Id="rId3" Type="http://schemas.openxmlformats.org/officeDocument/2006/relationships/hyperlink" Target="https://www.monterail.com/blog/javascript-libraries-data-visualization#-1,-1,FIRST" TargetMode="External"/><Relationship Id="rId21" Type="http://schemas.openxmlformats.org/officeDocument/2006/relationships/hyperlink" Target="https://www.monterail.com/blog/javascript-libraries-data-visualization#nineteen" TargetMode="External"/><Relationship Id="rId7" Type="http://schemas.openxmlformats.org/officeDocument/2006/relationships/hyperlink" Target="https://www.monterail.com/blog/javascript-libraries-data-visualization#five" TargetMode="External"/><Relationship Id="rId12" Type="http://schemas.openxmlformats.org/officeDocument/2006/relationships/hyperlink" Target="https://www.monterail.com/blog/javascript-libraries-data-visualization#ten" TargetMode="External"/><Relationship Id="rId17" Type="http://schemas.openxmlformats.org/officeDocument/2006/relationships/hyperlink" Target="https://www.monterail.com/blog/javascript-libraries-data-visualization#fifteen" TargetMode="External"/><Relationship Id="rId2" Type="http://schemas.openxmlformats.org/officeDocument/2006/relationships/slide" Target="../slides/slide3.xml"/><Relationship Id="rId16" Type="http://schemas.openxmlformats.org/officeDocument/2006/relationships/hyperlink" Target="https://www.monterail.com/blog/javascript-libraries-data-visualization#fourteen" TargetMode="External"/><Relationship Id="rId20" Type="http://schemas.openxmlformats.org/officeDocument/2006/relationships/hyperlink" Target="https://www.monterail.com/blog/javascript-libraries-data-visualization#eighteen" TargetMode="External"/><Relationship Id="rId1" Type="http://schemas.openxmlformats.org/officeDocument/2006/relationships/notesMaster" Target="../notesMasters/notesMaster1.xml"/><Relationship Id="rId6" Type="http://schemas.openxmlformats.org/officeDocument/2006/relationships/hyperlink" Target="https://www.monterail.com/blog/javascript-libraries-data-visualization#four" TargetMode="External"/><Relationship Id="rId11" Type="http://schemas.openxmlformats.org/officeDocument/2006/relationships/hyperlink" Target="https://www.monterail.com/blog/javascript-libraries-data-visualization#nine" TargetMode="External"/><Relationship Id="rId5" Type="http://schemas.openxmlformats.org/officeDocument/2006/relationships/hyperlink" Target="https://www.monterail.com/blog/javascript-libraries-data-visualization#three" TargetMode="External"/><Relationship Id="rId15" Type="http://schemas.openxmlformats.org/officeDocument/2006/relationships/hyperlink" Target="https://www.monterail.com/blog/javascript-libraries-data-visualization#thirteen" TargetMode="External"/><Relationship Id="rId10" Type="http://schemas.openxmlformats.org/officeDocument/2006/relationships/hyperlink" Target="https://www.monterail.com/blog/javascript-libraries-data-visualization#eight" TargetMode="External"/><Relationship Id="rId19" Type="http://schemas.openxmlformats.org/officeDocument/2006/relationships/hyperlink" Target="https://www.monterail.com/blog/javascript-libraries-data-visualization#seventeen" TargetMode="External"/><Relationship Id="rId4" Type="http://schemas.openxmlformats.org/officeDocument/2006/relationships/hyperlink" Target="https://www.monterail.com/blog/javascript-libraries-data-visualization#second" TargetMode="External"/><Relationship Id="rId9" Type="http://schemas.openxmlformats.org/officeDocument/2006/relationships/hyperlink" Target="https://www.monterail.com/blog/javascript-libraries-data-visualization#seven" TargetMode="External"/><Relationship Id="rId14" Type="http://schemas.openxmlformats.org/officeDocument/2006/relationships/hyperlink" Target="https://www.monterail.com/blog/javascript-libraries-data-visualization#twelve" TargetMode="Externa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www.monterail.com/blog/javascript-libraries-data-visualization#six" TargetMode="External"/><Relationship Id="rId13" Type="http://schemas.openxmlformats.org/officeDocument/2006/relationships/hyperlink" Target="https://www.monterail.com/blog/javascript-libraries-data-visualization#eleven" TargetMode="External"/><Relationship Id="rId18" Type="http://schemas.openxmlformats.org/officeDocument/2006/relationships/hyperlink" Target="https://www.monterail.com/blog/javascript-libraries-data-visualization#sixteen" TargetMode="External"/><Relationship Id="rId3" Type="http://schemas.openxmlformats.org/officeDocument/2006/relationships/hyperlink" Target="https://www.monterail.com/blog/javascript-libraries-data-visualization#-1,-1,FIRST" TargetMode="External"/><Relationship Id="rId21" Type="http://schemas.openxmlformats.org/officeDocument/2006/relationships/hyperlink" Target="https://www.monterail.com/blog/javascript-libraries-data-visualization#nineteen" TargetMode="External"/><Relationship Id="rId7" Type="http://schemas.openxmlformats.org/officeDocument/2006/relationships/hyperlink" Target="https://www.monterail.com/blog/javascript-libraries-data-visualization#five" TargetMode="External"/><Relationship Id="rId12" Type="http://schemas.openxmlformats.org/officeDocument/2006/relationships/hyperlink" Target="https://www.monterail.com/blog/javascript-libraries-data-visualization#ten" TargetMode="External"/><Relationship Id="rId17" Type="http://schemas.openxmlformats.org/officeDocument/2006/relationships/hyperlink" Target="https://www.monterail.com/blog/javascript-libraries-data-visualization#fifteen" TargetMode="External"/><Relationship Id="rId2" Type="http://schemas.openxmlformats.org/officeDocument/2006/relationships/slide" Target="../slides/slide4.xml"/><Relationship Id="rId16" Type="http://schemas.openxmlformats.org/officeDocument/2006/relationships/hyperlink" Target="https://www.monterail.com/blog/javascript-libraries-data-visualization#fourteen" TargetMode="External"/><Relationship Id="rId20" Type="http://schemas.openxmlformats.org/officeDocument/2006/relationships/hyperlink" Target="https://www.monterail.com/blog/javascript-libraries-data-visualization#eighteen" TargetMode="External"/><Relationship Id="rId1" Type="http://schemas.openxmlformats.org/officeDocument/2006/relationships/notesMaster" Target="../notesMasters/notesMaster1.xml"/><Relationship Id="rId6" Type="http://schemas.openxmlformats.org/officeDocument/2006/relationships/hyperlink" Target="https://www.monterail.com/blog/javascript-libraries-data-visualization#four" TargetMode="External"/><Relationship Id="rId11" Type="http://schemas.openxmlformats.org/officeDocument/2006/relationships/hyperlink" Target="https://www.monterail.com/blog/javascript-libraries-data-visualization#nine" TargetMode="External"/><Relationship Id="rId5" Type="http://schemas.openxmlformats.org/officeDocument/2006/relationships/hyperlink" Target="https://www.monterail.com/blog/javascript-libraries-data-visualization#three" TargetMode="External"/><Relationship Id="rId15" Type="http://schemas.openxmlformats.org/officeDocument/2006/relationships/hyperlink" Target="https://www.monterail.com/blog/javascript-libraries-data-visualization#thirteen" TargetMode="External"/><Relationship Id="rId10" Type="http://schemas.openxmlformats.org/officeDocument/2006/relationships/hyperlink" Target="https://www.monterail.com/blog/javascript-libraries-data-visualization#eight" TargetMode="External"/><Relationship Id="rId19" Type="http://schemas.openxmlformats.org/officeDocument/2006/relationships/hyperlink" Target="https://www.monterail.com/blog/javascript-libraries-data-visualization#seventeen" TargetMode="External"/><Relationship Id="rId4" Type="http://schemas.openxmlformats.org/officeDocument/2006/relationships/hyperlink" Target="https://www.monterail.com/blog/javascript-libraries-data-visualization#second" TargetMode="External"/><Relationship Id="rId9" Type="http://schemas.openxmlformats.org/officeDocument/2006/relationships/hyperlink" Target="https://www.monterail.com/blog/javascript-libraries-data-visualization#seven" TargetMode="External"/><Relationship Id="rId14" Type="http://schemas.openxmlformats.org/officeDocument/2006/relationships/hyperlink" Target="https://www.monterail.com/blog/javascript-libraries-data-visualization#twelve" TargetMode="Externa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s://www.monterail.com/blog/javascript-libraries-data-visualization#six" TargetMode="External"/><Relationship Id="rId13" Type="http://schemas.openxmlformats.org/officeDocument/2006/relationships/hyperlink" Target="https://www.monterail.com/blog/javascript-libraries-data-visualization#eleven" TargetMode="External"/><Relationship Id="rId18" Type="http://schemas.openxmlformats.org/officeDocument/2006/relationships/hyperlink" Target="https://www.monterail.com/blog/javascript-libraries-data-visualization#sixteen" TargetMode="External"/><Relationship Id="rId3" Type="http://schemas.openxmlformats.org/officeDocument/2006/relationships/hyperlink" Target="https://www.monterail.com/blog/javascript-libraries-data-visualization#-1,-1,FIRST" TargetMode="External"/><Relationship Id="rId21" Type="http://schemas.openxmlformats.org/officeDocument/2006/relationships/hyperlink" Target="https://www.monterail.com/blog/javascript-libraries-data-visualization#nineteen" TargetMode="External"/><Relationship Id="rId7" Type="http://schemas.openxmlformats.org/officeDocument/2006/relationships/hyperlink" Target="https://www.monterail.com/blog/javascript-libraries-data-visualization#five" TargetMode="External"/><Relationship Id="rId12" Type="http://schemas.openxmlformats.org/officeDocument/2006/relationships/hyperlink" Target="https://www.monterail.com/blog/javascript-libraries-data-visualization#ten" TargetMode="External"/><Relationship Id="rId17" Type="http://schemas.openxmlformats.org/officeDocument/2006/relationships/hyperlink" Target="https://www.monterail.com/blog/javascript-libraries-data-visualization#fifteen" TargetMode="External"/><Relationship Id="rId2" Type="http://schemas.openxmlformats.org/officeDocument/2006/relationships/slide" Target="../slides/slide5.xml"/><Relationship Id="rId16" Type="http://schemas.openxmlformats.org/officeDocument/2006/relationships/hyperlink" Target="https://www.monterail.com/blog/javascript-libraries-data-visualization#fourteen" TargetMode="External"/><Relationship Id="rId20" Type="http://schemas.openxmlformats.org/officeDocument/2006/relationships/hyperlink" Target="https://www.monterail.com/blog/javascript-libraries-data-visualization#eighteen" TargetMode="External"/><Relationship Id="rId1" Type="http://schemas.openxmlformats.org/officeDocument/2006/relationships/notesMaster" Target="../notesMasters/notesMaster1.xml"/><Relationship Id="rId6" Type="http://schemas.openxmlformats.org/officeDocument/2006/relationships/hyperlink" Target="https://www.monterail.com/blog/javascript-libraries-data-visualization#four" TargetMode="External"/><Relationship Id="rId11" Type="http://schemas.openxmlformats.org/officeDocument/2006/relationships/hyperlink" Target="https://www.monterail.com/blog/javascript-libraries-data-visualization#nine" TargetMode="External"/><Relationship Id="rId5" Type="http://schemas.openxmlformats.org/officeDocument/2006/relationships/hyperlink" Target="https://www.monterail.com/blog/javascript-libraries-data-visualization#three" TargetMode="External"/><Relationship Id="rId15" Type="http://schemas.openxmlformats.org/officeDocument/2006/relationships/hyperlink" Target="https://www.monterail.com/blog/javascript-libraries-data-visualization#thirteen" TargetMode="External"/><Relationship Id="rId10" Type="http://schemas.openxmlformats.org/officeDocument/2006/relationships/hyperlink" Target="https://www.monterail.com/blog/javascript-libraries-data-visualization#eight" TargetMode="External"/><Relationship Id="rId19" Type="http://schemas.openxmlformats.org/officeDocument/2006/relationships/hyperlink" Target="https://www.monterail.com/blog/javascript-libraries-data-visualization#seventeen" TargetMode="External"/><Relationship Id="rId4" Type="http://schemas.openxmlformats.org/officeDocument/2006/relationships/hyperlink" Target="https://www.monterail.com/blog/javascript-libraries-data-visualization#second" TargetMode="External"/><Relationship Id="rId9" Type="http://schemas.openxmlformats.org/officeDocument/2006/relationships/hyperlink" Target="https://www.monterail.com/blog/javascript-libraries-data-visualization#seven" TargetMode="External"/><Relationship Id="rId14" Type="http://schemas.openxmlformats.org/officeDocument/2006/relationships/hyperlink" Target="https://www.monterail.com/blog/javascript-libraries-data-visualization#twelve" TargetMode="External"/></Relationships>
</file>

<file path=ppt/notesSlides/_rels/notesSlide6.xml.rels><?xml version="1.0" encoding="UTF-8" standalone="yes"?>
<Relationships xmlns="http://schemas.openxmlformats.org/package/2006/relationships"><Relationship Id="rId8" Type="http://schemas.openxmlformats.org/officeDocument/2006/relationships/hyperlink" Target="https://www.monterail.com/blog/javascript-libraries-data-visualization#six" TargetMode="External"/><Relationship Id="rId13" Type="http://schemas.openxmlformats.org/officeDocument/2006/relationships/hyperlink" Target="https://www.monterail.com/blog/javascript-libraries-data-visualization#eleven" TargetMode="External"/><Relationship Id="rId18" Type="http://schemas.openxmlformats.org/officeDocument/2006/relationships/hyperlink" Target="https://www.monterail.com/blog/javascript-libraries-data-visualization#sixteen" TargetMode="External"/><Relationship Id="rId3" Type="http://schemas.openxmlformats.org/officeDocument/2006/relationships/hyperlink" Target="https://www.monterail.com/blog/javascript-libraries-data-visualization#-1,-1,FIRST" TargetMode="External"/><Relationship Id="rId21" Type="http://schemas.openxmlformats.org/officeDocument/2006/relationships/hyperlink" Target="https://www.monterail.com/blog/javascript-libraries-data-visualization#nineteen" TargetMode="External"/><Relationship Id="rId7" Type="http://schemas.openxmlformats.org/officeDocument/2006/relationships/hyperlink" Target="https://www.monterail.com/blog/javascript-libraries-data-visualization#five" TargetMode="External"/><Relationship Id="rId12" Type="http://schemas.openxmlformats.org/officeDocument/2006/relationships/hyperlink" Target="https://www.monterail.com/blog/javascript-libraries-data-visualization#ten" TargetMode="External"/><Relationship Id="rId17" Type="http://schemas.openxmlformats.org/officeDocument/2006/relationships/hyperlink" Target="https://www.monterail.com/blog/javascript-libraries-data-visualization#fifteen" TargetMode="External"/><Relationship Id="rId2" Type="http://schemas.openxmlformats.org/officeDocument/2006/relationships/slide" Target="../slides/slide6.xml"/><Relationship Id="rId16" Type="http://schemas.openxmlformats.org/officeDocument/2006/relationships/hyperlink" Target="https://www.monterail.com/blog/javascript-libraries-data-visualization#fourteen" TargetMode="External"/><Relationship Id="rId20" Type="http://schemas.openxmlformats.org/officeDocument/2006/relationships/hyperlink" Target="https://www.monterail.com/blog/javascript-libraries-data-visualization#eighteen" TargetMode="External"/><Relationship Id="rId1" Type="http://schemas.openxmlformats.org/officeDocument/2006/relationships/notesMaster" Target="../notesMasters/notesMaster1.xml"/><Relationship Id="rId6" Type="http://schemas.openxmlformats.org/officeDocument/2006/relationships/hyperlink" Target="https://www.monterail.com/blog/javascript-libraries-data-visualization#four" TargetMode="External"/><Relationship Id="rId11" Type="http://schemas.openxmlformats.org/officeDocument/2006/relationships/hyperlink" Target="https://www.monterail.com/blog/javascript-libraries-data-visualization#nine" TargetMode="External"/><Relationship Id="rId5" Type="http://schemas.openxmlformats.org/officeDocument/2006/relationships/hyperlink" Target="https://www.monterail.com/blog/javascript-libraries-data-visualization#three" TargetMode="External"/><Relationship Id="rId15" Type="http://schemas.openxmlformats.org/officeDocument/2006/relationships/hyperlink" Target="https://www.monterail.com/blog/javascript-libraries-data-visualization#thirteen" TargetMode="External"/><Relationship Id="rId10" Type="http://schemas.openxmlformats.org/officeDocument/2006/relationships/hyperlink" Target="https://www.monterail.com/blog/javascript-libraries-data-visualization#eight" TargetMode="External"/><Relationship Id="rId19" Type="http://schemas.openxmlformats.org/officeDocument/2006/relationships/hyperlink" Target="https://www.monterail.com/blog/javascript-libraries-data-visualization#seventeen" TargetMode="External"/><Relationship Id="rId4" Type="http://schemas.openxmlformats.org/officeDocument/2006/relationships/hyperlink" Target="https://www.monterail.com/blog/javascript-libraries-data-visualization#second" TargetMode="External"/><Relationship Id="rId9" Type="http://schemas.openxmlformats.org/officeDocument/2006/relationships/hyperlink" Target="https://www.monterail.com/blog/javascript-libraries-data-visualization#seven" TargetMode="External"/><Relationship Id="rId14" Type="http://schemas.openxmlformats.org/officeDocument/2006/relationships/hyperlink" Target="https://www.monterail.com/blog/javascript-libraries-data-visualization#twelve" TargetMode="External"/></Relationships>
</file>

<file path=ppt/notesSlides/_rels/notesSlide7.xml.rels><?xml version="1.0" encoding="UTF-8" standalone="yes"?>
<Relationships xmlns="http://schemas.openxmlformats.org/package/2006/relationships"><Relationship Id="rId8" Type="http://schemas.openxmlformats.org/officeDocument/2006/relationships/hyperlink" Target="https://www.monterail.com/blog/javascript-libraries-data-visualization#six" TargetMode="External"/><Relationship Id="rId13" Type="http://schemas.openxmlformats.org/officeDocument/2006/relationships/hyperlink" Target="https://www.monterail.com/blog/javascript-libraries-data-visualization#eleven" TargetMode="External"/><Relationship Id="rId18" Type="http://schemas.openxmlformats.org/officeDocument/2006/relationships/hyperlink" Target="https://www.monterail.com/blog/javascript-libraries-data-visualization#sixteen" TargetMode="External"/><Relationship Id="rId3" Type="http://schemas.openxmlformats.org/officeDocument/2006/relationships/hyperlink" Target="https://www.monterail.com/blog/javascript-libraries-data-visualization#-1,-1,FIRST" TargetMode="External"/><Relationship Id="rId21" Type="http://schemas.openxmlformats.org/officeDocument/2006/relationships/hyperlink" Target="https://www.monterail.com/blog/javascript-libraries-data-visualization#nineteen" TargetMode="External"/><Relationship Id="rId7" Type="http://schemas.openxmlformats.org/officeDocument/2006/relationships/hyperlink" Target="https://www.monterail.com/blog/javascript-libraries-data-visualization#five" TargetMode="External"/><Relationship Id="rId12" Type="http://schemas.openxmlformats.org/officeDocument/2006/relationships/hyperlink" Target="https://www.monterail.com/blog/javascript-libraries-data-visualization#ten" TargetMode="External"/><Relationship Id="rId17" Type="http://schemas.openxmlformats.org/officeDocument/2006/relationships/hyperlink" Target="https://www.monterail.com/blog/javascript-libraries-data-visualization#fifteen" TargetMode="External"/><Relationship Id="rId2" Type="http://schemas.openxmlformats.org/officeDocument/2006/relationships/slide" Target="../slides/slide7.xml"/><Relationship Id="rId16" Type="http://schemas.openxmlformats.org/officeDocument/2006/relationships/hyperlink" Target="https://www.monterail.com/blog/javascript-libraries-data-visualization#fourteen" TargetMode="External"/><Relationship Id="rId20" Type="http://schemas.openxmlformats.org/officeDocument/2006/relationships/hyperlink" Target="https://www.monterail.com/blog/javascript-libraries-data-visualization#eighteen" TargetMode="External"/><Relationship Id="rId1" Type="http://schemas.openxmlformats.org/officeDocument/2006/relationships/notesMaster" Target="../notesMasters/notesMaster1.xml"/><Relationship Id="rId6" Type="http://schemas.openxmlformats.org/officeDocument/2006/relationships/hyperlink" Target="https://www.monterail.com/blog/javascript-libraries-data-visualization#four" TargetMode="External"/><Relationship Id="rId11" Type="http://schemas.openxmlformats.org/officeDocument/2006/relationships/hyperlink" Target="https://www.monterail.com/blog/javascript-libraries-data-visualization#nine" TargetMode="External"/><Relationship Id="rId5" Type="http://schemas.openxmlformats.org/officeDocument/2006/relationships/hyperlink" Target="https://www.monterail.com/blog/javascript-libraries-data-visualization#three" TargetMode="External"/><Relationship Id="rId15" Type="http://schemas.openxmlformats.org/officeDocument/2006/relationships/hyperlink" Target="https://www.monterail.com/blog/javascript-libraries-data-visualization#thirteen" TargetMode="External"/><Relationship Id="rId10" Type="http://schemas.openxmlformats.org/officeDocument/2006/relationships/hyperlink" Target="https://www.monterail.com/blog/javascript-libraries-data-visualization#eight" TargetMode="External"/><Relationship Id="rId19" Type="http://schemas.openxmlformats.org/officeDocument/2006/relationships/hyperlink" Target="https://www.monterail.com/blog/javascript-libraries-data-visualization#seventeen" TargetMode="External"/><Relationship Id="rId4" Type="http://schemas.openxmlformats.org/officeDocument/2006/relationships/hyperlink" Target="https://www.monterail.com/blog/javascript-libraries-data-visualization#second" TargetMode="External"/><Relationship Id="rId9" Type="http://schemas.openxmlformats.org/officeDocument/2006/relationships/hyperlink" Target="https://www.monterail.com/blog/javascript-libraries-data-visualization#seven" TargetMode="External"/><Relationship Id="rId14" Type="http://schemas.openxmlformats.org/officeDocument/2006/relationships/hyperlink" Target="https://www.monterail.com/blog/javascript-libraries-data-visualization#twelve" TargetMode="External"/></Relationships>
</file>

<file path=ppt/notesSlides/_rels/notesSlide8.xml.rels><?xml version="1.0" encoding="UTF-8" standalone="yes"?>
<Relationships xmlns="http://schemas.openxmlformats.org/package/2006/relationships"><Relationship Id="rId8" Type="http://schemas.openxmlformats.org/officeDocument/2006/relationships/hyperlink" Target="https://www.monterail.com/blog/javascript-libraries-data-visualization#six" TargetMode="External"/><Relationship Id="rId13" Type="http://schemas.openxmlformats.org/officeDocument/2006/relationships/hyperlink" Target="https://www.monterail.com/blog/javascript-libraries-data-visualization#eleven" TargetMode="External"/><Relationship Id="rId18" Type="http://schemas.openxmlformats.org/officeDocument/2006/relationships/hyperlink" Target="https://www.monterail.com/blog/javascript-libraries-data-visualization#sixteen" TargetMode="External"/><Relationship Id="rId3" Type="http://schemas.openxmlformats.org/officeDocument/2006/relationships/hyperlink" Target="https://www.monterail.com/blog/javascript-libraries-data-visualization#-1,-1,FIRST" TargetMode="External"/><Relationship Id="rId21" Type="http://schemas.openxmlformats.org/officeDocument/2006/relationships/hyperlink" Target="https://www.monterail.com/blog/javascript-libraries-data-visualization#nineteen" TargetMode="External"/><Relationship Id="rId7" Type="http://schemas.openxmlformats.org/officeDocument/2006/relationships/hyperlink" Target="https://www.monterail.com/blog/javascript-libraries-data-visualization#five" TargetMode="External"/><Relationship Id="rId12" Type="http://schemas.openxmlformats.org/officeDocument/2006/relationships/hyperlink" Target="https://www.monterail.com/blog/javascript-libraries-data-visualization#ten" TargetMode="External"/><Relationship Id="rId17" Type="http://schemas.openxmlformats.org/officeDocument/2006/relationships/hyperlink" Target="https://www.monterail.com/blog/javascript-libraries-data-visualization#fifteen" TargetMode="External"/><Relationship Id="rId2" Type="http://schemas.openxmlformats.org/officeDocument/2006/relationships/slide" Target="../slides/slide8.xml"/><Relationship Id="rId16" Type="http://schemas.openxmlformats.org/officeDocument/2006/relationships/hyperlink" Target="https://www.monterail.com/blog/javascript-libraries-data-visualization#fourteen" TargetMode="External"/><Relationship Id="rId20" Type="http://schemas.openxmlformats.org/officeDocument/2006/relationships/hyperlink" Target="https://www.monterail.com/blog/javascript-libraries-data-visualization#eighteen" TargetMode="External"/><Relationship Id="rId1" Type="http://schemas.openxmlformats.org/officeDocument/2006/relationships/notesMaster" Target="../notesMasters/notesMaster1.xml"/><Relationship Id="rId6" Type="http://schemas.openxmlformats.org/officeDocument/2006/relationships/hyperlink" Target="https://www.monterail.com/blog/javascript-libraries-data-visualization#four" TargetMode="External"/><Relationship Id="rId11" Type="http://schemas.openxmlformats.org/officeDocument/2006/relationships/hyperlink" Target="https://www.monterail.com/blog/javascript-libraries-data-visualization#nine" TargetMode="External"/><Relationship Id="rId5" Type="http://schemas.openxmlformats.org/officeDocument/2006/relationships/hyperlink" Target="https://www.monterail.com/blog/javascript-libraries-data-visualization#three" TargetMode="External"/><Relationship Id="rId15" Type="http://schemas.openxmlformats.org/officeDocument/2006/relationships/hyperlink" Target="https://www.monterail.com/blog/javascript-libraries-data-visualization#thirteen" TargetMode="External"/><Relationship Id="rId10" Type="http://schemas.openxmlformats.org/officeDocument/2006/relationships/hyperlink" Target="https://www.monterail.com/blog/javascript-libraries-data-visualization#eight" TargetMode="External"/><Relationship Id="rId19" Type="http://schemas.openxmlformats.org/officeDocument/2006/relationships/hyperlink" Target="https://www.monterail.com/blog/javascript-libraries-data-visualization#seventeen" TargetMode="External"/><Relationship Id="rId4" Type="http://schemas.openxmlformats.org/officeDocument/2006/relationships/hyperlink" Target="https://www.monterail.com/blog/javascript-libraries-data-visualization#second" TargetMode="External"/><Relationship Id="rId9" Type="http://schemas.openxmlformats.org/officeDocument/2006/relationships/hyperlink" Target="https://www.monterail.com/blog/javascript-libraries-data-visualization#seven" TargetMode="External"/><Relationship Id="rId14" Type="http://schemas.openxmlformats.org/officeDocument/2006/relationships/hyperlink" Target="https://www.monterail.com/blog/javascript-libraries-data-visualization#twelve"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88937A8-AD63-49A7-861A-84BD94C96AF8}" type="slidenum">
              <a:rPr lang="en-US" smtClean="0"/>
              <a:t>1</a:t>
            </a:fld>
            <a:endParaRPr lang="en-US"/>
          </a:p>
        </p:txBody>
      </p:sp>
    </p:spTree>
    <p:extLst>
      <p:ext uri="{BB962C8B-B14F-4D97-AF65-F5344CB8AC3E}">
        <p14:creationId xmlns:p14="http://schemas.microsoft.com/office/powerpoint/2010/main" val="16374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u="none" strike="noStrike" dirty="0">
                <a:solidFill>
                  <a:srgbClr val="277CDF"/>
                </a:solidFill>
                <a:effectLst/>
                <a:latin typeface="Chrono"/>
                <a:hlinkClick r:id="rId3"/>
              </a:rPr>
              <a:t>D3.js </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4"/>
              </a:rPr>
              <a:t>Recharts</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5"/>
              </a:rPr>
              <a:t>Victory</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6"/>
              </a:rPr>
              <a:t>React-vis</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7"/>
              </a:rPr>
              <a:t>V Charts</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8"/>
              </a:rPr>
              <a:t>Trading Vue.js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9"/>
              </a:rPr>
              <a:t>Chartkick</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0"/>
              </a:rPr>
              <a:t>Flexmonster</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1"/>
              </a:rPr>
              <a:t>Webdatarocks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2"/>
              </a:rPr>
              <a:t>ApexCharts</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13"/>
              </a:rPr>
              <a:t>Chart.js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4"/>
              </a:rPr>
              <a:t>Echarts</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15"/>
              </a:rPr>
              <a:t>Frappe Charts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6"/>
              </a:rPr>
              <a:t>Nivo</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17"/>
              </a:rPr>
              <a:t>Google Charts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8"/>
              </a:rPr>
              <a:t>amCharts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9"/>
              </a:rPr>
              <a:t>CanvasJS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20"/>
              </a:rPr>
              <a:t>Highcharts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21"/>
              </a:rPr>
              <a:t>Zoomcharts</a:t>
            </a:r>
            <a:endParaRPr lang="en-US" b="0" i="0" dirty="0">
              <a:solidFill>
                <a:srgbClr val="1D1D1F"/>
              </a:solidFill>
              <a:effectLst/>
              <a:latin typeface="Chrono"/>
            </a:endParaRPr>
          </a:p>
          <a:p>
            <a:endParaRPr lang="en-US" dirty="0"/>
          </a:p>
        </p:txBody>
      </p:sp>
      <p:sp>
        <p:nvSpPr>
          <p:cNvPr id="4" name="Slide Number Placeholder 3"/>
          <p:cNvSpPr>
            <a:spLocks noGrp="1"/>
          </p:cNvSpPr>
          <p:nvPr>
            <p:ph type="sldNum" sz="quarter" idx="5"/>
          </p:nvPr>
        </p:nvSpPr>
        <p:spPr/>
        <p:txBody>
          <a:bodyPr/>
          <a:lstStyle/>
          <a:p>
            <a:fld id="{188937A8-AD63-49A7-861A-84BD94C96AF8}" type="slidenum">
              <a:rPr lang="en-US" smtClean="0"/>
              <a:t>2</a:t>
            </a:fld>
            <a:endParaRPr lang="en-US"/>
          </a:p>
        </p:txBody>
      </p:sp>
    </p:spTree>
    <p:extLst>
      <p:ext uri="{BB962C8B-B14F-4D97-AF65-F5344CB8AC3E}">
        <p14:creationId xmlns:p14="http://schemas.microsoft.com/office/powerpoint/2010/main" val="1686828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u="none" strike="noStrike" dirty="0">
                <a:solidFill>
                  <a:srgbClr val="277CDF"/>
                </a:solidFill>
                <a:effectLst/>
                <a:latin typeface="Chrono"/>
                <a:hlinkClick r:id="rId3"/>
              </a:rPr>
              <a:t>D3.js </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4"/>
              </a:rPr>
              <a:t>Recharts</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5"/>
              </a:rPr>
              <a:t>Victory</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6"/>
              </a:rPr>
              <a:t>React-vis</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7"/>
              </a:rPr>
              <a:t>V Charts</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8"/>
              </a:rPr>
              <a:t>Trading Vue.js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9"/>
              </a:rPr>
              <a:t>Chartkick</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0"/>
              </a:rPr>
              <a:t>Flexmonster</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1"/>
              </a:rPr>
              <a:t>Webdatarocks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2"/>
              </a:rPr>
              <a:t>ApexCharts</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13"/>
              </a:rPr>
              <a:t>Chart.js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4"/>
              </a:rPr>
              <a:t>Echarts</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15"/>
              </a:rPr>
              <a:t>Frappe Charts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6"/>
              </a:rPr>
              <a:t>Nivo</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17"/>
              </a:rPr>
              <a:t>Google Charts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8"/>
              </a:rPr>
              <a:t>amCharts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9"/>
              </a:rPr>
              <a:t>CanvasJS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20"/>
              </a:rPr>
              <a:t>Highcharts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21"/>
              </a:rPr>
              <a:t>Zoomcharts</a:t>
            </a:r>
            <a:endParaRPr lang="en-US" b="0" i="0" dirty="0">
              <a:solidFill>
                <a:srgbClr val="1D1D1F"/>
              </a:solidFill>
              <a:effectLst/>
              <a:latin typeface="Chrono"/>
            </a:endParaRPr>
          </a:p>
          <a:p>
            <a:endParaRPr lang="en-US" dirty="0"/>
          </a:p>
        </p:txBody>
      </p:sp>
      <p:sp>
        <p:nvSpPr>
          <p:cNvPr id="4" name="Slide Number Placeholder 3"/>
          <p:cNvSpPr>
            <a:spLocks noGrp="1"/>
          </p:cNvSpPr>
          <p:nvPr>
            <p:ph type="sldNum" sz="quarter" idx="5"/>
          </p:nvPr>
        </p:nvSpPr>
        <p:spPr/>
        <p:txBody>
          <a:bodyPr/>
          <a:lstStyle/>
          <a:p>
            <a:fld id="{188937A8-AD63-49A7-861A-84BD94C96AF8}" type="slidenum">
              <a:rPr lang="en-US" smtClean="0"/>
              <a:t>3</a:t>
            </a:fld>
            <a:endParaRPr lang="en-US"/>
          </a:p>
        </p:txBody>
      </p:sp>
    </p:spTree>
    <p:extLst>
      <p:ext uri="{BB962C8B-B14F-4D97-AF65-F5344CB8AC3E}">
        <p14:creationId xmlns:p14="http://schemas.microsoft.com/office/powerpoint/2010/main" val="33054813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u="none" strike="noStrike" dirty="0">
                <a:solidFill>
                  <a:srgbClr val="277CDF"/>
                </a:solidFill>
                <a:effectLst/>
                <a:latin typeface="Chrono"/>
                <a:hlinkClick r:id="rId3"/>
              </a:rPr>
              <a:t>D3.js </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4"/>
              </a:rPr>
              <a:t>Recharts</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5"/>
              </a:rPr>
              <a:t>Victory</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6"/>
              </a:rPr>
              <a:t>React-vis</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7"/>
              </a:rPr>
              <a:t>V Charts</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8"/>
              </a:rPr>
              <a:t>Trading Vue.js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9"/>
              </a:rPr>
              <a:t>Chartkick</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0"/>
              </a:rPr>
              <a:t>Flexmonster</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1"/>
              </a:rPr>
              <a:t>Webdatarocks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2"/>
              </a:rPr>
              <a:t>ApexCharts</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13"/>
              </a:rPr>
              <a:t>Chart.js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4"/>
              </a:rPr>
              <a:t>Echarts</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15"/>
              </a:rPr>
              <a:t>Frappe Charts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6"/>
              </a:rPr>
              <a:t>Nivo</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17"/>
              </a:rPr>
              <a:t>Google Charts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8"/>
              </a:rPr>
              <a:t>amCharts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9"/>
              </a:rPr>
              <a:t>CanvasJS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20"/>
              </a:rPr>
              <a:t>Highcharts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21"/>
              </a:rPr>
              <a:t>Zoomcharts</a:t>
            </a:r>
            <a:endParaRPr lang="en-US" b="0" i="0" dirty="0">
              <a:solidFill>
                <a:srgbClr val="1D1D1F"/>
              </a:solidFill>
              <a:effectLst/>
              <a:latin typeface="Chrono"/>
            </a:endParaRPr>
          </a:p>
          <a:p>
            <a:endParaRPr lang="en-US" dirty="0"/>
          </a:p>
        </p:txBody>
      </p:sp>
      <p:sp>
        <p:nvSpPr>
          <p:cNvPr id="4" name="Slide Number Placeholder 3"/>
          <p:cNvSpPr>
            <a:spLocks noGrp="1"/>
          </p:cNvSpPr>
          <p:nvPr>
            <p:ph type="sldNum" sz="quarter" idx="5"/>
          </p:nvPr>
        </p:nvSpPr>
        <p:spPr/>
        <p:txBody>
          <a:bodyPr/>
          <a:lstStyle/>
          <a:p>
            <a:fld id="{188937A8-AD63-49A7-861A-84BD94C96AF8}" type="slidenum">
              <a:rPr lang="en-US" smtClean="0"/>
              <a:t>4</a:t>
            </a:fld>
            <a:endParaRPr lang="en-US"/>
          </a:p>
        </p:txBody>
      </p:sp>
    </p:spTree>
    <p:extLst>
      <p:ext uri="{BB962C8B-B14F-4D97-AF65-F5344CB8AC3E}">
        <p14:creationId xmlns:p14="http://schemas.microsoft.com/office/powerpoint/2010/main" val="30483942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u="none" strike="noStrike" dirty="0">
                <a:solidFill>
                  <a:srgbClr val="277CDF"/>
                </a:solidFill>
                <a:effectLst/>
                <a:latin typeface="Chrono"/>
                <a:hlinkClick r:id="rId3"/>
              </a:rPr>
              <a:t>D3.js </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4"/>
              </a:rPr>
              <a:t>Recharts</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5"/>
              </a:rPr>
              <a:t>Victory</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6"/>
              </a:rPr>
              <a:t>React-vis</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7"/>
              </a:rPr>
              <a:t>V Charts</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8"/>
              </a:rPr>
              <a:t>Trading Vue.js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9"/>
              </a:rPr>
              <a:t>Chartkick</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0"/>
              </a:rPr>
              <a:t>Flexmonster</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1"/>
              </a:rPr>
              <a:t>Webdatarocks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2"/>
              </a:rPr>
              <a:t>ApexCharts</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13"/>
              </a:rPr>
              <a:t>Chart.js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4"/>
              </a:rPr>
              <a:t>Echarts</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15"/>
              </a:rPr>
              <a:t>Frappe Charts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6"/>
              </a:rPr>
              <a:t>Nivo</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17"/>
              </a:rPr>
              <a:t>Google Charts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8"/>
              </a:rPr>
              <a:t>amCharts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9"/>
              </a:rPr>
              <a:t>CanvasJS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20"/>
              </a:rPr>
              <a:t>Highcharts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21"/>
              </a:rPr>
              <a:t>Zoomcharts</a:t>
            </a:r>
            <a:endParaRPr lang="en-US" b="0" i="0" dirty="0">
              <a:solidFill>
                <a:srgbClr val="1D1D1F"/>
              </a:solidFill>
              <a:effectLst/>
              <a:latin typeface="Chrono"/>
            </a:endParaRPr>
          </a:p>
          <a:p>
            <a:endParaRPr lang="en-US" dirty="0"/>
          </a:p>
        </p:txBody>
      </p:sp>
      <p:sp>
        <p:nvSpPr>
          <p:cNvPr id="4" name="Slide Number Placeholder 3"/>
          <p:cNvSpPr>
            <a:spLocks noGrp="1"/>
          </p:cNvSpPr>
          <p:nvPr>
            <p:ph type="sldNum" sz="quarter" idx="5"/>
          </p:nvPr>
        </p:nvSpPr>
        <p:spPr/>
        <p:txBody>
          <a:bodyPr/>
          <a:lstStyle/>
          <a:p>
            <a:fld id="{188937A8-AD63-49A7-861A-84BD94C96AF8}" type="slidenum">
              <a:rPr lang="en-US" smtClean="0"/>
              <a:t>5</a:t>
            </a:fld>
            <a:endParaRPr lang="en-US"/>
          </a:p>
        </p:txBody>
      </p:sp>
    </p:spTree>
    <p:extLst>
      <p:ext uri="{BB962C8B-B14F-4D97-AF65-F5344CB8AC3E}">
        <p14:creationId xmlns:p14="http://schemas.microsoft.com/office/powerpoint/2010/main" val="31308475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u="none" strike="noStrike" dirty="0">
                <a:solidFill>
                  <a:srgbClr val="277CDF"/>
                </a:solidFill>
                <a:effectLst/>
                <a:latin typeface="Chrono"/>
                <a:hlinkClick r:id="rId3"/>
              </a:rPr>
              <a:t>D3.js </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4"/>
              </a:rPr>
              <a:t>Recharts</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5"/>
              </a:rPr>
              <a:t>Victory</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6"/>
              </a:rPr>
              <a:t>React-vis</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7"/>
              </a:rPr>
              <a:t>V Charts</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8"/>
              </a:rPr>
              <a:t>Trading Vue.js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9"/>
              </a:rPr>
              <a:t>Chartkick</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0"/>
              </a:rPr>
              <a:t>Flexmonster</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1"/>
              </a:rPr>
              <a:t>Webdatarocks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2"/>
              </a:rPr>
              <a:t>ApexCharts</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13"/>
              </a:rPr>
              <a:t>Chart.js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4"/>
              </a:rPr>
              <a:t>Echarts</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15"/>
              </a:rPr>
              <a:t>Frappe Charts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6"/>
              </a:rPr>
              <a:t>Nivo</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17"/>
              </a:rPr>
              <a:t>Google Charts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8"/>
              </a:rPr>
              <a:t>amCharts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9"/>
              </a:rPr>
              <a:t>CanvasJS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20"/>
              </a:rPr>
              <a:t>Highcharts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21"/>
              </a:rPr>
              <a:t>Zoomcharts</a:t>
            </a:r>
            <a:endParaRPr lang="en-US" b="0" i="0" dirty="0">
              <a:solidFill>
                <a:srgbClr val="1D1D1F"/>
              </a:solidFill>
              <a:effectLst/>
              <a:latin typeface="Chrono"/>
            </a:endParaRPr>
          </a:p>
          <a:p>
            <a:endParaRPr lang="en-US" dirty="0"/>
          </a:p>
        </p:txBody>
      </p:sp>
      <p:sp>
        <p:nvSpPr>
          <p:cNvPr id="4" name="Slide Number Placeholder 3"/>
          <p:cNvSpPr>
            <a:spLocks noGrp="1"/>
          </p:cNvSpPr>
          <p:nvPr>
            <p:ph type="sldNum" sz="quarter" idx="5"/>
          </p:nvPr>
        </p:nvSpPr>
        <p:spPr/>
        <p:txBody>
          <a:bodyPr/>
          <a:lstStyle/>
          <a:p>
            <a:fld id="{188937A8-AD63-49A7-861A-84BD94C96AF8}" type="slidenum">
              <a:rPr lang="en-US" smtClean="0"/>
              <a:t>6</a:t>
            </a:fld>
            <a:endParaRPr lang="en-US"/>
          </a:p>
        </p:txBody>
      </p:sp>
    </p:spTree>
    <p:extLst>
      <p:ext uri="{BB962C8B-B14F-4D97-AF65-F5344CB8AC3E}">
        <p14:creationId xmlns:p14="http://schemas.microsoft.com/office/powerpoint/2010/main" val="23188923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u="none" strike="noStrike" dirty="0">
                <a:solidFill>
                  <a:srgbClr val="277CDF"/>
                </a:solidFill>
                <a:effectLst/>
                <a:latin typeface="Chrono"/>
                <a:hlinkClick r:id="rId3"/>
              </a:rPr>
              <a:t>D3.js </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4"/>
              </a:rPr>
              <a:t>Recharts</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5"/>
              </a:rPr>
              <a:t>Victory</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6"/>
              </a:rPr>
              <a:t>React-vis</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7"/>
              </a:rPr>
              <a:t>V Charts</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8"/>
              </a:rPr>
              <a:t>Trading Vue.js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9"/>
              </a:rPr>
              <a:t>Chartkick</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0"/>
              </a:rPr>
              <a:t>Flexmonster</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1"/>
              </a:rPr>
              <a:t>Webdatarocks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2"/>
              </a:rPr>
              <a:t>ApexCharts</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13"/>
              </a:rPr>
              <a:t>Chart.js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4"/>
              </a:rPr>
              <a:t>Echarts</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15"/>
              </a:rPr>
              <a:t>Frappe Charts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6"/>
              </a:rPr>
              <a:t>Nivo</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17"/>
              </a:rPr>
              <a:t>Google Charts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8"/>
              </a:rPr>
              <a:t>amCharts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9"/>
              </a:rPr>
              <a:t>CanvasJS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20"/>
              </a:rPr>
              <a:t>Highcharts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21"/>
              </a:rPr>
              <a:t>Zoomcharts</a:t>
            </a:r>
            <a:endParaRPr lang="en-US" b="0" i="0" dirty="0">
              <a:solidFill>
                <a:srgbClr val="1D1D1F"/>
              </a:solidFill>
              <a:effectLst/>
              <a:latin typeface="Chrono"/>
            </a:endParaRPr>
          </a:p>
          <a:p>
            <a:endParaRPr lang="en-US" dirty="0"/>
          </a:p>
        </p:txBody>
      </p:sp>
      <p:sp>
        <p:nvSpPr>
          <p:cNvPr id="4" name="Slide Number Placeholder 3"/>
          <p:cNvSpPr>
            <a:spLocks noGrp="1"/>
          </p:cNvSpPr>
          <p:nvPr>
            <p:ph type="sldNum" sz="quarter" idx="5"/>
          </p:nvPr>
        </p:nvSpPr>
        <p:spPr/>
        <p:txBody>
          <a:bodyPr/>
          <a:lstStyle/>
          <a:p>
            <a:fld id="{188937A8-AD63-49A7-861A-84BD94C96AF8}" type="slidenum">
              <a:rPr lang="en-US" smtClean="0"/>
              <a:t>7</a:t>
            </a:fld>
            <a:endParaRPr lang="en-US"/>
          </a:p>
        </p:txBody>
      </p:sp>
    </p:spTree>
    <p:extLst>
      <p:ext uri="{BB962C8B-B14F-4D97-AF65-F5344CB8AC3E}">
        <p14:creationId xmlns:p14="http://schemas.microsoft.com/office/powerpoint/2010/main" val="30798381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u="none" strike="noStrike" dirty="0">
                <a:solidFill>
                  <a:srgbClr val="277CDF"/>
                </a:solidFill>
                <a:effectLst/>
                <a:latin typeface="Chrono"/>
                <a:hlinkClick r:id="rId3"/>
              </a:rPr>
              <a:t>D3.js </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4"/>
              </a:rPr>
              <a:t>Recharts</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5"/>
              </a:rPr>
              <a:t>Victory</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6"/>
              </a:rPr>
              <a:t>React-vis</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7"/>
              </a:rPr>
              <a:t>V Charts</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8"/>
              </a:rPr>
              <a:t>Trading Vue.js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9"/>
              </a:rPr>
              <a:t>Chartkick</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0"/>
              </a:rPr>
              <a:t>Flexmonster</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1"/>
              </a:rPr>
              <a:t>Webdatarocks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2"/>
              </a:rPr>
              <a:t>ApexCharts</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13"/>
              </a:rPr>
              <a:t>Chart.js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4"/>
              </a:rPr>
              <a:t>Echarts</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15"/>
              </a:rPr>
              <a:t>Frappe Charts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6"/>
              </a:rPr>
              <a:t>Nivo</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17"/>
              </a:rPr>
              <a:t>Google Charts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8"/>
              </a:rPr>
              <a:t>amCharts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9"/>
              </a:rPr>
              <a:t>CanvasJS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20"/>
              </a:rPr>
              <a:t>Highcharts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21"/>
              </a:rPr>
              <a:t>Zoomcharts</a:t>
            </a:r>
            <a:endParaRPr lang="en-US" b="0" i="0" dirty="0">
              <a:solidFill>
                <a:srgbClr val="1D1D1F"/>
              </a:solidFill>
              <a:effectLst/>
              <a:latin typeface="Chrono"/>
            </a:endParaRPr>
          </a:p>
          <a:p>
            <a:endParaRPr lang="en-US" dirty="0"/>
          </a:p>
        </p:txBody>
      </p:sp>
      <p:sp>
        <p:nvSpPr>
          <p:cNvPr id="4" name="Slide Number Placeholder 3"/>
          <p:cNvSpPr>
            <a:spLocks noGrp="1"/>
          </p:cNvSpPr>
          <p:nvPr>
            <p:ph type="sldNum" sz="quarter" idx="5"/>
          </p:nvPr>
        </p:nvSpPr>
        <p:spPr/>
        <p:txBody>
          <a:bodyPr/>
          <a:lstStyle/>
          <a:p>
            <a:fld id="{188937A8-AD63-49A7-861A-84BD94C96AF8}" type="slidenum">
              <a:rPr lang="en-US" smtClean="0"/>
              <a:t>8</a:t>
            </a:fld>
            <a:endParaRPr lang="en-US"/>
          </a:p>
        </p:txBody>
      </p:sp>
    </p:spTree>
    <p:extLst>
      <p:ext uri="{BB962C8B-B14F-4D97-AF65-F5344CB8AC3E}">
        <p14:creationId xmlns:p14="http://schemas.microsoft.com/office/powerpoint/2010/main" val="23701303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5"/>
          </p:nvPr>
        </p:nvSpPr>
        <p:spPr/>
        <p:txBody>
          <a:bodyPr/>
          <a:lstStyle/>
          <a:p>
            <a:fld id="{885932DF-9606-4758-A2B5-AF1153FB1ABB}" type="slidenum">
              <a:rPr lang="en-GB" smtClean="0"/>
              <a:pPr/>
              <a:t>10</a:t>
            </a:fld>
            <a:endParaRPr lang="en-GB" dirty="0"/>
          </a:p>
        </p:txBody>
      </p:sp>
    </p:spTree>
    <p:extLst>
      <p:ext uri="{BB962C8B-B14F-4D97-AF65-F5344CB8AC3E}">
        <p14:creationId xmlns:p14="http://schemas.microsoft.com/office/powerpoint/2010/main" val="36272564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14326" y="1181101"/>
            <a:ext cx="8515350" cy="3370262"/>
          </a:xfrm>
        </p:spPr>
        <p:txBody>
          <a:bodyPr/>
          <a:lstStyle>
            <a:lvl1pPr>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lvl6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a:p>
            <a:pPr lvl="5"/>
            <a:r>
              <a:rPr lang="en-GB" dirty="0"/>
              <a:t>Sixth level</a:t>
            </a:r>
          </a:p>
        </p:txBody>
      </p:sp>
      <p:sp>
        <p:nvSpPr>
          <p:cNvPr id="2" name="Title 1"/>
          <p:cNvSpPr>
            <a:spLocks noGrp="1"/>
          </p:cNvSpPr>
          <p:nvPr>
            <p:ph type="title" hasCustomPrompt="1"/>
          </p:nvPr>
        </p:nvSpPr>
        <p:spPr/>
        <p:txBody>
          <a:bodyPr/>
          <a:lstStyle>
            <a:lvl1pPr>
              <a:defRPr/>
            </a:lvl1pPr>
          </a:lstStyle>
          <a:p>
            <a:r>
              <a:rPr lang="en-US" dirty="0"/>
              <a:t>Click to edit title</a:t>
            </a:r>
            <a:endParaRPr lang="en-GB" dirty="0"/>
          </a:p>
        </p:txBody>
      </p:sp>
    </p:spTree>
    <p:extLst>
      <p:ext uri="{BB962C8B-B14F-4D97-AF65-F5344CB8AC3E}">
        <p14:creationId xmlns:p14="http://schemas.microsoft.com/office/powerpoint/2010/main" val="95112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13535" y="267618"/>
            <a:ext cx="4829289" cy="2304131"/>
          </a:xfrm>
        </p:spPr>
        <p:txBody>
          <a:bodyPr>
            <a:noAutofit/>
          </a:bodyPr>
          <a:lstStyle>
            <a:lvl1pPr algn="l">
              <a:lnSpc>
                <a:spcPct val="85000"/>
              </a:lnSpc>
              <a:defRPr sz="5500" baseline="0">
                <a:solidFill>
                  <a:schemeClr val="tx1"/>
                </a:solidFill>
              </a:defRPr>
            </a:lvl1pPr>
          </a:lstStyle>
          <a:p>
            <a:r>
              <a:rPr lang="en-US" dirty="0"/>
              <a:t>Click to edit title</a:t>
            </a:r>
            <a:endParaRPr lang="en-GB" dirty="0"/>
          </a:p>
        </p:txBody>
      </p:sp>
      <p:sp>
        <p:nvSpPr>
          <p:cNvPr id="17" name="Text Placeholder 17"/>
          <p:cNvSpPr>
            <a:spLocks noGrp="1"/>
          </p:cNvSpPr>
          <p:nvPr>
            <p:ph type="body" sz="quarter" idx="16" hasCustomPrompt="1"/>
          </p:nvPr>
        </p:nvSpPr>
        <p:spPr>
          <a:xfrm>
            <a:off x="5800726" y="266701"/>
            <a:ext cx="3028950" cy="3403600"/>
          </a:xfrm>
        </p:spPr>
        <p:txBody>
          <a:bodyPr/>
          <a:lstStyle>
            <a:lvl1pPr marL="0" indent="0">
              <a:buNone/>
              <a:defRPr>
                <a:solidFill>
                  <a:schemeClr val="bg2"/>
                </a:solidFill>
                <a:latin typeface="+mj-lt"/>
              </a:defRPr>
            </a:lvl1pPr>
            <a:lvl2pPr marL="0" indent="0">
              <a:buNone/>
              <a:defRPr>
                <a:latin typeface="+mj-lt"/>
              </a:defRPr>
            </a:lvl2pPr>
          </a:lstStyle>
          <a:p>
            <a:pPr lvl="0"/>
            <a:r>
              <a:rPr lang="en-US" dirty="0"/>
              <a:t>Click to edit text</a:t>
            </a:r>
          </a:p>
          <a:p>
            <a:pPr lvl="1"/>
            <a:r>
              <a:rPr lang="en-US" dirty="0"/>
              <a:t>Second level</a:t>
            </a:r>
          </a:p>
        </p:txBody>
      </p:sp>
      <p:sp>
        <p:nvSpPr>
          <p:cNvPr id="16" name="Subtitle 2"/>
          <p:cNvSpPr>
            <a:spLocks noGrp="1"/>
          </p:cNvSpPr>
          <p:nvPr>
            <p:ph type="subTitle" idx="1" hasCustomPrompt="1"/>
          </p:nvPr>
        </p:nvSpPr>
        <p:spPr>
          <a:xfrm>
            <a:off x="314325" y="2704144"/>
            <a:ext cx="4827547" cy="966156"/>
          </a:xfrm>
        </p:spPr>
        <p:txBody>
          <a:bodyPr/>
          <a:lstStyle>
            <a:lvl1pPr marL="0" indent="0" algn="l">
              <a:buNone/>
              <a:defRPr baseline="0">
                <a:solidFill>
                  <a:schemeClr val="tx1"/>
                </a:solidFill>
              </a:defRPr>
            </a:lvl1pPr>
            <a:lvl2pPr marL="180975" indent="-180975" algn="l">
              <a:buClr>
                <a:schemeClr val="bg2"/>
              </a:buClr>
              <a:buSzPct val="100000"/>
              <a:buFont typeface="Wingdings" panose="05000000000000000000" pitchFamily="2" charset="2"/>
              <a:buChar char="§"/>
              <a:defRPr>
                <a:solidFill>
                  <a:schemeClr val="tx1"/>
                </a:solidFill>
              </a:defRPr>
            </a:lvl2pPr>
            <a:lvl3pPr marL="406800" indent="-190800" algn="l">
              <a:spcBef>
                <a:spcPts val="336"/>
              </a:spcBef>
              <a:buClrTx/>
              <a:buFont typeface="Helvetica 55 Roman" panose="020B0604020202020204" pitchFamily="34" charset="0"/>
              <a:buChar char="–"/>
              <a:defRPr>
                <a:solidFill>
                  <a:schemeClr val="tx1"/>
                </a:solidFill>
                <a:latin typeface="Helvetica 55 Roman" panose="020B0604020202020204" pitchFamily="34" charset="0"/>
              </a:defRPr>
            </a:lvl3pPr>
            <a:lvl4pPr marL="594000" indent="-172800" algn="l">
              <a:spcBef>
                <a:spcPts val="24"/>
              </a:spcBef>
              <a:buFont typeface="Helvetica 55 Roman" panose="020B0604020202020204" pitchFamily="34" charset="0"/>
              <a:buChar char="–"/>
              <a:defRPr>
                <a:solidFill>
                  <a:schemeClr val="tx1"/>
                </a:solidFill>
              </a:defRPr>
            </a:lvl4pPr>
            <a:lvl5pPr marL="799200" indent="-190800" algn="l">
              <a:buFont typeface="Helvetica 55 Roman" panose="020B0604020202020204" pitchFamily="34" charset="0"/>
              <a:buChar char="–"/>
              <a:defRPr>
                <a:solidFill>
                  <a:schemeClr val="tx1"/>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presenter name</a:t>
            </a:r>
          </a:p>
        </p:txBody>
      </p:sp>
      <p:grpSp>
        <p:nvGrpSpPr>
          <p:cNvPr id="49" name="Group 48"/>
          <p:cNvGrpSpPr>
            <a:grpSpLocks noChangeAspect="1"/>
          </p:cNvGrpSpPr>
          <p:nvPr userDrawn="1"/>
        </p:nvGrpSpPr>
        <p:grpSpPr bwMode="auto">
          <a:xfrm>
            <a:off x="313535" y="4233863"/>
            <a:ext cx="1692275" cy="615950"/>
            <a:chOff x="594" y="2669"/>
            <a:chExt cx="1066" cy="388"/>
          </a:xfrm>
        </p:grpSpPr>
        <p:sp>
          <p:nvSpPr>
            <p:cNvPr id="50" name="Rectangle 5"/>
            <p:cNvSpPr>
              <a:spLocks noChangeArrowheads="1"/>
            </p:cNvSpPr>
            <p:nvPr userDrawn="1"/>
          </p:nvSpPr>
          <p:spPr bwMode="auto">
            <a:xfrm>
              <a:off x="594" y="2669"/>
              <a:ext cx="386" cy="386"/>
            </a:xfrm>
            <a:prstGeom prst="rect">
              <a:avLst/>
            </a:prstGeom>
            <a:solidFill>
              <a:srgbClr val="FF7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51" name="Freeform 6"/>
            <p:cNvSpPr>
              <a:spLocks noEditPoints="1"/>
            </p:cNvSpPr>
            <p:nvPr userDrawn="1"/>
          </p:nvSpPr>
          <p:spPr bwMode="auto">
            <a:xfrm>
              <a:off x="712" y="2968"/>
              <a:ext cx="47" cy="55"/>
            </a:xfrm>
            <a:custGeom>
              <a:avLst/>
              <a:gdLst>
                <a:gd name="T0" fmla="*/ 66 w 93"/>
                <a:gd name="T1" fmla="*/ 99 h 109"/>
                <a:gd name="T2" fmla="*/ 31 w 93"/>
                <a:gd name="T3" fmla="*/ 109 h 109"/>
                <a:gd name="T4" fmla="*/ 0 w 93"/>
                <a:gd name="T5" fmla="*/ 79 h 109"/>
                <a:gd name="T6" fmla="*/ 66 w 93"/>
                <a:gd name="T7" fmla="*/ 37 h 109"/>
                <a:gd name="T8" fmla="*/ 66 w 93"/>
                <a:gd name="T9" fmla="*/ 32 h 109"/>
                <a:gd name="T10" fmla="*/ 49 w 93"/>
                <a:gd name="T11" fmla="*/ 19 h 109"/>
                <a:gd name="T12" fmla="*/ 24 w 93"/>
                <a:gd name="T13" fmla="*/ 32 h 109"/>
                <a:gd name="T14" fmla="*/ 5 w 93"/>
                <a:gd name="T15" fmla="*/ 21 h 109"/>
                <a:gd name="T16" fmla="*/ 50 w 93"/>
                <a:gd name="T17" fmla="*/ 0 h 109"/>
                <a:gd name="T18" fmla="*/ 93 w 93"/>
                <a:gd name="T19" fmla="*/ 32 h 109"/>
                <a:gd name="T20" fmla="*/ 93 w 93"/>
                <a:gd name="T21" fmla="*/ 108 h 109"/>
                <a:gd name="T22" fmla="*/ 68 w 93"/>
                <a:gd name="T23" fmla="*/ 108 h 109"/>
                <a:gd name="T24" fmla="*/ 66 w 93"/>
                <a:gd name="T25" fmla="*/ 99 h 109"/>
                <a:gd name="T26" fmla="*/ 27 w 93"/>
                <a:gd name="T27" fmla="*/ 77 h 109"/>
                <a:gd name="T28" fmla="*/ 39 w 93"/>
                <a:gd name="T29" fmla="*/ 90 h 109"/>
                <a:gd name="T30" fmla="*/ 65 w 93"/>
                <a:gd name="T31" fmla="*/ 79 h 109"/>
                <a:gd name="T32" fmla="*/ 65 w 93"/>
                <a:gd name="T33" fmla="*/ 54 h 109"/>
                <a:gd name="T34" fmla="*/ 27 w 93"/>
                <a:gd name="T35" fmla="*/ 7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3" h="109">
                  <a:moveTo>
                    <a:pt x="66" y="99"/>
                  </a:moveTo>
                  <a:cubicBezTo>
                    <a:pt x="55" y="106"/>
                    <a:pt x="43" y="109"/>
                    <a:pt x="31" y="109"/>
                  </a:cubicBezTo>
                  <a:cubicBezTo>
                    <a:pt x="11" y="109"/>
                    <a:pt x="0" y="96"/>
                    <a:pt x="0" y="79"/>
                  </a:cubicBezTo>
                  <a:cubicBezTo>
                    <a:pt x="0" y="55"/>
                    <a:pt x="21" y="42"/>
                    <a:pt x="66" y="37"/>
                  </a:cubicBezTo>
                  <a:cubicBezTo>
                    <a:pt x="66" y="32"/>
                    <a:pt x="66" y="32"/>
                    <a:pt x="66" y="32"/>
                  </a:cubicBezTo>
                  <a:cubicBezTo>
                    <a:pt x="66" y="24"/>
                    <a:pt x="60" y="19"/>
                    <a:pt x="49" y="19"/>
                  </a:cubicBezTo>
                  <a:cubicBezTo>
                    <a:pt x="39" y="19"/>
                    <a:pt x="30" y="24"/>
                    <a:pt x="24" y="32"/>
                  </a:cubicBezTo>
                  <a:cubicBezTo>
                    <a:pt x="5" y="21"/>
                    <a:pt x="5" y="21"/>
                    <a:pt x="5" y="21"/>
                  </a:cubicBezTo>
                  <a:cubicBezTo>
                    <a:pt x="15" y="7"/>
                    <a:pt x="30" y="0"/>
                    <a:pt x="50" y="0"/>
                  </a:cubicBezTo>
                  <a:cubicBezTo>
                    <a:pt x="77" y="0"/>
                    <a:pt x="93" y="12"/>
                    <a:pt x="93" y="32"/>
                  </a:cubicBezTo>
                  <a:cubicBezTo>
                    <a:pt x="93" y="32"/>
                    <a:pt x="93" y="108"/>
                    <a:pt x="93" y="108"/>
                  </a:cubicBezTo>
                  <a:cubicBezTo>
                    <a:pt x="68" y="108"/>
                    <a:pt x="68" y="108"/>
                    <a:pt x="68" y="108"/>
                  </a:cubicBezTo>
                  <a:lnTo>
                    <a:pt x="66" y="99"/>
                  </a:lnTo>
                  <a:close/>
                  <a:moveTo>
                    <a:pt x="27" y="77"/>
                  </a:moveTo>
                  <a:cubicBezTo>
                    <a:pt x="27" y="84"/>
                    <a:pt x="31" y="90"/>
                    <a:pt x="39" y="90"/>
                  </a:cubicBezTo>
                  <a:cubicBezTo>
                    <a:pt x="48" y="90"/>
                    <a:pt x="57" y="87"/>
                    <a:pt x="65" y="79"/>
                  </a:cubicBezTo>
                  <a:cubicBezTo>
                    <a:pt x="65" y="54"/>
                    <a:pt x="65" y="54"/>
                    <a:pt x="65" y="54"/>
                  </a:cubicBezTo>
                  <a:cubicBezTo>
                    <a:pt x="39" y="57"/>
                    <a:pt x="27" y="64"/>
                    <a:pt x="27" y="7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52" name="Freeform 7"/>
            <p:cNvSpPr>
              <a:spLocks/>
            </p:cNvSpPr>
            <p:nvPr userDrawn="1"/>
          </p:nvSpPr>
          <p:spPr bwMode="auto">
            <a:xfrm>
              <a:off x="770" y="2968"/>
              <a:ext cx="48" cy="55"/>
            </a:xfrm>
            <a:custGeom>
              <a:avLst/>
              <a:gdLst>
                <a:gd name="T0" fmla="*/ 0 w 94"/>
                <a:gd name="T1" fmla="*/ 5 h 108"/>
                <a:gd name="T2" fmla="*/ 23 w 94"/>
                <a:gd name="T3" fmla="*/ 2 h 108"/>
                <a:gd name="T4" fmla="*/ 25 w 94"/>
                <a:gd name="T5" fmla="*/ 15 h 108"/>
                <a:gd name="T6" fmla="*/ 61 w 94"/>
                <a:gd name="T7" fmla="*/ 0 h 108"/>
                <a:gd name="T8" fmla="*/ 94 w 94"/>
                <a:gd name="T9" fmla="*/ 34 h 108"/>
                <a:gd name="T10" fmla="*/ 94 w 94"/>
                <a:gd name="T11" fmla="*/ 108 h 108"/>
                <a:gd name="T12" fmla="*/ 66 w 94"/>
                <a:gd name="T13" fmla="*/ 108 h 108"/>
                <a:gd name="T14" fmla="*/ 66 w 94"/>
                <a:gd name="T15" fmla="*/ 39 h 108"/>
                <a:gd name="T16" fmla="*/ 53 w 94"/>
                <a:gd name="T17" fmla="*/ 21 h 108"/>
                <a:gd name="T18" fmla="*/ 27 w 94"/>
                <a:gd name="T19" fmla="*/ 32 h 108"/>
                <a:gd name="T20" fmla="*/ 27 w 94"/>
                <a:gd name="T21" fmla="*/ 108 h 108"/>
                <a:gd name="T22" fmla="*/ 0 w 94"/>
                <a:gd name="T23" fmla="*/ 108 h 108"/>
                <a:gd name="T24" fmla="*/ 0 w 94"/>
                <a:gd name="T25" fmla="*/ 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4" h="108">
                  <a:moveTo>
                    <a:pt x="0" y="5"/>
                  </a:moveTo>
                  <a:cubicBezTo>
                    <a:pt x="23" y="2"/>
                    <a:pt x="23" y="2"/>
                    <a:pt x="23" y="2"/>
                  </a:cubicBezTo>
                  <a:cubicBezTo>
                    <a:pt x="25" y="15"/>
                    <a:pt x="25" y="15"/>
                    <a:pt x="25" y="15"/>
                  </a:cubicBezTo>
                  <a:cubicBezTo>
                    <a:pt x="38" y="5"/>
                    <a:pt x="48" y="0"/>
                    <a:pt x="61" y="0"/>
                  </a:cubicBezTo>
                  <a:cubicBezTo>
                    <a:pt x="83" y="0"/>
                    <a:pt x="94" y="12"/>
                    <a:pt x="94" y="34"/>
                  </a:cubicBezTo>
                  <a:cubicBezTo>
                    <a:pt x="94" y="108"/>
                    <a:pt x="94" y="108"/>
                    <a:pt x="94" y="108"/>
                  </a:cubicBezTo>
                  <a:cubicBezTo>
                    <a:pt x="66" y="108"/>
                    <a:pt x="66" y="108"/>
                    <a:pt x="66" y="108"/>
                  </a:cubicBezTo>
                  <a:cubicBezTo>
                    <a:pt x="66" y="39"/>
                    <a:pt x="66" y="39"/>
                    <a:pt x="66" y="39"/>
                  </a:cubicBezTo>
                  <a:cubicBezTo>
                    <a:pt x="66" y="26"/>
                    <a:pt x="63" y="21"/>
                    <a:pt x="53" y="21"/>
                  </a:cubicBezTo>
                  <a:cubicBezTo>
                    <a:pt x="45" y="21"/>
                    <a:pt x="36" y="24"/>
                    <a:pt x="27" y="32"/>
                  </a:cubicBezTo>
                  <a:cubicBezTo>
                    <a:pt x="27" y="108"/>
                    <a:pt x="27" y="108"/>
                    <a:pt x="27" y="108"/>
                  </a:cubicBezTo>
                  <a:cubicBezTo>
                    <a:pt x="0" y="108"/>
                    <a:pt x="0" y="108"/>
                    <a:pt x="0" y="108"/>
                  </a:cubicBezTo>
                  <a:lnTo>
                    <a:pt x="0"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53" name="Freeform 8"/>
            <p:cNvSpPr>
              <a:spLocks noEditPoints="1"/>
            </p:cNvSpPr>
            <p:nvPr userDrawn="1"/>
          </p:nvSpPr>
          <p:spPr bwMode="auto">
            <a:xfrm>
              <a:off x="887" y="2968"/>
              <a:ext cx="50" cy="56"/>
            </a:xfrm>
            <a:custGeom>
              <a:avLst/>
              <a:gdLst>
                <a:gd name="T0" fmla="*/ 50 w 98"/>
                <a:gd name="T1" fmla="*/ 110 h 110"/>
                <a:gd name="T2" fmla="*/ 0 w 98"/>
                <a:gd name="T3" fmla="*/ 55 h 110"/>
                <a:gd name="T4" fmla="*/ 49 w 98"/>
                <a:gd name="T5" fmla="*/ 0 h 110"/>
                <a:gd name="T6" fmla="*/ 98 w 98"/>
                <a:gd name="T7" fmla="*/ 54 h 110"/>
                <a:gd name="T8" fmla="*/ 97 w 98"/>
                <a:gd name="T9" fmla="*/ 59 h 110"/>
                <a:gd name="T10" fmla="*/ 27 w 98"/>
                <a:gd name="T11" fmla="*/ 59 h 110"/>
                <a:gd name="T12" fmla="*/ 52 w 98"/>
                <a:gd name="T13" fmla="*/ 89 h 110"/>
                <a:gd name="T14" fmla="*/ 76 w 98"/>
                <a:gd name="T15" fmla="*/ 76 h 110"/>
                <a:gd name="T16" fmla="*/ 96 w 98"/>
                <a:gd name="T17" fmla="*/ 87 h 110"/>
                <a:gd name="T18" fmla="*/ 50 w 98"/>
                <a:gd name="T19" fmla="*/ 110 h 110"/>
                <a:gd name="T20" fmla="*/ 70 w 98"/>
                <a:gd name="T21" fmla="*/ 41 h 110"/>
                <a:gd name="T22" fmla="*/ 49 w 98"/>
                <a:gd name="T23" fmla="*/ 19 h 110"/>
                <a:gd name="T24" fmla="*/ 28 w 98"/>
                <a:gd name="T25" fmla="*/ 41 h 110"/>
                <a:gd name="T26" fmla="*/ 70 w 98"/>
                <a:gd name="T27" fmla="*/ 41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8" h="110">
                  <a:moveTo>
                    <a:pt x="50" y="110"/>
                  </a:moveTo>
                  <a:cubicBezTo>
                    <a:pt x="19" y="110"/>
                    <a:pt x="0" y="90"/>
                    <a:pt x="0" y="55"/>
                  </a:cubicBezTo>
                  <a:cubicBezTo>
                    <a:pt x="0" y="20"/>
                    <a:pt x="19" y="0"/>
                    <a:pt x="49" y="0"/>
                  </a:cubicBezTo>
                  <a:cubicBezTo>
                    <a:pt x="80" y="0"/>
                    <a:pt x="98" y="20"/>
                    <a:pt x="98" y="54"/>
                  </a:cubicBezTo>
                  <a:cubicBezTo>
                    <a:pt x="98" y="56"/>
                    <a:pt x="97" y="57"/>
                    <a:pt x="97" y="59"/>
                  </a:cubicBezTo>
                  <a:cubicBezTo>
                    <a:pt x="27" y="59"/>
                    <a:pt x="27" y="59"/>
                    <a:pt x="27" y="59"/>
                  </a:cubicBezTo>
                  <a:cubicBezTo>
                    <a:pt x="28" y="79"/>
                    <a:pt x="36" y="89"/>
                    <a:pt x="52" y="89"/>
                  </a:cubicBezTo>
                  <a:cubicBezTo>
                    <a:pt x="63" y="89"/>
                    <a:pt x="70" y="85"/>
                    <a:pt x="76" y="76"/>
                  </a:cubicBezTo>
                  <a:cubicBezTo>
                    <a:pt x="96" y="87"/>
                    <a:pt x="96" y="87"/>
                    <a:pt x="96" y="87"/>
                  </a:cubicBezTo>
                  <a:cubicBezTo>
                    <a:pt x="87" y="102"/>
                    <a:pt x="71" y="110"/>
                    <a:pt x="50" y="110"/>
                  </a:cubicBezTo>
                  <a:close/>
                  <a:moveTo>
                    <a:pt x="70" y="41"/>
                  </a:moveTo>
                  <a:cubicBezTo>
                    <a:pt x="70" y="27"/>
                    <a:pt x="62" y="19"/>
                    <a:pt x="49" y="19"/>
                  </a:cubicBezTo>
                  <a:cubicBezTo>
                    <a:pt x="37" y="19"/>
                    <a:pt x="29" y="27"/>
                    <a:pt x="28" y="41"/>
                  </a:cubicBezTo>
                  <a:lnTo>
                    <a:pt x="70"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54" name="Freeform 9"/>
            <p:cNvSpPr>
              <a:spLocks noEditPoints="1"/>
            </p:cNvSpPr>
            <p:nvPr userDrawn="1"/>
          </p:nvSpPr>
          <p:spPr bwMode="auto">
            <a:xfrm>
              <a:off x="615" y="2968"/>
              <a:ext cx="53" cy="56"/>
            </a:xfrm>
            <a:custGeom>
              <a:avLst/>
              <a:gdLst>
                <a:gd name="T0" fmla="*/ 52 w 104"/>
                <a:gd name="T1" fmla="*/ 111 h 111"/>
                <a:gd name="T2" fmla="*/ 0 w 104"/>
                <a:gd name="T3" fmla="*/ 55 h 111"/>
                <a:gd name="T4" fmla="*/ 52 w 104"/>
                <a:gd name="T5" fmla="*/ 0 h 111"/>
                <a:gd name="T6" fmla="*/ 104 w 104"/>
                <a:gd name="T7" fmla="*/ 55 h 111"/>
                <a:gd name="T8" fmla="*/ 52 w 104"/>
                <a:gd name="T9" fmla="*/ 111 h 111"/>
                <a:gd name="T10" fmla="*/ 52 w 104"/>
                <a:gd name="T11" fmla="*/ 23 h 111"/>
                <a:gd name="T12" fmla="*/ 28 w 104"/>
                <a:gd name="T13" fmla="*/ 55 h 111"/>
                <a:gd name="T14" fmla="*/ 52 w 104"/>
                <a:gd name="T15" fmla="*/ 87 h 111"/>
                <a:gd name="T16" fmla="*/ 77 w 104"/>
                <a:gd name="T17" fmla="*/ 55 h 111"/>
                <a:gd name="T18" fmla="*/ 52 w 104"/>
                <a:gd name="T19" fmla="*/ 23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111">
                  <a:moveTo>
                    <a:pt x="52" y="111"/>
                  </a:moveTo>
                  <a:cubicBezTo>
                    <a:pt x="25" y="111"/>
                    <a:pt x="0" y="93"/>
                    <a:pt x="0" y="55"/>
                  </a:cubicBezTo>
                  <a:cubicBezTo>
                    <a:pt x="0" y="17"/>
                    <a:pt x="25" y="0"/>
                    <a:pt x="52" y="0"/>
                  </a:cubicBezTo>
                  <a:cubicBezTo>
                    <a:pt x="79" y="0"/>
                    <a:pt x="104" y="17"/>
                    <a:pt x="104" y="55"/>
                  </a:cubicBezTo>
                  <a:cubicBezTo>
                    <a:pt x="104" y="93"/>
                    <a:pt x="79" y="111"/>
                    <a:pt x="52" y="111"/>
                  </a:cubicBezTo>
                  <a:close/>
                  <a:moveTo>
                    <a:pt x="52" y="23"/>
                  </a:moveTo>
                  <a:cubicBezTo>
                    <a:pt x="31" y="23"/>
                    <a:pt x="28" y="42"/>
                    <a:pt x="28" y="55"/>
                  </a:cubicBezTo>
                  <a:cubicBezTo>
                    <a:pt x="28" y="69"/>
                    <a:pt x="31" y="87"/>
                    <a:pt x="52" y="87"/>
                  </a:cubicBezTo>
                  <a:cubicBezTo>
                    <a:pt x="73" y="87"/>
                    <a:pt x="77" y="69"/>
                    <a:pt x="77" y="55"/>
                  </a:cubicBezTo>
                  <a:cubicBezTo>
                    <a:pt x="77" y="42"/>
                    <a:pt x="73" y="23"/>
                    <a:pt x="52" y="2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55" name="Freeform 10"/>
            <p:cNvSpPr>
              <a:spLocks/>
            </p:cNvSpPr>
            <p:nvPr userDrawn="1"/>
          </p:nvSpPr>
          <p:spPr bwMode="auto">
            <a:xfrm>
              <a:off x="678" y="2968"/>
              <a:ext cx="30" cy="55"/>
            </a:xfrm>
            <a:custGeom>
              <a:avLst/>
              <a:gdLst>
                <a:gd name="T0" fmla="*/ 0 w 59"/>
                <a:gd name="T1" fmla="*/ 3 h 108"/>
                <a:gd name="T2" fmla="*/ 26 w 59"/>
                <a:gd name="T3" fmla="*/ 3 h 108"/>
                <a:gd name="T4" fmla="*/ 26 w 59"/>
                <a:gd name="T5" fmla="*/ 15 h 108"/>
                <a:gd name="T6" fmla="*/ 55 w 59"/>
                <a:gd name="T7" fmla="*/ 0 h 108"/>
                <a:gd name="T8" fmla="*/ 59 w 59"/>
                <a:gd name="T9" fmla="*/ 1 h 108"/>
                <a:gd name="T10" fmla="*/ 59 w 59"/>
                <a:gd name="T11" fmla="*/ 27 h 108"/>
                <a:gd name="T12" fmla="*/ 58 w 59"/>
                <a:gd name="T13" fmla="*/ 27 h 108"/>
                <a:gd name="T14" fmla="*/ 28 w 59"/>
                <a:gd name="T15" fmla="*/ 38 h 108"/>
                <a:gd name="T16" fmla="*/ 28 w 59"/>
                <a:gd name="T17" fmla="*/ 108 h 108"/>
                <a:gd name="T18" fmla="*/ 0 w 59"/>
                <a:gd name="T19" fmla="*/ 108 h 108"/>
                <a:gd name="T20" fmla="*/ 0 w 59"/>
                <a:gd name="T21" fmla="*/ 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108">
                  <a:moveTo>
                    <a:pt x="0" y="3"/>
                  </a:moveTo>
                  <a:cubicBezTo>
                    <a:pt x="26" y="3"/>
                    <a:pt x="26" y="3"/>
                    <a:pt x="26" y="3"/>
                  </a:cubicBezTo>
                  <a:cubicBezTo>
                    <a:pt x="26" y="15"/>
                    <a:pt x="26" y="15"/>
                    <a:pt x="26" y="15"/>
                  </a:cubicBezTo>
                  <a:cubicBezTo>
                    <a:pt x="31" y="8"/>
                    <a:pt x="44" y="0"/>
                    <a:pt x="55" y="0"/>
                  </a:cubicBezTo>
                  <a:cubicBezTo>
                    <a:pt x="57" y="0"/>
                    <a:pt x="58" y="0"/>
                    <a:pt x="59" y="1"/>
                  </a:cubicBezTo>
                  <a:cubicBezTo>
                    <a:pt x="59" y="27"/>
                    <a:pt x="59" y="27"/>
                    <a:pt x="59" y="27"/>
                  </a:cubicBezTo>
                  <a:cubicBezTo>
                    <a:pt x="59" y="27"/>
                    <a:pt x="58" y="27"/>
                    <a:pt x="58" y="27"/>
                  </a:cubicBezTo>
                  <a:cubicBezTo>
                    <a:pt x="46" y="27"/>
                    <a:pt x="32" y="28"/>
                    <a:pt x="28" y="38"/>
                  </a:cubicBezTo>
                  <a:cubicBezTo>
                    <a:pt x="28" y="108"/>
                    <a:pt x="28" y="108"/>
                    <a:pt x="28" y="108"/>
                  </a:cubicBezTo>
                  <a:cubicBezTo>
                    <a:pt x="0" y="108"/>
                    <a:pt x="0" y="108"/>
                    <a:pt x="0" y="108"/>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56" name="Freeform 11"/>
            <p:cNvSpPr>
              <a:spLocks noEditPoints="1"/>
            </p:cNvSpPr>
            <p:nvPr userDrawn="1"/>
          </p:nvSpPr>
          <p:spPr bwMode="auto">
            <a:xfrm>
              <a:off x="828" y="2968"/>
              <a:ext cx="50" cy="76"/>
            </a:xfrm>
            <a:custGeom>
              <a:avLst/>
              <a:gdLst>
                <a:gd name="T0" fmla="*/ 49 w 98"/>
                <a:gd name="T1" fmla="*/ 85 h 149"/>
                <a:gd name="T2" fmla="*/ 72 w 98"/>
                <a:gd name="T3" fmla="*/ 50 h 149"/>
                <a:gd name="T4" fmla="*/ 49 w 98"/>
                <a:gd name="T5" fmla="*/ 20 h 149"/>
                <a:gd name="T6" fmla="*/ 28 w 98"/>
                <a:gd name="T7" fmla="*/ 51 h 149"/>
                <a:gd name="T8" fmla="*/ 49 w 98"/>
                <a:gd name="T9" fmla="*/ 85 h 149"/>
                <a:gd name="T10" fmla="*/ 98 w 98"/>
                <a:gd name="T11" fmla="*/ 2 h 149"/>
                <a:gd name="T12" fmla="*/ 98 w 98"/>
                <a:gd name="T13" fmla="*/ 102 h 149"/>
                <a:gd name="T14" fmla="*/ 47 w 98"/>
                <a:gd name="T15" fmla="*/ 149 h 149"/>
                <a:gd name="T16" fmla="*/ 3 w 98"/>
                <a:gd name="T17" fmla="*/ 123 h 149"/>
                <a:gd name="T18" fmla="*/ 30 w 98"/>
                <a:gd name="T19" fmla="*/ 118 h 149"/>
                <a:gd name="T20" fmla="*/ 50 w 98"/>
                <a:gd name="T21" fmla="*/ 128 h 149"/>
                <a:gd name="T22" fmla="*/ 72 w 98"/>
                <a:gd name="T23" fmla="*/ 105 h 149"/>
                <a:gd name="T24" fmla="*/ 72 w 98"/>
                <a:gd name="T25" fmla="*/ 93 h 149"/>
                <a:gd name="T26" fmla="*/ 71 w 98"/>
                <a:gd name="T27" fmla="*/ 92 h 149"/>
                <a:gd name="T28" fmla="*/ 44 w 98"/>
                <a:gd name="T29" fmla="*/ 108 h 149"/>
                <a:gd name="T30" fmla="*/ 0 w 98"/>
                <a:gd name="T31" fmla="*/ 55 h 149"/>
                <a:gd name="T32" fmla="*/ 42 w 98"/>
                <a:gd name="T33" fmla="*/ 0 h 149"/>
                <a:gd name="T34" fmla="*/ 73 w 98"/>
                <a:gd name="T35" fmla="*/ 15 h 149"/>
                <a:gd name="T36" fmla="*/ 73 w 98"/>
                <a:gd name="T37" fmla="*/ 15 h 149"/>
                <a:gd name="T38" fmla="*/ 75 w 98"/>
                <a:gd name="T39" fmla="*/ 2 h 149"/>
                <a:gd name="T40" fmla="*/ 98 w 98"/>
                <a:gd name="T41" fmla="*/ 2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8" h="149">
                  <a:moveTo>
                    <a:pt x="49" y="85"/>
                  </a:moveTo>
                  <a:cubicBezTo>
                    <a:pt x="70" y="85"/>
                    <a:pt x="72" y="64"/>
                    <a:pt x="72" y="50"/>
                  </a:cubicBezTo>
                  <a:cubicBezTo>
                    <a:pt x="72" y="33"/>
                    <a:pt x="64" y="20"/>
                    <a:pt x="49" y="20"/>
                  </a:cubicBezTo>
                  <a:cubicBezTo>
                    <a:pt x="39" y="20"/>
                    <a:pt x="28" y="27"/>
                    <a:pt x="28" y="51"/>
                  </a:cubicBezTo>
                  <a:cubicBezTo>
                    <a:pt x="28" y="64"/>
                    <a:pt x="29" y="85"/>
                    <a:pt x="49" y="85"/>
                  </a:cubicBezTo>
                  <a:close/>
                  <a:moveTo>
                    <a:pt x="98" y="2"/>
                  </a:moveTo>
                  <a:cubicBezTo>
                    <a:pt x="98" y="102"/>
                    <a:pt x="98" y="102"/>
                    <a:pt x="98" y="102"/>
                  </a:cubicBezTo>
                  <a:cubicBezTo>
                    <a:pt x="98" y="119"/>
                    <a:pt x="97" y="148"/>
                    <a:pt x="47" y="149"/>
                  </a:cubicBezTo>
                  <a:cubicBezTo>
                    <a:pt x="26" y="149"/>
                    <a:pt x="7" y="141"/>
                    <a:pt x="3" y="123"/>
                  </a:cubicBezTo>
                  <a:cubicBezTo>
                    <a:pt x="30" y="118"/>
                    <a:pt x="30" y="118"/>
                    <a:pt x="30" y="118"/>
                  </a:cubicBezTo>
                  <a:cubicBezTo>
                    <a:pt x="32" y="123"/>
                    <a:pt x="35" y="128"/>
                    <a:pt x="50" y="128"/>
                  </a:cubicBezTo>
                  <a:cubicBezTo>
                    <a:pt x="65" y="128"/>
                    <a:pt x="72" y="122"/>
                    <a:pt x="72" y="105"/>
                  </a:cubicBezTo>
                  <a:cubicBezTo>
                    <a:pt x="72" y="93"/>
                    <a:pt x="72" y="93"/>
                    <a:pt x="72" y="93"/>
                  </a:cubicBezTo>
                  <a:cubicBezTo>
                    <a:pt x="71" y="92"/>
                    <a:pt x="71" y="92"/>
                    <a:pt x="71" y="92"/>
                  </a:cubicBezTo>
                  <a:cubicBezTo>
                    <a:pt x="67" y="100"/>
                    <a:pt x="60" y="108"/>
                    <a:pt x="44" y="108"/>
                  </a:cubicBezTo>
                  <a:cubicBezTo>
                    <a:pt x="19" y="108"/>
                    <a:pt x="0" y="91"/>
                    <a:pt x="0" y="55"/>
                  </a:cubicBezTo>
                  <a:cubicBezTo>
                    <a:pt x="0" y="20"/>
                    <a:pt x="20" y="0"/>
                    <a:pt x="42" y="0"/>
                  </a:cubicBezTo>
                  <a:cubicBezTo>
                    <a:pt x="63" y="0"/>
                    <a:pt x="71" y="10"/>
                    <a:pt x="73" y="15"/>
                  </a:cubicBezTo>
                  <a:cubicBezTo>
                    <a:pt x="73" y="15"/>
                    <a:pt x="73" y="15"/>
                    <a:pt x="73" y="15"/>
                  </a:cubicBezTo>
                  <a:cubicBezTo>
                    <a:pt x="75" y="2"/>
                    <a:pt x="75" y="2"/>
                    <a:pt x="75" y="2"/>
                  </a:cubicBezTo>
                  <a:lnTo>
                    <a:pt x="98"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57" name="Freeform 12"/>
            <p:cNvSpPr>
              <a:spLocks noEditPoints="1"/>
            </p:cNvSpPr>
            <p:nvPr userDrawn="1"/>
          </p:nvSpPr>
          <p:spPr bwMode="auto">
            <a:xfrm>
              <a:off x="928" y="2949"/>
              <a:ext cx="37" cy="17"/>
            </a:xfrm>
            <a:custGeom>
              <a:avLst/>
              <a:gdLst>
                <a:gd name="T0" fmla="*/ 14 w 37"/>
                <a:gd name="T1" fmla="*/ 2 h 17"/>
                <a:gd name="T2" fmla="*/ 9 w 37"/>
                <a:gd name="T3" fmla="*/ 2 h 17"/>
                <a:gd name="T4" fmla="*/ 9 w 37"/>
                <a:gd name="T5" fmla="*/ 17 h 17"/>
                <a:gd name="T6" fmla="*/ 6 w 37"/>
                <a:gd name="T7" fmla="*/ 17 h 17"/>
                <a:gd name="T8" fmla="*/ 6 w 37"/>
                <a:gd name="T9" fmla="*/ 2 h 17"/>
                <a:gd name="T10" fmla="*/ 0 w 37"/>
                <a:gd name="T11" fmla="*/ 2 h 17"/>
                <a:gd name="T12" fmla="*/ 0 w 37"/>
                <a:gd name="T13" fmla="*/ 0 h 17"/>
                <a:gd name="T14" fmla="*/ 14 w 37"/>
                <a:gd name="T15" fmla="*/ 0 h 17"/>
                <a:gd name="T16" fmla="*/ 14 w 37"/>
                <a:gd name="T17" fmla="*/ 2 h 17"/>
                <a:gd name="T18" fmla="*/ 37 w 37"/>
                <a:gd name="T19" fmla="*/ 17 h 17"/>
                <a:gd name="T20" fmla="*/ 34 w 37"/>
                <a:gd name="T21" fmla="*/ 17 h 17"/>
                <a:gd name="T22" fmla="*/ 34 w 37"/>
                <a:gd name="T23" fmla="*/ 2 h 17"/>
                <a:gd name="T24" fmla="*/ 34 w 37"/>
                <a:gd name="T25" fmla="*/ 2 h 17"/>
                <a:gd name="T26" fmla="*/ 29 w 37"/>
                <a:gd name="T27" fmla="*/ 17 h 17"/>
                <a:gd name="T28" fmla="*/ 27 w 37"/>
                <a:gd name="T29" fmla="*/ 17 h 17"/>
                <a:gd name="T30" fmla="*/ 21 w 37"/>
                <a:gd name="T31" fmla="*/ 2 h 17"/>
                <a:gd name="T32" fmla="*/ 20 w 37"/>
                <a:gd name="T33" fmla="*/ 2 h 17"/>
                <a:gd name="T34" fmla="*/ 20 w 37"/>
                <a:gd name="T35" fmla="*/ 17 h 17"/>
                <a:gd name="T36" fmla="*/ 18 w 37"/>
                <a:gd name="T37" fmla="*/ 17 h 17"/>
                <a:gd name="T38" fmla="*/ 18 w 37"/>
                <a:gd name="T39" fmla="*/ 0 h 17"/>
                <a:gd name="T40" fmla="*/ 22 w 37"/>
                <a:gd name="T41" fmla="*/ 0 h 17"/>
                <a:gd name="T42" fmla="*/ 28 w 37"/>
                <a:gd name="T43" fmla="*/ 13 h 17"/>
                <a:gd name="T44" fmla="*/ 33 w 37"/>
                <a:gd name="T45" fmla="*/ 0 h 17"/>
                <a:gd name="T46" fmla="*/ 37 w 37"/>
                <a:gd name="T47" fmla="*/ 0 h 17"/>
                <a:gd name="T48" fmla="*/ 37 w 37"/>
                <a:gd name="T49"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17">
                  <a:moveTo>
                    <a:pt x="14" y="2"/>
                  </a:moveTo>
                  <a:lnTo>
                    <a:pt x="9" y="2"/>
                  </a:lnTo>
                  <a:lnTo>
                    <a:pt x="9" y="17"/>
                  </a:lnTo>
                  <a:lnTo>
                    <a:pt x="6" y="17"/>
                  </a:lnTo>
                  <a:lnTo>
                    <a:pt x="6" y="2"/>
                  </a:lnTo>
                  <a:lnTo>
                    <a:pt x="0" y="2"/>
                  </a:lnTo>
                  <a:lnTo>
                    <a:pt x="0" y="0"/>
                  </a:lnTo>
                  <a:lnTo>
                    <a:pt x="14" y="0"/>
                  </a:lnTo>
                  <a:lnTo>
                    <a:pt x="14" y="2"/>
                  </a:lnTo>
                  <a:close/>
                  <a:moveTo>
                    <a:pt x="37" y="17"/>
                  </a:moveTo>
                  <a:lnTo>
                    <a:pt x="34" y="17"/>
                  </a:lnTo>
                  <a:lnTo>
                    <a:pt x="34" y="2"/>
                  </a:lnTo>
                  <a:lnTo>
                    <a:pt x="34" y="2"/>
                  </a:lnTo>
                  <a:lnTo>
                    <a:pt x="29" y="17"/>
                  </a:lnTo>
                  <a:lnTo>
                    <a:pt x="27" y="17"/>
                  </a:lnTo>
                  <a:lnTo>
                    <a:pt x="21" y="2"/>
                  </a:lnTo>
                  <a:lnTo>
                    <a:pt x="20" y="2"/>
                  </a:lnTo>
                  <a:lnTo>
                    <a:pt x="20" y="17"/>
                  </a:lnTo>
                  <a:lnTo>
                    <a:pt x="18" y="17"/>
                  </a:lnTo>
                  <a:lnTo>
                    <a:pt x="18" y="0"/>
                  </a:lnTo>
                  <a:lnTo>
                    <a:pt x="22" y="0"/>
                  </a:lnTo>
                  <a:lnTo>
                    <a:pt x="28" y="13"/>
                  </a:lnTo>
                  <a:lnTo>
                    <a:pt x="33" y="0"/>
                  </a:lnTo>
                  <a:lnTo>
                    <a:pt x="37" y="0"/>
                  </a:lnTo>
                  <a:lnTo>
                    <a:pt x="37"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58" name="Freeform 13"/>
            <p:cNvSpPr>
              <a:spLocks noEditPoints="1"/>
            </p:cNvSpPr>
            <p:nvPr userDrawn="1"/>
          </p:nvSpPr>
          <p:spPr bwMode="auto">
            <a:xfrm>
              <a:off x="1075" y="2811"/>
              <a:ext cx="85" cy="102"/>
            </a:xfrm>
            <a:custGeom>
              <a:avLst/>
              <a:gdLst>
                <a:gd name="T0" fmla="*/ 90 w 166"/>
                <a:gd name="T1" fmla="*/ 165 h 198"/>
                <a:gd name="T2" fmla="*/ 103 w 166"/>
                <a:gd name="T3" fmla="*/ 163 h 198"/>
                <a:gd name="T4" fmla="*/ 113 w 166"/>
                <a:gd name="T5" fmla="*/ 159 h 198"/>
                <a:gd name="T6" fmla="*/ 120 w 166"/>
                <a:gd name="T7" fmla="*/ 151 h 198"/>
                <a:gd name="T8" fmla="*/ 123 w 166"/>
                <a:gd name="T9" fmla="*/ 138 h 198"/>
                <a:gd name="T10" fmla="*/ 114 w 166"/>
                <a:gd name="T11" fmla="*/ 117 h 198"/>
                <a:gd name="T12" fmla="*/ 91 w 166"/>
                <a:gd name="T13" fmla="*/ 110 h 198"/>
                <a:gd name="T14" fmla="*/ 44 w 166"/>
                <a:gd name="T15" fmla="*/ 110 h 198"/>
                <a:gd name="T16" fmla="*/ 44 w 166"/>
                <a:gd name="T17" fmla="*/ 165 h 198"/>
                <a:gd name="T18" fmla="*/ 90 w 166"/>
                <a:gd name="T19" fmla="*/ 165 h 198"/>
                <a:gd name="T20" fmla="*/ 88 w 166"/>
                <a:gd name="T21" fmla="*/ 80 h 198"/>
                <a:gd name="T22" fmla="*/ 107 w 166"/>
                <a:gd name="T23" fmla="*/ 75 h 198"/>
                <a:gd name="T24" fmla="*/ 115 w 166"/>
                <a:gd name="T25" fmla="*/ 57 h 198"/>
                <a:gd name="T26" fmla="*/ 112 w 166"/>
                <a:gd name="T27" fmla="*/ 45 h 198"/>
                <a:gd name="T28" fmla="*/ 105 w 166"/>
                <a:gd name="T29" fmla="*/ 38 h 198"/>
                <a:gd name="T30" fmla="*/ 96 w 166"/>
                <a:gd name="T31" fmla="*/ 35 h 198"/>
                <a:gd name="T32" fmla="*/ 85 w 166"/>
                <a:gd name="T33" fmla="*/ 34 h 198"/>
                <a:gd name="T34" fmla="*/ 44 w 166"/>
                <a:gd name="T35" fmla="*/ 34 h 198"/>
                <a:gd name="T36" fmla="*/ 44 w 166"/>
                <a:gd name="T37" fmla="*/ 80 h 198"/>
                <a:gd name="T38" fmla="*/ 88 w 166"/>
                <a:gd name="T39" fmla="*/ 80 h 198"/>
                <a:gd name="T40" fmla="*/ 93 w 166"/>
                <a:gd name="T41" fmla="*/ 0 h 198"/>
                <a:gd name="T42" fmla="*/ 119 w 166"/>
                <a:gd name="T43" fmla="*/ 2 h 198"/>
                <a:gd name="T44" fmla="*/ 139 w 166"/>
                <a:gd name="T45" fmla="*/ 11 h 198"/>
                <a:gd name="T46" fmla="*/ 152 w 166"/>
                <a:gd name="T47" fmla="*/ 26 h 198"/>
                <a:gd name="T48" fmla="*/ 157 w 166"/>
                <a:gd name="T49" fmla="*/ 49 h 198"/>
                <a:gd name="T50" fmla="*/ 150 w 166"/>
                <a:gd name="T51" fmla="*/ 74 h 198"/>
                <a:gd name="T52" fmla="*/ 130 w 166"/>
                <a:gd name="T53" fmla="*/ 91 h 198"/>
                <a:gd name="T54" fmla="*/ 157 w 166"/>
                <a:gd name="T55" fmla="*/ 109 h 198"/>
                <a:gd name="T56" fmla="*/ 166 w 166"/>
                <a:gd name="T57" fmla="*/ 141 h 198"/>
                <a:gd name="T58" fmla="*/ 160 w 166"/>
                <a:gd name="T59" fmla="*/ 167 h 198"/>
                <a:gd name="T60" fmla="*/ 145 w 166"/>
                <a:gd name="T61" fmla="*/ 185 h 198"/>
                <a:gd name="T62" fmla="*/ 122 w 166"/>
                <a:gd name="T63" fmla="*/ 195 h 198"/>
                <a:gd name="T64" fmla="*/ 96 w 166"/>
                <a:gd name="T65" fmla="*/ 198 h 198"/>
                <a:gd name="T66" fmla="*/ 0 w 166"/>
                <a:gd name="T67" fmla="*/ 198 h 198"/>
                <a:gd name="T68" fmla="*/ 0 w 166"/>
                <a:gd name="T69" fmla="*/ 0 h 198"/>
                <a:gd name="T70" fmla="*/ 93 w 166"/>
                <a:gd name="T71"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6" h="198">
                  <a:moveTo>
                    <a:pt x="90" y="165"/>
                  </a:moveTo>
                  <a:cubicBezTo>
                    <a:pt x="95" y="165"/>
                    <a:pt x="99" y="164"/>
                    <a:pt x="103" y="163"/>
                  </a:cubicBezTo>
                  <a:cubicBezTo>
                    <a:pt x="106" y="162"/>
                    <a:pt x="110" y="161"/>
                    <a:pt x="113" y="159"/>
                  </a:cubicBezTo>
                  <a:cubicBezTo>
                    <a:pt x="116" y="157"/>
                    <a:pt x="118" y="155"/>
                    <a:pt x="120" y="151"/>
                  </a:cubicBezTo>
                  <a:cubicBezTo>
                    <a:pt x="122" y="148"/>
                    <a:pt x="123" y="144"/>
                    <a:pt x="123" y="138"/>
                  </a:cubicBezTo>
                  <a:cubicBezTo>
                    <a:pt x="123" y="128"/>
                    <a:pt x="120" y="121"/>
                    <a:pt x="114" y="117"/>
                  </a:cubicBezTo>
                  <a:cubicBezTo>
                    <a:pt x="108" y="112"/>
                    <a:pt x="101" y="110"/>
                    <a:pt x="91" y="110"/>
                  </a:cubicBezTo>
                  <a:cubicBezTo>
                    <a:pt x="44" y="110"/>
                    <a:pt x="44" y="110"/>
                    <a:pt x="44" y="110"/>
                  </a:cubicBezTo>
                  <a:cubicBezTo>
                    <a:pt x="44" y="165"/>
                    <a:pt x="44" y="165"/>
                    <a:pt x="44" y="165"/>
                  </a:cubicBezTo>
                  <a:lnTo>
                    <a:pt x="90" y="165"/>
                  </a:lnTo>
                  <a:close/>
                  <a:moveTo>
                    <a:pt x="88" y="80"/>
                  </a:moveTo>
                  <a:cubicBezTo>
                    <a:pt x="96" y="80"/>
                    <a:pt x="102" y="78"/>
                    <a:pt x="107" y="75"/>
                  </a:cubicBezTo>
                  <a:cubicBezTo>
                    <a:pt x="112" y="71"/>
                    <a:pt x="115" y="65"/>
                    <a:pt x="115" y="57"/>
                  </a:cubicBezTo>
                  <a:cubicBezTo>
                    <a:pt x="115" y="52"/>
                    <a:pt x="114" y="48"/>
                    <a:pt x="112" y="45"/>
                  </a:cubicBezTo>
                  <a:cubicBezTo>
                    <a:pt x="110" y="42"/>
                    <a:pt x="108" y="40"/>
                    <a:pt x="105" y="38"/>
                  </a:cubicBezTo>
                  <a:cubicBezTo>
                    <a:pt x="103" y="37"/>
                    <a:pt x="99" y="35"/>
                    <a:pt x="96" y="35"/>
                  </a:cubicBezTo>
                  <a:cubicBezTo>
                    <a:pt x="92" y="34"/>
                    <a:pt x="88" y="34"/>
                    <a:pt x="85" y="34"/>
                  </a:cubicBezTo>
                  <a:cubicBezTo>
                    <a:pt x="44" y="34"/>
                    <a:pt x="44" y="34"/>
                    <a:pt x="44" y="34"/>
                  </a:cubicBezTo>
                  <a:cubicBezTo>
                    <a:pt x="44" y="80"/>
                    <a:pt x="44" y="80"/>
                    <a:pt x="44" y="80"/>
                  </a:cubicBezTo>
                  <a:lnTo>
                    <a:pt x="88" y="80"/>
                  </a:lnTo>
                  <a:close/>
                  <a:moveTo>
                    <a:pt x="93" y="0"/>
                  </a:moveTo>
                  <a:cubicBezTo>
                    <a:pt x="103" y="0"/>
                    <a:pt x="112" y="1"/>
                    <a:pt x="119" y="2"/>
                  </a:cubicBezTo>
                  <a:cubicBezTo>
                    <a:pt x="127" y="4"/>
                    <a:pt x="134" y="7"/>
                    <a:pt x="139" y="11"/>
                  </a:cubicBezTo>
                  <a:cubicBezTo>
                    <a:pt x="145" y="14"/>
                    <a:pt x="149" y="20"/>
                    <a:pt x="152" y="26"/>
                  </a:cubicBezTo>
                  <a:cubicBezTo>
                    <a:pt x="155" y="32"/>
                    <a:pt x="157" y="40"/>
                    <a:pt x="157" y="49"/>
                  </a:cubicBezTo>
                  <a:cubicBezTo>
                    <a:pt x="157" y="59"/>
                    <a:pt x="155" y="67"/>
                    <a:pt x="150" y="74"/>
                  </a:cubicBezTo>
                  <a:cubicBezTo>
                    <a:pt x="145" y="81"/>
                    <a:pt x="139" y="86"/>
                    <a:pt x="130" y="91"/>
                  </a:cubicBezTo>
                  <a:cubicBezTo>
                    <a:pt x="142" y="94"/>
                    <a:pt x="151" y="100"/>
                    <a:pt x="157" y="109"/>
                  </a:cubicBezTo>
                  <a:cubicBezTo>
                    <a:pt x="163" y="118"/>
                    <a:pt x="166" y="128"/>
                    <a:pt x="166" y="141"/>
                  </a:cubicBezTo>
                  <a:cubicBezTo>
                    <a:pt x="166" y="151"/>
                    <a:pt x="164" y="160"/>
                    <a:pt x="160" y="167"/>
                  </a:cubicBezTo>
                  <a:cubicBezTo>
                    <a:pt x="157" y="174"/>
                    <a:pt x="151" y="180"/>
                    <a:pt x="145" y="185"/>
                  </a:cubicBezTo>
                  <a:cubicBezTo>
                    <a:pt x="138" y="189"/>
                    <a:pt x="131" y="193"/>
                    <a:pt x="122" y="195"/>
                  </a:cubicBezTo>
                  <a:cubicBezTo>
                    <a:pt x="114" y="197"/>
                    <a:pt x="105" y="198"/>
                    <a:pt x="96" y="198"/>
                  </a:cubicBezTo>
                  <a:cubicBezTo>
                    <a:pt x="0" y="198"/>
                    <a:pt x="0" y="198"/>
                    <a:pt x="0" y="198"/>
                  </a:cubicBezTo>
                  <a:cubicBezTo>
                    <a:pt x="0" y="0"/>
                    <a:pt x="0" y="0"/>
                    <a:pt x="0" y="0"/>
                  </a:cubicBezTo>
                  <a:lnTo>
                    <a:pt x="9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59" name="Freeform 14"/>
            <p:cNvSpPr>
              <a:spLocks/>
            </p:cNvSpPr>
            <p:nvPr userDrawn="1"/>
          </p:nvSpPr>
          <p:spPr bwMode="auto">
            <a:xfrm>
              <a:off x="1170" y="2840"/>
              <a:ext cx="69" cy="75"/>
            </a:xfrm>
            <a:custGeom>
              <a:avLst/>
              <a:gdLst>
                <a:gd name="T0" fmla="*/ 97 w 134"/>
                <a:gd name="T1" fmla="*/ 143 h 147"/>
                <a:gd name="T2" fmla="*/ 97 w 134"/>
                <a:gd name="T3" fmla="*/ 123 h 147"/>
                <a:gd name="T4" fmla="*/ 96 w 134"/>
                <a:gd name="T5" fmla="*/ 123 h 147"/>
                <a:gd name="T6" fmla="*/ 77 w 134"/>
                <a:gd name="T7" fmla="*/ 141 h 147"/>
                <a:gd name="T8" fmla="*/ 52 w 134"/>
                <a:gd name="T9" fmla="*/ 147 h 147"/>
                <a:gd name="T10" fmla="*/ 26 w 134"/>
                <a:gd name="T11" fmla="*/ 143 h 147"/>
                <a:gd name="T12" fmla="*/ 10 w 134"/>
                <a:gd name="T13" fmla="*/ 131 h 147"/>
                <a:gd name="T14" fmla="*/ 2 w 134"/>
                <a:gd name="T15" fmla="*/ 112 h 147"/>
                <a:gd name="T16" fmla="*/ 0 w 134"/>
                <a:gd name="T17" fmla="*/ 88 h 147"/>
                <a:gd name="T18" fmla="*/ 0 w 134"/>
                <a:gd name="T19" fmla="*/ 0 h 147"/>
                <a:gd name="T20" fmla="*/ 39 w 134"/>
                <a:gd name="T21" fmla="*/ 0 h 147"/>
                <a:gd name="T22" fmla="*/ 39 w 134"/>
                <a:gd name="T23" fmla="*/ 81 h 147"/>
                <a:gd name="T24" fmla="*/ 45 w 134"/>
                <a:gd name="T25" fmla="*/ 107 h 147"/>
                <a:gd name="T26" fmla="*/ 64 w 134"/>
                <a:gd name="T27" fmla="*/ 116 h 147"/>
                <a:gd name="T28" fmla="*/ 88 w 134"/>
                <a:gd name="T29" fmla="*/ 107 h 147"/>
                <a:gd name="T30" fmla="*/ 95 w 134"/>
                <a:gd name="T31" fmla="*/ 75 h 147"/>
                <a:gd name="T32" fmla="*/ 95 w 134"/>
                <a:gd name="T33" fmla="*/ 0 h 147"/>
                <a:gd name="T34" fmla="*/ 134 w 134"/>
                <a:gd name="T35" fmla="*/ 0 h 147"/>
                <a:gd name="T36" fmla="*/ 134 w 134"/>
                <a:gd name="T37" fmla="*/ 143 h 147"/>
                <a:gd name="T38" fmla="*/ 97 w 134"/>
                <a:gd name="T39" fmla="*/ 14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4" h="147">
                  <a:moveTo>
                    <a:pt x="97" y="143"/>
                  </a:moveTo>
                  <a:cubicBezTo>
                    <a:pt x="97" y="123"/>
                    <a:pt x="97" y="123"/>
                    <a:pt x="97" y="123"/>
                  </a:cubicBezTo>
                  <a:cubicBezTo>
                    <a:pt x="96" y="123"/>
                    <a:pt x="96" y="123"/>
                    <a:pt x="96" y="123"/>
                  </a:cubicBezTo>
                  <a:cubicBezTo>
                    <a:pt x="91" y="132"/>
                    <a:pt x="85" y="138"/>
                    <a:pt x="77" y="141"/>
                  </a:cubicBezTo>
                  <a:cubicBezTo>
                    <a:pt x="69" y="145"/>
                    <a:pt x="60" y="147"/>
                    <a:pt x="52" y="147"/>
                  </a:cubicBezTo>
                  <a:cubicBezTo>
                    <a:pt x="42" y="147"/>
                    <a:pt x="33" y="146"/>
                    <a:pt x="26" y="143"/>
                  </a:cubicBezTo>
                  <a:cubicBezTo>
                    <a:pt x="19" y="140"/>
                    <a:pt x="14" y="136"/>
                    <a:pt x="10" y="131"/>
                  </a:cubicBezTo>
                  <a:cubicBezTo>
                    <a:pt x="6" y="126"/>
                    <a:pt x="3" y="120"/>
                    <a:pt x="2" y="112"/>
                  </a:cubicBezTo>
                  <a:cubicBezTo>
                    <a:pt x="0" y="105"/>
                    <a:pt x="0" y="97"/>
                    <a:pt x="0" y="88"/>
                  </a:cubicBezTo>
                  <a:cubicBezTo>
                    <a:pt x="0" y="0"/>
                    <a:pt x="0" y="0"/>
                    <a:pt x="0" y="0"/>
                  </a:cubicBezTo>
                  <a:cubicBezTo>
                    <a:pt x="39" y="0"/>
                    <a:pt x="39" y="0"/>
                    <a:pt x="39" y="0"/>
                  </a:cubicBezTo>
                  <a:cubicBezTo>
                    <a:pt x="39" y="81"/>
                    <a:pt x="39" y="81"/>
                    <a:pt x="39" y="81"/>
                  </a:cubicBezTo>
                  <a:cubicBezTo>
                    <a:pt x="39" y="93"/>
                    <a:pt x="41" y="102"/>
                    <a:pt x="45" y="107"/>
                  </a:cubicBezTo>
                  <a:cubicBezTo>
                    <a:pt x="48" y="113"/>
                    <a:pt x="55" y="116"/>
                    <a:pt x="64" y="116"/>
                  </a:cubicBezTo>
                  <a:cubicBezTo>
                    <a:pt x="75" y="116"/>
                    <a:pt x="83" y="113"/>
                    <a:pt x="88" y="107"/>
                  </a:cubicBezTo>
                  <a:cubicBezTo>
                    <a:pt x="92" y="100"/>
                    <a:pt x="95" y="90"/>
                    <a:pt x="95" y="75"/>
                  </a:cubicBezTo>
                  <a:cubicBezTo>
                    <a:pt x="95" y="0"/>
                    <a:pt x="95" y="0"/>
                    <a:pt x="95" y="0"/>
                  </a:cubicBezTo>
                  <a:cubicBezTo>
                    <a:pt x="134" y="0"/>
                    <a:pt x="134" y="0"/>
                    <a:pt x="134" y="0"/>
                  </a:cubicBezTo>
                  <a:cubicBezTo>
                    <a:pt x="134" y="143"/>
                    <a:pt x="134" y="143"/>
                    <a:pt x="134" y="143"/>
                  </a:cubicBezTo>
                  <a:lnTo>
                    <a:pt x="97" y="1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60" name="Freeform 15"/>
            <p:cNvSpPr>
              <a:spLocks/>
            </p:cNvSpPr>
            <p:nvPr userDrawn="1"/>
          </p:nvSpPr>
          <p:spPr bwMode="auto">
            <a:xfrm>
              <a:off x="1249" y="2837"/>
              <a:ext cx="68" cy="78"/>
            </a:xfrm>
            <a:custGeom>
              <a:avLst/>
              <a:gdLst>
                <a:gd name="T0" fmla="*/ 40 w 133"/>
                <a:gd name="T1" fmla="*/ 112 h 151"/>
                <a:gd name="T2" fmla="*/ 47 w 133"/>
                <a:gd name="T3" fmla="*/ 119 h 151"/>
                <a:gd name="T4" fmla="*/ 56 w 133"/>
                <a:gd name="T5" fmla="*/ 124 h 151"/>
                <a:gd name="T6" fmla="*/ 67 w 133"/>
                <a:gd name="T7" fmla="*/ 125 h 151"/>
                <a:gd name="T8" fmla="*/ 76 w 133"/>
                <a:gd name="T9" fmla="*/ 124 h 151"/>
                <a:gd name="T10" fmla="*/ 85 w 133"/>
                <a:gd name="T11" fmla="*/ 121 h 151"/>
                <a:gd name="T12" fmla="*/ 91 w 133"/>
                <a:gd name="T13" fmla="*/ 115 h 151"/>
                <a:gd name="T14" fmla="*/ 93 w 133"/>
                <a:gd name="T15" fmla="*/ 107 h 151"/>
                <a:gd name="T16" fmla="*/ 82 w 133"/>
                <a:gd name="T17" fmla="*/ 93 h 151"/>
                <a:gd name="T18" fmla="*/ 49 w 133"/>
                <a:gd name="T19" fmla="*/ 84 h 151"/>
                <a:gd name="T20" fmla="*/ 32 w 133"/>
                <a:gd name="T21" fmla="*/ 80 h 151"/>
                <a:gd name="T22" fmla="*/ 17 w 133"/>
                <a:gd name="T23" fmla="*/ 73 h 151"/>
                <a:gd name="T24" fmla="*/ 7 w 133"/>
                <a:gd name="T25" fmla="*/ 62 h 151"/>
                <a:gd name="T26" fmla="*/ 3 w 133"/>
                <a:gd name="T27" fmla="*/ 46 h 151"/>
                <a:gd name="T28" fmla="*/ 8 w 133"/>
                <a:gd name="T29" fmla="*/ 23 h 151"/>
                <a:gd name="T30" fmla="*/ 23 w 133"/>
                <a:gd name="T31" fmla="*/ 9 h 151"/>
                <a:gd name="T32" fmla="*/ 43 w 133"/>
                <a:gd name="T33" fmla="*/ 2 h 151"/>
                <a:gd name="T34" fmla="*/ 66 w 133"/>
                <a:gd name="T35" fmla="*/ 0 h 151"/>
                <a:gd name="T36" fmla="*/ 88 w 133"/>
                <a:gd name="T37" fmla="*/ 2 h 151"/>
                <a:gd name="T38" fmla="*/ 108 w 133"/>
                <a:gd name="T39" fmla="*/ 10 h 151"/>
                <a:gd name="T40" fmla="*/ 122 w 133"/>
                <a:gd name="T41" fmla="*/ 24 h 151"/>
                <a:gd name="T42" fmla="*/ 129 w 133"/>
                <a:gd name="T43" fmla="*/ 46 h 151"/>
                <a:gd name="T44" fmla="*/ 91 w 133"/>
                <a:gd name="T45" fmla="*/ 46 h 151"/>
                <a:gd name="T46" fmla="*/ 83 w 133"/>
                <a:gd name="T47" fmla="*/ 30 h 151"/>
                <a:gd name="T48" fmla="*/ 64 w 133"/>
                <a:gd name="T49" fmla="*/ 26 h 151"/>
                <a:gd name="T50" fmla="*/ 57 w 133"/>
                <a:gd name="T51" fmla="*/ 27 h 151"/>
                <a:gd name="T52" fmla="*/ 50 w 133"/>
                <a:gd name="T53" fmla="*/ 28 h 151"/>
                <a:gd name="T54" fmla="*/ 45 w 133"/>
                <a:gd name="T55" fmla="*/ 32 h 151"/>
                <a:gd name="T56" fmla="*/ 42 w 133"/>
                <a:gd name="T57" fmla="*/ 40 h 151"/>
                <a:gd name="T58" fmla="*/ 46 w 133"/>
                <a:gd name="T59" fmla="*/ 48 h 151"/>
                <a:gd name="T60" fmla="*/ 57 w 133"/>
                <a:gd name="T61" fmla="*/ 54 h 151"/>
                <a:gd name="T62" fmla="*/ 71 w 133"/>
                <a:gd name="T63" fmla="*/ 57 h 151"/>
                <a:gd name="T64" fmla="*/ 87 w 133"/>
                <a:gd name="T65" fmla="*/ 61 h 151"/>
                <a:gd name="T66" fmla="*/ 104 w 133"/>
                <a:gd name="T67" fmla="*/ 66 h 151"/>
                <a:gd name="T68" fmla="*/ 119 w 133"/>
                <a:gd name="T69" fmla="*/ 73 h 151"/>
                <a:gd name="T70" fmla="*/ 129 w 133"/>
                <a:gd name="T71" fmla="*/ 84 h 151"/>
                <a:gd name="T72" fmla="*/ 133 w 133"/>
                <a:gd name="T73" fmla="*/ 101 h 151"/>
                <a:gd name="T74" fmla="*/ 127 w 133"/>
                <a:gd name="T75" fmla="*/ 125 h 151"/>
                <a:gd name="T76" fmla="*/ 112 w 133"/>
                <a:gd name="T77" fmla="*/ 140 h 151"/>
                <a:gd name="T78" fmla="*/ 91 w 133"/>
                <a:gd name="T79" fmla="*/ 149 h 151"/>
                <a:gd name="T80" fmla="*/ 67 w 133"/>
                <a:gd name="T81" fmla="*/ 151 h 151"/>
                <a:gd name="T82" fmla="*/ 43 w 133"/>
                <a:gd name="T83" fmla="*/ 149 h 151"/>
                <a:gd name="T84" fmla="*/ 21 w 133"/>
                <a:gd name="T85" fmla="*/ 140 h 151"/>
                <a:gd name="T86" fmla="*/ 6 w 133"/>
                <a:gd name="T87" fmla="*/ 125 h 151"/>
                <a:gd name="T88" fmla="*/ 0 w 133"/>
                <a:gd name="T89" fmla="*/ 101 h 151"/>
                <a:gd name="T90" fmla="*/ 37 w 133"/>
                <a:gd name="T91" fmla="*/ 101 h 151"/>
                <a:gd name="T92" fmla="*/ 40 w 133"/>
                <a:gd name="T93" fmla="*/ 11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3" h="151">
                  <a:moveTo>
                    <a:pt x="40" y="112"/>
                  </a:moveTo>
                  <a:cubicBezTo>
                    <a:pt x="42" y="115"/>
                    <a:pt x="44" y="117"/>
                    <a:pt x="47" y="119"/>
                  </a:cubicBezTo>
                  <a:cubicBezTo>
                    <a:pt x="49" y="121"/>
                    <a:pt x="53" y="123"/>
                    <a:pt x="56" y="124"/>
                  </a:cubicBezTo>
                  <a:cubicBezTo>
                    <a:pt x="60" y="124"/>
                    <a:pt x="64" y="125"/>
                    <a:pt x="67" y="125"/>
                  </a:cubicBezTo>
                  <a:cubicBezTo>
                    <a:pt x="70" y="125"/>
                    <a:pt x="73" y="125"/>
                    <a:pt x="76" y="124"/>
                  </a:cubicBezTo>
                  <a:cubicBezTo>
                    <a:pt x="79" y="123"/>
                    <a:pt x="82" y="122"/>
                    <a:pt x="85" y="121"/>
                  </a:cubicBezTo>
                  <a:cubicBezTo>
                    <a:pt x="87" y="119"/>
                    <a:pt x="89" y="118"/>
                    <a:pt x="91" y="115"/>
                  </a:cubicBezTo>
                  <a:cubicBezTo>
                    <a:pt x="92" y="113"/>
                    <a:pt x="93" y="110"/>
                    <a:pt x="93" y="107"/>
                  </a:cubicBezTo>
                  <a:cubicBezTo>
                    <a:pt x="93" y="101"/>
                    <a:pt x="89" y="96"/>
                    <a:pt x="82" y="93"/>
                  </a:cubicBezTo>
                  <a:cubicBezTo>
                    <a:pt x="74" y="90"/>
                    <a:pt x="63" y="87"/>
                    <a:pt x="49" y="84"/>
                  </a:cubicBezTo>
                  <a:cubicBezTo>
                    <a:pt x="43" y="83"/>
                    <a:pt x="37" y="81"/>
                    <a:pt x="32" y="80"/>
                  </a:cubicBezTo>
                  <a:cubicBezTo>
                    <a:pt x="26" y="78"/>
                    <a:pt x="21" y="76"/>
                    <a:pt x="17" y="73"/>
                  </a:cubicBezTo>
                  <a:cubicBezTo>
                    <a:pt x="13" y="70"/>
                    <a:pt x="9" y="66"/>
                    <a:pt x="7" y="62"/>
                  </a:cubicBezTo>
                  <a:cubicBezTo>
                    <a:pt x="4" y="58"/>
                    <a:pt x="3" y="52"/>
                    <a:pt x="3" y="46"/>
                  </a:cubicBezTo>
                  <a:cubicBezTo>
                    <a:pt x="3" y="37"/>
                    <a:pt x="5" y="29"/>
                    <a:pt x="8" y="23"/>
                  </a:cubicBezTo>
                  <a:cubicBezTo>
                    <a:pt x="12" y="17"/>
                    <a:pt x="17" y="13"/>
                    <a:pt x="23" y="9"/>
                  </a:cubicBezTo>
                  <a:cubicBezTo>
                    <a:pt x="29" y="6"/>
                    <a:pt x="35" y="3"/>
                    <a:pt x="43" y="2"/>
                  </a:cubicBezTo>
                  <a:cubicBezTo>
                    <a:pt x="50" y="1"/>
                    <a:pt x="58" y="0"/>
                    <a:pt x="66" y="0"/>
                  </a:cubicBezTo>
                  <a:cubicBezTo>
                    <a:pt x="73" y="0"/>
                    <a:pt x="81" y="1"/>
                    <a:pt x="88" y="2"/>
                  </a:cubicBezTo>
                  <a:cubicBezTo>
                    <a:pt x="95" y="4"/>
                    <a:pt x="102" y="6"/>
                    <a:pt x="108" y="10"/>
                  </a:cubicBezTo>
                  <a:cubicBezTo>
                    <a:pt x="114" y="13"/>
                    <a:pt x="118" y="18"/>
                    <a:pt x="122" y="24"/>
                  </a:cubicBezTo>
                  <a:cubicBezTo>
                    <a:pt x="126" y="29"/>
                    <a:pt x="128" y="37"/>
                    <a:pt x="129" y="46"/>
                  </a:cubicBezTo>
                  <a:cubicBezTo>
                    <a:pt x="91" y="46"/>
                    <a:pt x="91" y="46"/>
                    <a:pt x="91" y="46"/>
                  </a:cubicBezTo>
                  <a:cubicBezTo>
                    <a:pt x="91" y="38"/>
                    <a:pt x="88" y="33"/>
                    <a:pt x="83" y="30"/>
                  </a:cubicBezTo>
                  <a:cubicBezTo>
                    <a:pt x="78" y="28"/>
                    <a:pt x="71" y="26"/>
                    <a:pt x="64" y="26"/>
                  </a:cubicBezTo>
                  <a:cubicBezTo>
                    <a:pt x="62" y="26"/>
                    <a:pt x="60" y="26"/>
                    <a:pt x="57" y="27"/>
                  </a:cubicBezTo>
                  <a:cubicBezTo>
                    <a:pt x="55" y="27"/>
                    <a:pt x="52" y="28"/>
                    <a:pt x="50" y="28"/>
                  </a:cubicBezTo>
                  <a:cubicBezTo>
                    <a:pt x="48" y="29"/>
                    <a:pt x="46" y="31"/>
                    <a:pt x="45" y="32"/>
                  </a:cubicBezTo>
                  <a:cubicBezTo>
                    <a:pt x="43" y="34"/>
                    <a:pt x="42" y="37"/>
                    <a:pt x="42" y="40"/>
                  </a:cubicBezTo>
                  <a:cubicBezTo>
                    <a:pt x="42" y="43"/>
                    <a:pt x="44" y="46"/>
                    <a:pt x="46" y="48"/>
                  </a:cubicBezTo>
                  <a:cubicBezTo>
                    <a:pt x="49" y="50"/>
                    <a:pt x="52" y="52"/>
                    <a:pt x="57" y="54"/>
                  </a:cubicBezTo>
                  <a:cubicBezTo>
                    <a:pt x="61" y="55"/>
                    <a:pt x="65" y="56"/>
                    <a:pt x="71" y="57"/>
                  </a:cubicBezTo>
                  <a:cubicBezTo>
                    <a:pt x="76" y="58"/>
                    <a:pt x="82" y="60"/>
                    <a:pt x="87" y="61"/>
                  </a:cubicBezTo>
                  <a:cubicBezTo>
                    <a:pt x="93" y="62"/>
                    <a:pt x="99" y="64"/>
                    <a:pt x="104" y="66"/>
                  </a:cubicBezTo>
                  <a:cubicBezTo>
                    <a:pt x="109" y="68"/>
                    <a:pt x="114" y="70"/>
                    <a:pt x="119" y="73"/>
                  </a:cubicBezTo>
                  <a:cubicBezTo>
                    <a:pt x="123" y="76"/>
                    <a:pt x="126" y="80"/>
                    <a:pt x="129" y="84"/>
                  </a:cubicBezTo>
                  <a:cubicBezTo>
                    <a:pt x="132" y="89"/>
                    <a:pt x="133" y="95"/>
                    <a:pt x="133" y="101"/>
                  </a:cubicBezTo>
                  <a:cubicBezTo>
                    <a:pt x="133" y="111"/>
                    <a:pt x="131" y="119"/>
                    <a:pt x="127" y="125"/>
                  </a:cubicBezTo>
                  <a:cubicBezTo>
                    <a:pt x="123" y="131"/>
                    <a:pt x="118" y="137"/>
                    <a:pt x="112" y="140"/>
                  </a:cubicBezTo>
                  <a:cubicBezTo>
                    <a:pt x="106" y="144"/>
                    <a:pt x="99" y="147"/>
                    <a:pt x="91" y="149"/>
                  </a:cubicBezTo>
                  <a:cubicBezTo>
                    <a:pt x="83" y="150"/>
                    <a:pt x="75" y="151"/>
                    <a:pt x="67" y="151"/>
                  </a:cubicBezTo>
                  <a:cubicBezTo>
                    <a:pt x="59" y="151"/>
                    <a:pt x="51" y="150"/>
                    <a:pt x="43" y="149"/>
                  </a:cubicBezTo>
                  <a:cubicBezTo>
                    <a:pt x="35" y="147"/>
                    <a:pt x="28" y="144"/>
                    <a:pt x="21" y="140"/>
                  </a:cubicBezTo>
                  <a:cubicBezTo>
                    <a:pt x="15" y="136"/>
                    <a:pt x="10" y="131"/>
                    <a:pt x="6" y="125"/>
                  </a:cubicBezTo>
                  <a:cubicBezTo>
                    <a:pt x="2" y="118"/>
                    <a:pt x="0" y="110"/>
                    <a:pt x="0" y="101"/>
                  </a:cubicBezTo>
                  <a:cubicBezTo>
                    <a:pt x="37" y="101"/>
                    <a:pt x="37" y="101"/>
                    <a:pt x="37" y="101"/>
                  </a:cubicBezTo>
                  <a:cubicBezTo>
                    <a:pt x="37" y="105"/>
                    <a:pt x="38" y="109"/>
                    <a:pt x="40" y="1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61" name="Freeform 16"/>
            <p:cNvSpPr>
              <a:spLocks noEditPoints="1"/>
            </p:cNvSpPr>
            <p:nvPr userDrawn="1"/>
          </p:nvSpPr>
          <p:spPr bwMode="auto">
            <a:xfrm>
              <a:off x="1327" y="2811"/>
              <a:ext cx="20" cy="102"/>
            </a:xfrm>
            <a:custGeom>
              <a:avLst/>
              <a:gdLst>
                <a:gd name="T0" fmla="*/ 20 w 20"/>
                <a:gd name="T1" fmla="*/ 102 h 102"/>
                <a:gd name="T2" fmla="*/ 0 w 20"/>
                <a:gd name="T3" fmla="*/ 102 h 102"/>
                <a:gd name="T4" fmla="*/ 0 w 20"/>
                <a:gd name="T5" fmla="*/ 29 h 102"/>
                <a:gd name="T6" fmla="*/ 20 w 20"/>
                <a:gd name="T7" fmla="*/ 29 h 102"/>
                <a:gd name="T8" fmla="*/ 20 w 20"/>
                <a:gd name="T9" fmla="*/ 102 h 102"/>
                <a:gd name="T10" fmla="*/ 0 w 20"/>
                <a:gd name="T11" fmla="*/ 0 h 102"/>
                <a:gd name="T12" fmla="*/ 20 w 20"/>
                <a:gd name="T13" fmla="*/ 0 h 102"/>
                <a:gd name="T14" fmla="*/ 20 w 20"/>
                <a:gd name="T15" fmla="*/ 17 h 102"/>
                <a:gd name="T16" fmla="*/ 0 w 20"/>
                <a:gd name="T17" fmla="*/ 17 h 102"/>
                <a:gd name="T18" fmla="*/ 0 w 20"/>
                <a:gd name="T19"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102">
                  <a:moveTo>
                    <a:pt x="20" y="102"/>
                  </a:moveTo>
                  <a:lnTo>
                    <a:pt x="0" y="102"/>
                  </a:lnTo>
                  <a:lnTo>
                    <a:pt x="0" y="29"/>
                  </a:lnTo>
                  <a:lnTo>
                    <a:pt x="20" y="29"/>
                  </a:lnTo>
                  <a:lnTo>
                    <a:pt x="20" y="102"/>
                  </a:lnTo>
                  <a:close/>
                  <a:moveTo>
                    <a:pt x="0" y="0"/>
                  </a:moveTo>
                  <a:lnTo>
                    <a:pt x="20" y="0"/>
                  </a:lnTo>
                  <a:lnTo>
                    <a:pt x="20" y="17"/>
                  </a:lnTo>
                  <a:lnTo>
                    <a:pt x="0" y="1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62" name="Freeform 17"/>
            <p:cNvSpPr>
              <a:spLocks/>
            </p:cNvSpPr>
            <p:nvPr userDrawn="1"/>
          </p:nvSpPr>
          <p:spPr bwMode="auto">
            <a:xfrm>
              <a:off x="1361" y="2837"/>
              <a:ext cx="68" cy="76"/>
            </a:xfrm>
            <a:custGeom>
              <a:avLst/>
              <a:gdLst>
                <a:gd name="T0" fmla="*/ 38 w 135"/>
                <a:gd name="T1" fmla="*/ 4 h 147"/>
                <a:gd name="T2" fmla="*/ 38 w 135"/>
                <a:gd name="T3" fmla="*/ 24 h 147"/>
                <a:gd name="T4" fmla="*/ 39 w 135"/>
                <a:gd name="T5" fmla="*/ 24 h 147"/>
                <a:gd name="T6" fmla="*/ 58 w 135"/>
                <a:gd name="T7" fmla="*/ 6 h 147"/>
                <a:gd name="T8" fmla="*/ 82 w 135"/>
                <a:gd name="T9" fmla="*/ 0 h 147"/>
                <a:gd name="T10" fmla="*/ 108 w 135"/>
                <a:gd name="T11" fmla="*/ 4 h 147"/>
                <a:gd name="T12" fmla="*/ 124 w 135"/>
                <a:gd name="T13" fmla="*/ 16 h 147"/>
                <a:gd name="T14" fmla="*/ 133 w 135"/>
                <a:gd name="T15" fmla="*/ 35 h 147"/>
                <a:gd name="T16" fmla="*/ 135 w 135"/>
                <a:gd name="T17" fmla="*/ 59 h 147"/>
                <a:gd name="T18" fmla="*/ 135 w 135"/>
                <a:gd name="T19" fmla="*/ 147 h 147"/>
                <a:gd name="T20" fmla="*/ 95 w 135"/>
                <a:gd name="T21" fmla="*/ 147 h 147"/>
                <a:gd name="T22" fmla="*/ 95 w 135"/>
                <a:gd name="T23" fmla="*/ 66 h 147"/>
                <a:gd name="T24" fmla="*/ 90 w 135"/>
                <a:gd name="T25" fmla="*/ 40 h 147"/>
                <a:gd name="T26" fmla="*/ 70 w 135"/>
                <a:gd name="T27" fmla="*/ 31 h 147"/>
                <a:gd name="T28" fmla="*/ 47 w 135"/>
                <a:gd name="T29" fmla="*/ 41 h 147"/>
                <a:gd name="T30" fmla="*/ 40 w 135"/>
                <a:gd name="T31" fmla="*/ 72 h 147"/>
                <a:gd name="T32" fmla="*/ 40 w 135"/>
                <a:gd name="T33" fmla="*/ 147 h 147"/>
                <a:gd name="T34" fmla="*/ 0 w 135"/>
                <a:gd name="T35" fmla="*/ 147 h 147"/>
                <a:gd name="T36" fmla="*/ 0 w 135"/>
                <a:gd name="T37" fmla="*/ 4 h 147"/>
                <a:gd name="T38" fmla="*/ 38 w 135"/>
                <a:gd name="T39" fmla="*/ 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5" h="147">
                  <a:moveTo>
                    <a:pt x="38" y="4"/>
                  </a:moveTo>
                  <a:cubicBezTo>
                    <a:pt x="38" y="24"/>
                    <a:pt x="38" y="24"/>
                    <a:pt x="38" y="24"/>
                  </a:cubicBezTo>
                  <a:cubicBezTo>
                    <a:pt x="39" y="24"/>
                    <a:pt x="39" y="24"/>
                    <a:pt x="39" y="24"/>
                  </a:cubicBezTo>
                  <a:cubicBezTo>
                    <a:pt x="44" y="15"/>
                    <a:pt x="50" y="9"/>
                    <a:pt x="58" y="6"/>
                  </a:cubicBezTo>
                  <a:cubicBezTo>
                    <a:pt x="66" y="2"/>
                    <a:pt x="74" y="0"/>
                    <a:pt x="82" y="0"/>
                  </a:cubicBezTo>
                  <a:cubicBezTo>
                    <a:pt x="93" y="0"/>
                    <a:pt x="102" y="1"/>
                    <a:pt x="108" y="4"/>
                  </a:cubicBezTo>
                  <a:cubicBezTo>
                    <a:pt x="115" y="7"/>
                    <a:pt x="121" y="11"/>
                    <a:pt x="124" y="16"/>
                  </a:cubicBezTo>
                  <a:cubicBezTo>
                    <a:pt x="128" y="21"/>
                    <a:pt x="131" y="27"/>
                    <a:pt x="133" y="35"/>
                  </a:cubicBezTo>
                  <a:cubicBezTo>
                    <a:pt x="134" y="42"/>
                    <a:pt x="135" y="50"/>
                    <a:pt x="135" y="59"/>
                  </a:cubicBezTo>
                  <a:cubicBezTo>
                    <a:pt x="135" y="147"/>
                    <a:pt x="135" y="147"/>
                    <a:pt x="135" y="147"/>
                  </a:cubicBezTo>
                  <a:cubicBezTo>
                    <a:pt x="95" y="147"/>
                    <a:pt x="95" y="147"/>
                    <a:pt x="95" y="147"/>
                  </a:cubicBezTo>
                  <a:cubicBezTo>
                    <a:pt x="95" y="66"/>
                    <a:pt x="95" y="66"/>
                    <a:pt x="95" y="66"/>
                  </a:cubicBezTo>
                  <a:cubicBezTo>
                    <a:pt x="95" y="54"/>
                    <a:pt x="94" y="46"/>
                    <a:pt x="90" y="40"/>
                  </a:cubicBezTo>
                  <a:cubicBezTo>
                    <a:pt x="86" y="34"/>
                    <a:pt x="80" y="31"/>
                    <a:pt x="70" y="31"/>
                  </a:cubicBezTo>
                  <a:cubicBezTo>
                    <a:pt x="59" y="31"/>
                    <a:pt x="52" y="34"/>
                    <a:pt x="47" y="41"/>
                  </a:cubicBezTo>
                  <a:cubicBezTo>
                    <a:pt x="42" y="47"/>
                    <a:pt x="40" y="57"/>
                    <a:pt x="40" y="72"/>
                  </a:cubicBezTo>
                  <a:cubicBezTo>
                    <a:pt x="40" y="147"/>
                    <a:pt x="40" y="147"/>
                    <a:pt x="40" y="147"/>
                  </a:cubicBezTo>
                  <a:cubicBezTo>
                    <a:pt x="0" y="147"/>
                    <a:pt x="0" y="147"/>
                    <a:pt x="0" y="147"/>
                  </a:cubicBezTo>
                  <a:cubicBezTo>
                    <a:pt x="0" y="4"/>
                    <a:pt x="0" y="4"/>
                    <a:pt x="0" y="4"/>
                  </a:cubicBezTo>
                  <a:lnTo>
                    <a:pt x="38"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63" name="Freeform 18"/>
            <p:cNvSpPr>
              <a:spLocks noEditPoints="1"/>
            </p:cNvSpPr>
            <p:nvPr userDrawn="1"/>
          </p:nvSpPr>
          <p:spPr bwMode="auto">
            <a:xfrm>
              <a:off x="1439" y="2837"/>
              <a:ext cx="74" cy="78"/>
            </a:xfrm>
            <a:custGeom>
              <a:avLst/>
              <a:gdLst>
                <a:gd name="T0" fmla="*/ 94 w 144"/>
                <a:gd name="T1" fmla="*/ 37 h 151"/>
                <a:gd name="T2" fmla="*/ 72 w 144"/>
                <a:gd name="T3" fmla="*/ 30 h 151"/>
                <a:gd name="T4" fmla="*/ 56 w 144"/>
                <a:gd name="T5" fmla="*/ 33 h 151"/>
                <a:gd name="T6" fmla="*/ 46 w 144"/>
                <a:gd name="T7" fmla="*/ 41 h 151"/>
                <a:gd name="T8" fmla="*/ 41 w 144"/>
                <a:gd name="T9" fmla="*/ 51 h 151"/>
                <a:gd name="T10" fmla="*/ 39 w 144"/>
                <a:gd name="T11" fmla="*/ 60 h 151"/>
                <a:gd name="T12" fmla="*/ 103 w 144"/>
                <a:gd name="T13" fmla="*/ 60 h 151"/>
                <a:gd name="T14" fmla="*/ 94 w 144"/>
                <a:gd name="T15" fmla="*/ 37 h 151"/>
                <a:gd name="T16" fmla="*/ 49 w 144"/>
                <a:gd name="T17" fmla="*/ 113 h 151"/>
                <a:gd name="T18" fmla="*/ 75 w 144"/>
                <a:gd name="T19" fmla="*/ 122 h 151"/>
                <a:gd name="T20" fmla="*/ 95 w 144"/>
                <a:gd name="T21" fmla="*/ 116 h 151"/>
                <a:gd name="T22" fmla="*/ 106 w 144"/>
                <a:gd name="T23" fmla="*/ 103 h 151"/>
                <a:gd name="T24" fmla="*/ 140 w 144"/>
                <a:gd name="T25" fmla="*/ 103 h 151"/>
                <a:gd name="T26" fmla="*/ 115 w 144"/>
                <a:gd name="T27" fmla="*/ 140 h 151"/>
                <a:gd name="T28" fmla="*/ 73 w 144"/>
                <a:gd name="T29" fmla="*/ 151 h 151"/>
                <a:gd name="T30" fmla="*/ 43 w 144"/>
                <a:gd name="T31" fmla="*/ 146 h 151"/>
                <a:gd name="T32" fmla="*/ 20 w 144"/>
                <a:gd name="T33" fmla="*/ 130 h 151"/>
                <a:gd name="T34" fmla="*/ 5 w 144"/>
                <a:gd name="T35" fmla="*/ 106 h 151"/>
                <a:gd name="T36" fmla="*/ 0 w 144"/>
                <a:gd name="T37" fmla="*/ 76 h 151"/>
                <a:gd name="T38" fmla="*/ 5 w 144"/>
                <a:gd name="T39" fmla="*/ 46 h 151"/>
                <a:gd name="T40" fmla="*/ 20 w 144"/>
                <a:gd name="T41" fmla="*/ 22 h 151"/>
                <a:gd name="T42" fmla="*/ 43 w 144"/>
                <a:gd name="T43" fmla="*/ 6 h 151"/>
                <a:gd name="T44" fmla="*/ 73 w 144"/>
                <a:gd name="T45" fmla="*/ 0 h 151"/>
                <a:gd name="T46" fmla="*/ 105 w 144"/>
                <a:gd name="T47" fmla="*/ 7 h 151"/>
                <a:gd name="T48" fmla="*/ 128 w 144"/>
                <a:gd name="T49" fmla="*/ 26 h 151"/>
                <a:gd name="T50" fmla="*/ 140 w 144"/>
                <a:gd name="T51" fmla="*/ 53 h 151"/>
                <a:gd name="T52" fmla="*/ 143 w 144"/>
                <a:gd name="T53" fmla="*/ 85 h 151"/>
                <a:gd name="T54" fmla="*/ 39 w 144"/>
                <a:gd name="T55" fmla="*/ 85 h 151"/>
                <a:gd name="T56" fmla="*/ 49 w 144"/>
                <a:gd name="T57" fmla="*/ 11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4" h="151">
                  <a:moveTo>
                    <a:pt x="94" y="37"/>
                  </a:moveTo>
                  <a:cubicBezTo>
                    <a:pt x="89" y="32"/>
                    <a:pt x="82" y="30"/>
                    <a:pt x="72" y="30"/>
                  </a:cubicBezTo>
                  <a:cubicBezTo>
                    <a:pt x="66" y="30"/>
                    <a:pt x="61" y="31"/>
                    <a:pt x="56" y="33"/>
                  </a:cubicBezTo>
                  <a:cubicBezTo>
                    <a:pt x="52" y="35"/>
                    <a:pt x="49" y="38"/>
                    <a:pt x="46" y="41"/>
                  </a:cubicBezTo>
                  <a:cubicBezTo>
                    <a:pt x="44" y="44"/>
                    <a:pt x="42" y="47"/>
                    <a:pt x="41" y="51"/>
                  </a:cubicBezTo>
                  <a:cubicBezTo>
                    <a:pt x="40" y="54"/>
                    <a:pt x="39" y="57"/>
                    <a:pt x="39" y="60"/>
                  </a:cubicBezTo>
                  <a:cubicBezTo>
                    <a:pt x="103" y="60"/>
                    <a:pt x="103" y="60"/>
                    <a:pt x="103" y="60"/>
                  </a:cubicBezTo>
                  <a:cubicBezTo>
                    <a:pt x="102" y="50"/>
                    <a:pt x="98" y="43"/>
                    <a:pt x="94" y="37"/>
                  </a:cubicBezTo>
                  <a:moveTo>
                    <a:pt x="49" y="113"/>
                  </a:moveTo>
                  <a:cubicBezTo>
                    <a:pt x="55" y="119"/>
                    <a:pt x="63" y="122"/>
                    <a:pt x="75" y="122"/>
                  </a:cubicBezTo>
                  <a:cubicBezTo>
                    <a:pt x="83" y="122"/>
                    <a:pt x="89" y="120"/>
                    <a:pt x="95" y="116"/>
                  </a:cubicBezTo>
                  <a:cubicBezTo>
                    <a:pt x="101" y="112"/>
                    <a:pt x="104" y="107"/>
                    <a:pt x="106" y="103"/>
                  </a:cubicBezTo>
                  <a:cubicBezTo>
                    <a:pt x="140" y="103"/>
                    <a:pt x="140" y="103"/>
                    <a:pt x="140" y="103"/>
                  </a:cubicBezTo>
                  <a:cubicBezTo>
                    <a:pt x="135" y="120"/>
                    <a:pt x="126" y="133"/>
                    <a:pt x="115" y="140"/>
                  </a:cubicBezTo>
                  <a:cubicBezTo>
                    <a:pt x="103" y="147"/>
                    <a:pt x="90" y="151"/>
                    <a:pt x="73" y="151"/>
                  </a:cubicBezTo>
                  <a:cubicBezTo>
                    <a:pt x="62" y="151"/>
                    <a:pt x="52" y="149"/>
                    <a:pt x="43" y="146"/>
                  </a:cubicBezTo>
                  <a:cubicBezTo>
                    <a:pt x="34" y="142"/>
                    <a:pt x="26" y="137"/>
                    <a:pt x="20" y="130"/>
                  </a:cubicBezTo>
                  <a:cubicBezTo>
                    <a:pt x="13" y="124"/>
                    <a:pt x="8" y="116"/>
                    <a:pt x="5" y="106"/>
                  </a:cubicBezTo>
                  <a:cubicBezTo>
                    <a:pt x="2" y="97"/>
                    <a:pt x="0" y="87"/>
                    <a:pt x="0" y="76"/>
                  </a:cubicBezTo>
                  <a:cubicBezTo>
                    <a:pt x="0" y="65"/>
                    <a:pt x="2" y="55"/>
                    <a:pt x="5" y="46"/>
                  </a:cubicBezTo>
                  <a:cubicBezTo>
                    <a:pt x="9" y="36"/>
                    <a:pt x="14" y="28"/>
                    <a:pt x="20" y="22"/>
                  </a:cubicBezTo>
                  <a:cubicBezTo>
                    <a:pt x="27" y="15"/>
                    <a:pt x="34" y="10"/>
                    <a:pt x="43" y="6"/>
                  </a:cubicBezTo>
                  <a:cubicBezTo>
                    <a:pt x="52" y="2"/>
                    <a:pt x="62" y="0"/>
                    <a:pt x="73" y="0"/>
                  </a:cubicBezTo>
                  <a:cubicBezTo>
                    <a:pt x="85" y="0"/>
                    <a:pt x="96" y="2"/>
                    <a:pt x="105" y="7"/>
                  </a:cubicBezTo>
                  <a:cubicBezTo>
                    <a:pt x="114" y="12"/>
                    <a:pt x="122" y="18"/>
                    <a:pt x="128" y="26"/>
                  </a:cubicBezTo>
                  <a:cubicBezTo>
                    <a:pt x="133" y="34"/>
                    <a:pt x="138" y="43"/>
                    <a:pt x="140" y="53"/>
                  </a:cubicBezTo>
                  <a:cubicBezTo>
                    <a:pt x="143" y="63"/>
                    <a:pt x="144" y="74"/>
                    <a:pt x="143" y="85"/>
                  </a:cubicBezTo>
                  <a:cubicBezTo>
                    <a:pt x="39" y="85"/>
                    <a:pt x="39" y="85"/>
                    <a:pt x="39" y="85"/>
                  </a:cubicBezTo>
                  <a:cubicBezTo>
                    <a:pt x="40" y="98"/>
                    <a:pt x="43" y="107"/>
                    <a:pt x="49" y="113"/>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64" name="Freeform 19"/>
            <p:cNvSpPr>
              <a:spLocks/>
            </p:cNvSpPr>
            <p:nvPr userDrawn="1"/>
          </p:nvSpPr>
          <p:spPr bwMode="auto">
            <a:xfrm>
              <a:off x="1518" y="2837"/>
              <a:ext cx="68" cy="78"/>
            </a:xfrm>
            <a:custGeom>
              <a:avLst/>
              <a:gdLst>
                <a:gd name="T0" fmla="*/ 41 w 134"/>
                <a:gd name="T1" fmla="*/ 112 h 151"/>
                <a:gd name="T2" fmla="*/ 47 w 134"/>
                <a:gd name="T3" fmla="*/ 119 h 151"/>
                <a:gd name="T4" fmla="*/ 57 w 134"/>
                <a:gd name="T5" fmla="*/ 124 h 151"/>
                <a:gd name="T6" fmla="*/ 68 w 134"/>
                <a:gd name="T7" fmla="*/ 125 h 151"/>
                <a:gd name="T8" fmla="*/ 77 w 134"/>
                <a:gd name="T9" fmla="*/ 124 h 151"/>
                <a:gd name="T10" fmla="*/ 85 w 134"/>
                <a:gd name="T11" fmla="*/ 121 h 151"/>
                <a:gd name="T12" fmla="*/ 92 w 134"/>
                <a:gd name="T13" fmla="*/ 115 h 151"/>
                <a:gd name="T14" fmla="*/ 94 w 134"/>
                <a:gd name="T15" fmla="*/ 107 h 151"/>
                <a:gd name="T16" fmla="*/ 82 w 134"/>
                <a:gd name="T17" fmla="*/ 93 h 151"/>
                <a:gd name="T18" fmla="*/ 49 w 134"/>
                <a:gd name="T19" fmla="*/ 84 h 151"/>
                <a:gd name="T20" fmla="*/ 32 w 134"/>
                <a:gd name="T21" fmla="*/ 80 h 151"/>
                <a:gd name="T22" fmla="*/ 18 w 134"/>
                <a:gd name="T23" fmla="*/ 73 h 151"/>
                <a:gd name="T24" fmla="*/ 8 w 134"/>
                <a:gd name="T25" fmla="*/ 62 h 151"/>
                <a:gd name="T26" fmla="*/ 4 w 134"/>
                <a:gd name="T27" fmla="*/ 46 h 151"/>
                <a:gd name="T28" fmla="*/ 9 w 134"/>
                <a:gd name="T29" fmla="*/ 23 h 151"/>
                <a:gd name="T30" fmla="*/ 23 w 134"/>
                <a:gd name="T31" fmla="*/ 9 h 151"/>
                <a:gd name="T32" fmla="*/ 43 w 134"/>
                <a:gd name="T33" fmla="*/ 2 h 151"/>
                <a:gd name="T34" fmla="*/ 66 w 134"/>
                <a:gd name="T35" fmla="*/ 0 h 151"/>
                <a:gd name="T36" fmla="*/ 89 w 134"/>
                <a:gd name="T37" fmla="*/ 2 h 151"/>
                <a:gd name="T38" fmla="*/ 108 w 134"/>
                <a:gd name="T39" fmla="*/ 10 h 151"/>
                <a:gd name="T40" fmla="*/ 123 w 134"/>
                <a:gd name="T41" fmla="*/ 24 h 151"/>
                <a:gd name="T42" fmla="*/ 130 w 134"/>
                <a:gd name="T43" fmla="*/ 46 h 151"/>
                <a:gd name="T44" fmla="*/ 92 w 134"/>
                <a:gd name="T45" fmla="*/ 46 h 151"/>
                <a:gd name="T46" fmla="*/ 83 w 134"/>
                <a:gd name="T47" fmla="*/ 30 h 151"/>
                <a:gd name="T48" fmla="*/ 65 w 134"/>
                <a:gd name="T49" fmla="*/ 26 h 151"/>
                <a:gd name="T50" fmla="*/ 58 w 134"/>
                <a:gd name="T51" fmla="*/ 27 h 151"/>
                <a:gd name="T52" fmla="*/ 51 w 134"/>
                <a:gd name="T53" fmla="*/ 28 h 151"/>
                <a:gd name="T54" fmla="*/ 45 w 134"/>
                <a:gd name="T55" fmla="*/ 32 h 151"/>
                <a:gd name="T56" fmla="*/ 43 w 134"/>
                <a:gd name="T57" fmla="*/ 40 h 151"/>
                <a:gd name="T58" fmla="*/ 47 w 134"/>
                <a:gd name="T59" fmla="*/ 48 h 151"/>
                <a:gd name="T60" fmla="*/ 57 w 134"/>
                <a:gd name="T61" fmla="*/ 54 h 151"/>
                <a:gd name="T62" fmla="*/ 72 w 134"/>
                <a:gd name="T63" fmla="*/ 57 h 151"/>
                <a:gd name="T64" fmla="*/ 88 w 134"/>
                <a:gd name="T65" fmla="*/ 61 h 151"/>
                <a:gd name="T66" fmla="*/ 105 w 134"/>
                <a:gd name="T67" fmla="*/ 66 h 151"/>
                <a:gd name="T68" fmla="*/ 119 w 134"/>
                <a:gd name="T69" fmla="*/ 73 h 151"/>
                <a:gd name="T70" fmla="*/ 130 w 134"/>
                <a:gd name="T71" fmla="*/ 84 h 151"/>
                <a:gd name="T72" fmla="*/ 134 w 134"/>
                <a:gd name="T73" fmla="*/ 101 h 151"/>
                <a:gd name="T74" fmla="*/ 128 w 134"/>
                <a:gd name="T75" fmla="*/ 125 h 151"/>
                <a:gd name="T76" fmla="*/ 113 w 134"/>
                <a:gd name="T77" fmla="*/ 140 h 151"/>
                <a:gd name="T78" fmla="*/ 92 w 134"/>
                <a:gd name="T79" fmla="*/ 149 h 151"/>
                <a:gd name="T80" fmla="*/ 68 w 134"/>
                <a:gd name="T81" fmla="*/ 151 h 151"/>
                <a:gd name="T82" fmla="*/ 43 w 134"/>
                <a:gd name="T83" fmla="*/ 149 h 151"/>
                <a:gd name="T84" fmla="*/ 22 w 134"/>
                <a:gd name="T85" fmla="*/ 140 h 151"/>
                <a:gd name="T86" fmla="*/ 7 w 134"/>
                <a:gd name="T87" fmla="*/ 125 h 151"/>
                <a:gd name="T88" fmla="*/ 0 w 134"/>
                <a:gd name="T89" fmla="*/ 101 h 151"/>
                <a:gd name="T90" fmla="*/ 38 w 134"/>
                <a:gd name="T91" fmla="*/ 101 h 151"/>
                <a:gd name="T92" fmla="*/ 41 w 134"/>
                <a:gd name="T93" fmla="*/ 11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4" h="151">
                  <a:moveTo>
                    <a:pt x="41" y="112"/>
                  </a:moveTo>
                  <a:cubicBezTo>
                    <a:pt x="42" y="115"/>
                    <a:pt x="45" y="117"/>
                    <a:pt x="47" y="119"/>
                  </a:cubicBezTo>
                  <a:cubicBezTo>
                    <a:pt x="50" y="121"/>
                    <a:pt x="53" y="123"/>
                    <a:pt x="57" y="124"/>
                  </a:cubicBezTo>
                  <a:cubicBezTo>
                    <a:pt x="61" y="124"/>
                    <a:pt x="64" y="125"/>
                    <a:pt x="68" y="125"/>
                  </a:cubicBezTo>
                  <a:cubicBezTo>
                    <a:pt x="71" y="125"/>
                    <a:pt x="74" y="125"/>
                    <a:pt x="77" y="124"/>
                  </a:cubicBezTo>
                  <a:cubicBezTo>
                    <a:pt x="80" y="123"/>
                    <a:pt x="83" y="122"/>
                    <a:pt x="85" y="121"/>
                  </a:cubicBezTo>
                  <a:cubicBezTo>
                    <a:pt x="88" y="119"/>
                    <a:pt x="90" y="118"/>
                    <a:pt x="92" y="115"/>
                  </a:cubicBezTo>
                  <a:cubicBezTo>
                    <a:pt x="93" y="113"/>
                    <a:pt x="94" y="110"/>
                    <a:pt x="94" y="107"/>
                  </a:cubicBezTo>
                  <a:cubicBezTo>
                    <a:pt x="94" y="101"/>
                    <a:pt x="90" y="96"/>
                    <a:pt x="82" y="93"/>
                  </a:cubicBezTo>
                  <a:cubicBezTo>
                    <a:pt x="74" y="90"/>
                    <a:pt x="63" y="87"/>
                    <a:pt x="49" y="84"/>
                  </a:cubicBezTo>
                  <a:cubicBezTo>
                    <a:pt x="44" y="83"/>
                    <a:pt x="38" y="81"/>
                    <a:pt x="32" y="80"/>
                  </a:cubicBezTo>
                  <a:cubicBezTo>
                    <a:pt x="27" y="78"/>
                    <a:pt x="22" y="76"/>
                    <a:pt x="18" y="73"/>
                  </a:cubicBezTo>
                  <a:cubicBezTo>
                    <a:pt x="14" y="70"/>
                    <a:pt x="10" y="66"/>
                    <a:pt x="8" y="62"/>
                  </a:cubicBezTo>
                  <a:cubicBezTo>
                    <a:pt x="5" y="58"/>
                    <a:pt x="4" y="52"/>
                    <a:pt x="4" y="46"/>
                  </a:cubicBezTo>
                  <a:cubicBezTo>
                    <a:pt x="4" y="37"/>
                    <a:pt x="6" y="29"/>
                    <a:pt x="9" y="23"/>
                  </a:cubicBezTo>
                  <a:cubicBezTo>
                    <a:pt x="13" y="17"/>
                    <a:pt x="17" y="13"/>
                    <a:pt x="23" y="9"/>
                  </a:cubicBezTo>
                  <a:cubicBezTo>
                    <a:pt x="29" y="6"/>
                    <a:pt x="36" y="3"/>
                    <a:pt x="43" y="2"/>
                  </a:cubicBezTo>
                  <a:cubicBezTo>
                    <a:pt x="51" y="1"/>
                    <a:pt x="58" y="0"/>
                    <a:pt x="66" y="0"/>
                  </a:cubicBezTo>
                  <a:cubicBezTo>
                    <a:pt x="74" y="0"/>
                    <a:pt x="82" y="1"/>
                    <a:pt x="89" y="2"/>
                  </a:cubicBezTo>
                  <a:cubicBezTo>
                    <a:pt x="96" y="4"/>
                    <a:pt x="103" y="6"/>
                    <a:pt x="108" y="10"/>
                  </a:cubicBezTo>
                  <a:cubicBezTo>
                    <a:pt x="114" y="13"/>
                    <a:pt x="119" y="18"/>
                    <a:pt x="123" y="24"/>
                  </a:cubicBezTo>
                  <a:cubicBezTo>
                    <a:pt x="127" y="29"/>
                    <a:pt x="129" y="37"/>
                    <a:pt x="130" y="46"/>
                  </a:cubicBezTo>
                  <a:cubicBezTo>
                    <a:pt x="92" y="46"/>
                    <a:pt x="92" y="46"/>
                    <a:pt x="92" y="46"/>
                  </a:cubicBezTo>
                  <a:cubicBezTo>
                    <a:pt x="92" y="38"/>
                    <a:pt x="89" y="33"/>
                    <a:pt x="83" y="30"/>
                  </a:cubicBezTo>
                  <a:cubicBezTo>
                    <a:pt x="78" y="28"/>
                    <a:pt x="72" y="26"/>
                    <a:pt x="65" y="26"/>
                  </a:cubicBezTo>
                  <a:cubicBezTo>
                    <a:pt x="63" y="26"/>
                    <a:pt x="61" y="26"/>
                    <a:pt x="58" y="27"/>
                  </a:cubicBezTo>
                  <a:cubicBezTo>
                    <a:pt x="55" y="27"/>
                    <a:pt x="53" y="28"/>
                    <a:pt x="51" y="28"/>
                  </a:cubicBezTo>
                  <a:cubicBezTo>
                    <a:pt x="49" y="29"/>
                    <a:pt x="47" y="31"/>
                    <a:pt x="45" y="32"/>
                  </a:cubicBezTo>
                  <a:cubicBezTo>
                    <a:pt x="44" y="34"/>
                    <a:pt x="43" y="37"/>
                    <a:pt x="43" y="40"/>
                  </a:cubicBezTo>
                  <a:cubicBezTo>
                    <a:pt x="43" y="43"/>
                    <a:pt x="44" y="46"/>
                    <a:pt x="47" y="48"/>
                  </a:cubicBezTo>
                  <a:cubicBezTo>
                    <a:pt x="50" y="50"/>
                    <a:pt x="53" y="52"/>
                    <a:pt x="57" y="54"/>
                  </a:cubicBezTo>
                  <a:cubicBezTo>
                    <a:pt x="61" y="55"/>
                    <a:pt x="66" y="56"/>
                    <a:pt x="72" y="57"/>
                  </a:cubicBezTo>
                  <a:cubicBezTo>
                    <a:pt x="77" y="58"/>
                    <a:pt x="82" y="60"/>
                    <a:pt x="88" y="61"/>
                  </a:cubicBezTo>
                  <a:cubicBezTo>
                    <a:pt x="94" y="62"/>
                    <a:pt x="99" y="64"/>
                    <a:pt x="105" y="66"/>
                  </a:cubicBezTo>
                  <a:cubicBezTo>
                    <a:pt x="110" y="68"/>
                    <a:pt x="115" y="70"/>
                    <a:pt x="119" y="73"/>
                  </a:cubicBezTo>
                  <a:cubicBezTo>
                    <a:pt x="124" y="76"/>
                    <a:pt x="127" y="80"/>
                    <a:pt x="130" y="84"/>
                  </a:cubicBezTo>
                  <a:cubicBezTo>
                    <a:pt x="132" y="89"/>
                    <a:pt x="134" y="95"/>
                    <a:pt x="134" y="101"/>
                  </a:cubicBezTo>
                  <a:cubicBezTo>
                    <a:pt x="134" y="111"/>
                    <a:pt x="132" y="119"/>
                    <a:pt x="128" y="125"/>
                  </a:cubicBezTo>
                  <a:cubicBezTo>
                    <a:pt x="124" y="131"/>
                    <a:pt x="119" y="137"/>
                    <a:pt x="113" y="140"/>
                  </a:cubicBezTo>
                  <a:cubicBezTo>
                    <a:pt x="107" y="144"/>
                    <a:pt x="100" y="147"/>
                    <a:pt x="92" y="149"/>
                  </a:cubicBezTo>
                  <a:cubicBezTo>
                    <a:pt x="84" y="150"/>
                    <a:pt x="76" y="151"/>
                    <a:pt x="68" y="151"/>
                  </a:cubicBezTo>
                  <a:cubicBezTo>
                    <a:pt x="60" y="151"/>
                    <a:pt x="51" y="150"/>
                    <a:pt x="43" y="149"/>
                  </a:cubicBezTo>
                  <a:cubicBezTo>
                    <a:pt x="35" y="147"/>
                    <a:pt x="28" y="144"/>
                    <a:pt x="22" y="140"/>
                  </a:cubicBezTo>
                  <a:cubicBezTo>
                    <a:pt x="16" y="136"/>
                    <a:pt x="11" y="131"/>
                    <a:pt x="7" y="125"/>
                  </a:cubicBezTo>
                  <a:cubicBezTo>
                    <a:pt x="3" y="118"/>
                    <a:pt x="1" y="110"/>
                    <a:pt x="0" y="101"/>
                  </a:cubicBezTo>
                  <a:cubicBezTo>
                    <a:pt x="38" y="101"/>
                    <a:pt x="38" y="101"/>
                    <a:pt x="38" y="101"/>
                  </a:cubicBezTo>
                  <a:cubicBezTo>
                    <a:pt x="38" y="105"/>
                    <a:pt x="39" y="109"/>
                    <a:pt x="41" y="1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65" name="Freeform 20"/>
            <p:cNvSpPr>
              <a:spLocks/>
            </p:cNvSpPr>
            <p:nvPr userDrawn="1"/>
          </p:nvSpPr>
          <p:spPr bwMode="auto">
            <a:xfrm>
              <a:off x="1592" y="2837"/>
              <a:ext cx="68" cy="78"/>
            </a:xfrm>
            <a:custGeom>
              <a:avLst/>
              <a:gdLst>
                <a:gd name="T0" fmla="*/ 40 w 133"/>
                <a:gd name="T1" fmla="*/ 112 h 151"/>
                <a:gd name="T2" fmla="*/ 47 w 133"/>
                <a:gd name="T3" fmla="*/ 119 h 151"/>
                <a:gd name="T4" fmla="*/ 57 w 133"/>
                <a:gd name="T5" fmla="*/ 124 h 151"/>
                <a:gd name="T6" fmla="*/ 68 w 133"/>
                <a:gd name="T7" fmla="*/ 125 h 151"/>
                <a:gd name="T8" fmla="*/ 77 w 133"/>
                <a:gd name="T9" fmla="*/ 124 h 151"/>
                <a:gd name="T10" fmla="*/ 85 w 133"/>
                <a:gd name="T11" fmla="*/ 121 h 151"/>
                <a:gd name="T12" fmla="*/ 91 w 133"/>
                <a:gd name="T13" fmla="*/ 115 h 151"/>
                <a:gd name="T14" fmla="*/ 94 w 133"/>
                <a:gd name="T15" fmla="*/ 107 h 151"/>
                <a:gd name="T16" fmla="*/ 82 w 133"/>
                <a:gd name="T17" fmla="*/ 93 h 151"/>
                <a:gd name="T18" fmla="*/ 49 w 133"/>
                <a:gd name="T19" fmla="*/ 84 h 151"/>
                <a:gd name="T20" fmla="*/ 32 w 133"/>
                <a:gd name="T21" fmla="*/ 80 h 151"/>
                <a:gd name="T22" fmla="*/ 18 w 133"/>
                <a:gd name="T23" fmla="*/ 73 h 151"/>
                <a:gd name="T24" fmla="*/ 7 w 133"/>
                <a:gd name="T25" fmla="*/ 62 h 151"/>
                <a:gd name="T26" fmla="*/ 4 w 133"/>
                <a:gd name="T27" fmla="*/ 46 h 151"/>
                <a:gd name="T28" fmla="*/ 9 w 133"/>
                <a:gd name="T29" fmla="*/ 23 h 151"/>
                <a:gd name="T30" fmla="*/ 23 w 133"/>
                <a:gd name="T31" fmla="*/ 9 h 151"/>
                <a:gd name="T32" fmla="*/ 43 w 133"/>
                <a:gd name="T33" fmla="*/ 2 h 151"/>
                <a:gd name="T34" fmla="*/ 66 w 133"/>
                <a:gd name="T35" fmla="*/ 0 h 151"/>
                <a:gd name="T36" fmla="*/ 89 w 133"/>
                <a:gd name="T37" fmla="*/ 2 h 151"/>
                <a:gd name="T38" fmla="*/ 108 w 133"/>
                <a:gd name="T39" fmla="*/ 10 h 151"/>
                <a:gd name="T40" fmla="*/ 123 w 133"/>
                <a:gd name="T41" fmla="*/ 24 h 151"/>
                <a:gd name="T42" fmla="*/ 129 w 133"/>
                <a:gd name="T43" fmla="*/ 46 h 151"/>
                <a:gd name="T44" fmla="*/ 92 w 133"/>
                <a:gd name="T45" fmla="*/ 46 h 151"/>
                <a:gd name="T46" fmla="*/ 83 w 133"/>
                <a:gd name="T47" fmla="*/ 30 h 151"/>
                <a:gd name="T48" fmla="*/ 65 w 133"/>
                <a:gd name="T49" fmla="*/ 26 h 151"/>
                <a:gd name="T50" fmla="*/ 58 w 133"/>
                <a:gd name="T51" fmla="*/ 27 h 151"/>
                <a:gd name="T52" fmla="*/ 51 w 133"/>
                <a:gd name="T53" fmla="*/ 28 h 151"/>
                <a:gd name="T54" fmla="*/ 45 w 133"/>
                <a:gd name="T55" fmla="*/ 32 h 151"/>
                <a:gd name="T56" fmla="*/ 43 w 133"/>
                <a:gd name="T57" fmla="*/ 40 h 151"/>
                <a:gd name="T58" fmla="*/ 47 w 133"/>
                <a:gd name="T59" fmla="*/ 48 h 151"/>
                <a:gd name="T60" fmla="*/ 57 w 133"/>
                <a:gd name="T61" fmla="*/ 54 h 151"/>
                <a:gd name="T62" fmla="*/ 71 w 133"/>
                <a:gd name="T63" fmla="*/ 57 h 151"/>
                <a:gd name="T64" fmla="*/ 88 w 133"/>
                <a:gd name="T65" fmla="*/ 61 h 151"/>
                <a:gd name="T66" fmla="*/ 105 w 133"/>
                <a:gd name="T67" fmla="*/ 66 h 151"/>
                <a:gd name="T68" fmla="*/ 119 w 133"/>
                <a:gd name="T69" fmla="*/ 73 h 151"/>
                <a:gd name="T70" fmla="*/ 129 w 133"/>
                <a:gd name="T71" fmla="*/ 84 h 151"/>
                <a:gd name="T72" fmla="*/ 133 w 133"/>
                <a:gd name="T73" fmla="*/ 101 h 151"/>
                <a:gd name="T74" fmla="*/ 128 w 133"/>
                <a:gd name="T75" fmla="*/ 125 h 151"/>
                <a:gd name="T76" fmla="*/ 113 w 133"/>
                <a:gd name="T77" fmla="*/ 140 h 151"/>
                <a:gd name="T78" fmla="*/ 92 w 133"/>
                <a:gd name="T79" fmla="*/ 149 h 151"/>
                <a:gd name="T80" fmla="*/ 68 w 133"/>
                <a:gd name="T81" fmla="*/ 151 h 151"/>
                <a:gd name="T82" fmla="*/ 43 w 133"/>
                <a:gd name="T83" fmla="*/ 149 h 151"/>
                <a:gd name="T84" fmla="*/ 22 w 133"/>
                <a:gd name="T85" fmla="*/ 140 h 151"/>
                <a:gd name="T86" fmla="*/ 7 w 133"/>
                <a:gd name="T87" fmla="*/ 125 h 151"/>
                <a:gd name="T88" fmla="*/ 0 w 133"/>
                <a:gd name="T89" fmla="*/ 101 h 151"/>
                <a:gd name="T90" fmla="*/ 38 w 133"/>
                <a:gd name="T91" fmla="*/ 101 h 151"/>
                <a:gd name="T92" fmla="*/ 40 w 133"/>
                <a:gd name="T93" fmla="*/ 11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3" h="151">
                  <a:moveTo>
                    <a:pt x="40" y="112"/>
                  </a:moveTo>
                  <a:cubicBezTo>
                    <a:pt x="42" y="115"/>
                    <a:pt x="44" y="117"/>
                    <a:pt x="47" y="119"/>
                  </a:cubicBezTo>
                  <a:cubicBezTo>
                    <a:pt x="50" y="121"/>
                    <a:pt x="53" y="123"/>
                    <a:pt x="57" y="124"/>
                  </a:cubicBezTo>
                  <a:cubicBezTo>
                    <a:pt x="60" y="124"/>
                    <a:pt x="64" y="125"/>
                    <a:pt x="68" y="125"/>
                  </a:cubicBezTo>
                  <a:cubicBezTo>
                    <a:pt x="71" y="125"/>
                    <a:pt x="74" y="125"/>
                    <a:pt x="77" y="124"/>
                  </a:cubicBezTo>
                  <a:cubicBezTo>
                    <a:pt x="80" y="123"/>
                    <a:pt x="83" y="122"/>
                    <a:pt x="85" y="121"/>
                  </a:cubicBezTo>
                  <a:cubicBezTo>
                    <a:pt x="88" y="119"/>
                    <a:pt x="90" y="118"/>
                    <a:pt x="91" y="115"/>
                  </a:cubicBezTo>
                  <a:cubicBezTo>
                    <a:pt x="93" y="113"/>
                    <a:pt x="94" y="110"/>
                    <a:pt x="94" y="107"/>
                  </a:cubicBezTo>
                  <a:cubicBezTo>
                    <a:pt x="94" y="101"/>
                    <a:pt x="90" y="96"/>
                    <a:pt x="82" y="93"/>
                  </a:cubicBezTo>
                  <a:cubicBezTo>
                    <a:pt x="74" y="90"/>
                    <a:pt x="63" y="87"/>
                    <a:pt x="49" y="84"/>
                  </a:cubicBezTo>
                  <a:cubicBezTo>
                    <a:pt x="43" y="83"/>
                    <a:pt x="38" y="81"/>
                    <a:pt x="32" y="80"/>
                  </a:cubicBezTo>
                  <a:cubicBezTo>
                    <a:pt x="27" y="78"/>
                    <a:pt x="22" y="76"/>
                    <a:pt x="18" y="73"/>
                  </a:cubicBezTo>
                  <a:cubicBezTo>
                    <a:pt x="13" y="70"/>
                    <a:pt x="10" y="66"/>
                    <a:pt x="7" y="62"/>
                  </a:cubicBezTo>
                  <a:cubicBezTo>
                    <a:pt x="5" y="58"/>
                    <a:pt x="4" y="52"/>
                    <a:pt x="4" y="46"/>
                  </a:cubicBezTo>
                  <a:cubicBezTo>
                    <a:pt x="4" y="37"/>
                    <a:pt x="5" y="29"/>
                    <a:pt x="9" y="23"/>
                  </a:cubicBezTo>
                  <a:cubicBezTo>
                    <a:pt x="13" y="17"/>
                    <a:pt x="17" y="13"/>
                    <a:pt x="23" y="9"/>
                  </a:cubicBezTo>
                  <a:cubicBezTo>
                    <a:pt x="29" y="6"/>
                    <a:pt x="36" y="3"/>
                    <a:pt x="43" y="2"/>
                  </a:cubicBezTo>
                  <a:cubicBezTo>
                    <a:pt x="51" y="1"/>
                    <a:pt x="58" y="0"/>
                    <a:pt x="66" y="0"/>
                  </a:cubicBezTo>
                  <a:cubicBezTo>
                    <a:pt x="74" y="0"/>
                    <a:pt x="81" y="1"/>
                    <a:pt x="89" y="2"/>
                  </a:cubicBezTo>
                  <a:cubicBezTo>
                    <a:pt x="96" y="4"/>
                    <a:pt x="103" y="6"/>
                    <a:pt x="108" y="10"/>
                  </a:cubicBezTo>
                  <a:cubicBezTo>
                    <a:pt x="114" y="13"/>
                    <a:pt x="119" y="18"/>
                    <a:pt x="123" y="24"/>
                  </a:cubicBezTo>
                  <a:cubicBezTo>
                    <a:pt x="126" y="29"/>
                    <a:pt x="129" y="37"/>
                    <a:pt x="129" y="46"/>
                  </a:cubicBezTo>
                  <a:cubicBezTo>
                    <a:pt x="92" y="46"/>
                    <a:pt x="92" y="46"/>
                    <a:pt x="92" y="46"/>
                  </a:cubicBezTo>
                  <a:cubicBezTo>
                    <a:pt x="91" y="38"/>
                    <a:pt x="88" y="33"/>
                    <a:pt x="83" y="30"/>
                  </a:cubicBezTo>
                  <a:cubicBezTo>
                    <a:pt x="78" y="28"/>
                    <a:pt x="72" y="26"/>
                    <a:pt x="65" y="26"/>
                  </a:cubicBezTo>
                  <a:cubicBezTo>
                    <a:pt x="63" y="26"/>
                    <a:pt x="60" y="26"/>
                    <a:pt x="58" y="27"/>
                  </a:cubicBezTo>
                  <a:cubicBezTo>
                    <a:pt x="55" y="27"/>
                    <a:pt x="53" y="28"/>
                    <a:pt x="51" y="28"/>
                  </a:cubicBezTo>
                  <a:cubicBezTo>
                    <a:pt x="48" y="29"/>
                    <a:pt x="47" y="31"/>
                    <a:pt x="45" y="32"/>
                  </a:cubicBezTo>
                  <a:cubicBezTo>
                    <a:pt x="44" y="34"/>
                    <a:pt x="43" y="37"/>
                    <a:pt x="43" y="40"/>
                  </a:cubicBezTo>
                  <a:cubicBezTo>
                    <a:pt x="43" y="43"/>
                    <a:pt x="44" y="46"/>
                    <a:pt x="47" y="48"/>
                  </a:cubicBezTo>
                  <a:cubicBezTo>
                    <a:pt x="49" y="50"/>
                    <a:pt x="53" y="52"/>
                    <a:pt x="57" y="54"/>
                  </a:cubicBezTo>
                  <a:cubicBezTo>
                    <a:pt x="61" y="55"/>
                    <a:pt x="66" y="56"/>
                    <a:pt x="71" y="57"/>
                  </a:cubicBezTo>
                  <a:cubicBezTo>
                    <a:pt x="77" y="58"/>
                    <a:pt x="82" y="60"/>
                    <a:pt x="88" y="61"/>
                  </a:cubicBezTo>
                  <a:cubicBezTo>
                    <a:pt x="93" y="62"/>
                    <a:pt x="99" y="64"/>
                    <a:pt x="105" y="66"/>
                  </a:cubicBezTo>
                  <a:cubicBezTo>
                    <a:pt x="110" y="68"/>
                    <a:pt x="115" y="70"/>
                    <a:pt x="119" y="73"/>
                  </a:cubicBezTo>
                  <a:cubicBezTo>
                    <a:pt x="123" y="76"/>
                    <a:pt x="127" y="80"/>
                    <a:pt x="129" y="84"/>
                  </a:cubicBezTo>
                  <a:cubicBezTo>
                    <a:pt x="132" y="89"/>
                    <a:pt x="133" y="95"/>
                    <a:pt x="133" y="101"/>
                  </a:cubicBezTo>
                  <a:cubicBezTo>
                    <a:pt x="133" y="111"/>
                    <a:pt x="131" y="119"/>
                    <a:pt x="128" y="125"/>
                  </a:cubicBezTo>
                  <a:cubicBezTo>
                    <a:pt x="124" y="131"/>
                    <a:pt x="119" y="137"/>
                    <a:pt x="113" y="140"/>
                  </a:cubicBezTo>
                  <a:cubicBezTo>
                    <a:pt x="107" y="144"/>
                    <a:pt x="100" y="147"/>
                    <a:pt x="92" y="149"/>
                  </a:cubicBezTo>
                  <a:cubicBezTo>
                    <a:pt x="84" y="150"/>
                    <a:pt x="76" y="151"/>
                    <a:pt x="68" y="151"/>
                  </a:cubicBezTo>
                  <a:cubicBezTo>
                    <a:pt x="59" y="151"/>
                    <a:pt x="51" y="150"/>
                    <a:pt x="43" y="149"/>
                  </a:cubicBezTo>
                  <a:cubicBezTo>
                    <a:pt x="35" y="147"/>
                    <a:pt x="28" y="144"/>
                    <a:pt x="22" y="140"/>
                  </a:cubicBezTo>
                  <a:cubicBezTo>
                    <a:pt x="16" y="136"/>
                    <a:pt x="11" y="131"/>
                    <a:pt x="7" y="125"/>
                  </a:cubicBezTo>
                  <a:cubicBezTo>
                    <a:pt x="3" y="118"/>
                    <a:pt x="1" y="110"/>
                    <a:pt x="0" y="101"/>
                  </a:cubicBezTo>
                  <a:cubicBezTo>
                    <a:pt x="38" y="101"/>
                    <a:pt x="38" y="101"/>
                    <a:pt x="38" y="101"/>
                  </a:cubicBezTo>
                  <a:cubicBezTo>
                    <a:pt x="38" y="105"/>
                    <a:pt x="39" y="109"/>
                    <a:pt x="40" y="1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66" name="Freeform 21"/>
            <p:cNvSpPr>
              <a:spLocks/>
            </p:cNvSpPr>
            <p:nvPr userDrawn="1"/>
          </p:nvSpPr>
          <p:spPr bwMode="auto">
            <a:xfrm>
              <a:off x="1068" y="2951"/>
              <a:ext cx="86" cy="106"/>
            </a:xfrm>
            <a:custGeom>
              <a:avLst/>
              <a:gdLst>
                <a:gd name="T0" fmla="*/ 46 w 168"/>
                <a:gd name="T1" fmla="*/ 155 h 208"/>
                <a:gd name="T2" fmla="*/ 56 w 168"/>
                <a:gd name="T3" fmla="*/ 166 h 208"/>
                <a:gd name="T4" fmla="*/ 70 w 168"/>
                <a:gd name="T5" fmla="*/ 172 h 208"/>
                <a:gd name="T6" fmla="*/ 87 w 168"/>
                <a:gd name="T7" fmla="*/ 174 h 208"/>
                <a:gd name="T8" fmla="*/ 99 w 168"/>
                <a:gd name="T9" fmla="*/ 173 h 208"/>
                <a:gd name="T10" fmla="*/ 112 w 168"/>
                <a:gd name="T11" fmla="*/ 170 h 208"/>
                <a:gd name="T12" fmla="*/ 121 w 168"/>
                <a:gd name="T13" fmla="*/ 162 h 208"/>
                <a:gd name="T14" fmla="*/ 125 w 168"/>
                <a:gd name="T15" fmla="*/ 150 h 208"/>
                <a:gd name="T16" fmla="*/ 120 w 168"/>
                <a:gd name="T17" fmla="*/ 137 h 208"/>
                <a:gd name="T18" fmla="*/ 107 w 168"/>
                <a:gd name="T19" fmla="*/ 128 h 208"/>
                <a:gd name="T20" fmla="*/ 88 w 168"/>
                <a:gd name="T21" fmla="*/ 122 h 208"/>
                <a:gd name="T22" fmla="*/ 66 w 168"/>
                <a:gd name="T23" fmla="*/ 117 h 208"/>
                <a:gd name="T24" fmla="*/ 45 w 168"/>
                <a:gd name="T25" fmla="*/ 110 h 208"/>
                <a:gd name="T26" fmla="*/ 26 w 168"/>
                <a:gd name="T27" fmla="*/ 100 h 208"/>
                <a:gd name="T28" fmla="*/ 12 w 168"/>
                <a:gd name="T29" fmla="*/ 84 h 208"/>
                <a:gd name="T30" fmla="*/ 7 w 168"/>
                <a:gd name="T31" fmla="*/ 60 h 208"/>
                <a:gd name="T32" fmla="*/ 14 w 168"/>
                <a:gd name="T33" fmla="*/ 34 h 208"/>
                <a:gd name="T34" fmla="*/ 31 w 168"/>
                <a:gd name="T35" fmla="*/ 15 h 208"/>
                <a:gd name="T36" fmla="*/ 55 w 168"/>
                <a:gd name="T37" fmla="*/ 4 h 208"/>
                <a:gd name="T38" fmla="*/ 81 w 168"/>
                <a:gd name="T39" fmla="*/ 0 h 208"/>
                <a:gd name="T40" fmla="*/ 111 w 168"/>
                <a:gd name="T41" fmla="*/ 4 h 208"/>
                <a:gd name="T42" fmla="*/ 137 w 168"/>
                <a:gd name="T43" fmla="*/ 15 h 208"/>
                <a:gd name="T44" fmla="*/ 154 w 168"/>
                <a:gd name="T45" fmla="*/ 35 h 208"/>
                <a:gd name="T46" fmla="*/ 161 w 168"/>
                <a:gd name="T47" fmla="*/ 64 h 208"/>
                <a:gd name="T48" fmla="*/ 119 w 168"/>
                <a:gd name="T49" fmla="*/ 64 h 208"/>
                <a:gd name="T50" fmla="*/ 115 w 168"/>
                <a:gd name="T51" fmla="*/ 50 h 208"/>
                <a:gd name="T52" fmla="*/ 106 w 168"/>
                <a:gd name="T53" fmla="*/ 40 h 208"/>
                <a:gd name="T54" fmla="*/ 94 w 168"/>
                <a:gd name="T55" fmla="*/ 36 h 208"/>
                <a:gd name="T56" fmla="*/ 79 w 168"/>
                <a:gd name="T57" fmla="*/ 34 h 208"/>
                <a:gd name="T58" fmla="*/ 69 w 168"/>
                <a:gd name="T59" fmla="*/ 35 h 208"/>
                <a:gd name="T60" fmla="*/ 59 w 168"/>
                <a:gd name="T61" fmla="*/ 39 h 208"/>
                <a:gd name="T62" fmla="*/ 52 w 168"/>
                <a:gd name="T63" fmla="*/ 46 h 208"/>
                <a:gd name="T64" fmla="*/ 49 w 168"/>
                <a:gd name="T65" fmla="*/ 57 h 208"/>
                <a:gd name="T66" fmla="*/ 52 w 168"/>
                <a:gd name="T67" fmla="*/ 66 h 208"/>
                <a:gd name="T68" fmla="*/ 60 w 168"/>
                <a:gd name="T69" fmla="*/ 73 h 208"/>
                <a:gd name="T70" fmla="*/ 78 w 168"/>
                <a:gd name="T71" fmla="*/ 79 h 208"/>
                <a:gd name="T72" fmla="*/ 109 w 168"/>
                <a:gd name="T73" fmla="*/ 87 h 208"/>
                <a:gd name="T74" fmla="*/ 124 w 168"/>
                <a:gd name="T75" fmla="*/ 91 h 208"/>
                <a:gd name="T76" fmla="*/ 144 w 168"/>
                <a:gd name="T77" fmla="*/ 100 h 208"/>
                <a:gd name="T78" fmla="*/ 160 w 168"/>
                <a:gd name="T79" fmla="*/ 117 h 208"/>
                <a:gd name="T80" fmla="*/ 168 w 168"/>
                <a:gd name="T81" fmla="*/ 145 h 208"/>
                <a:gd name="T82" fmla="*/ 162 w 168"/>
                <a:gd name="T83" fmla="*/ 170 h 208"/>
                <a:gd name="T84" fmla="*/ 147 w 168"/>
                <a:gd name="T85" fmla="*/ 190 h 208"/>
                <a:gd name="T86" fmla="*/ 121 w 168"/>
                <a:gd name="T87" fmla="*/ 203 h 208"/>
                <a:gd name="T88" fmla="*/ 85 w 168"/>
                <a:gd name="T89" fmla="*/ 208 h 208"/>
                <a:gd name="T90" fmla="*/ 53 w 168"/>
                <a:gd name="T91" fmla="*/ 204 h 208"/>
                <a:gd name="T92" fmla="*/ 26 w 168"/>
                <a:gd name="T93" fmla="*/ 191 h 208"/>
                <a:gd name="T94" fmla="*/ 7 w 168"/>
                <a:gd name="T95" fmla="*/ 169 h 208"/>
                <a:gd name="T96" fmla="*/ 1 w 168"/>
                <a:gd name="T97" fmla="*/ 138 h 208"/>
                <a:gd name="T98" fmla="*/ 43 w 168"/>
                <a:gd name="T99" fmla="*/ 138 h 208"/>
                <a:gd name="T100" fmla="*/ 46 w 168"/>
                <a:gd name="T101" fmla="*/ 155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8" h="208">
                  <a:moveTo>
                    <a:pt x="46" y="155"/>
                  </a:moveTo>
                  <a:cubicBezTo>
                    <a:pt x="49" y="159"/>
                    <a:pt x="52" y="163"/>
                    <a:pt x="56" y="166"/>
                  </a:cubicBezTo>
                  <a:cubicBezTo>
                    <a:pt x="60" y="169"/>
                    <a:pt x="65" y="171"/>
                    <a:pt x="70" y="172"/>
                  </a:cubicBezTo>
                  <a:cubicBezTo>
                    <a:pt x="75" y="174"/>
                    <a:pt x="81" y="174"/>
                    <a:pt x="87" y="174"/>
                  </a:cubicBezTo>
                  <a:cubicBezTo>
                    <a:pt x="91" y="174"/>
                    <a:pt x="95" y="174"/>
                    <a:pt x="99" y="173"/>
                  </a:cubicBezTo>
                  <a:cubicBezTo>
                    <a:pt x="104" y="173"/>
                    <a:pt x="108" y="171"/>
                    <a:pt x="112" y="170"/>
                  </a:cubicBezTo>
                  <a:cubicBezTo>
                    <a:pt x="116" y="168"/>
                    <a:pt x="119" y="165"/>
                    <a:pt x="121" y="162"/>
                  </a:cubicBezTo>
                  <a:cubicBezTo>
                    <a:pt x="124" y="159"/>
                    <a:pt x="125" y="155"/>
                    <a:pt x="125" y="150"/>
                  </a:cubicBezTo>
                  <a:cubicBezTo>
                    <a:pt x="125" y="144"/>
                    <a:pt x="124" y="140"/>
                    <a:pt x="120" y="137"/>
                  </a:cubicBezTo>
                  <a:cubicBezTo>
                    <a:pt x="117" y="133"/>
                    <a:pt x="112" y="130"/>
                    <a:pt x="107" y="128"/>
                  </a:cubicBezTo>
                  <a:cubicBezTo>
                    <a:pt x="101" y="126"/>
                    <a:pt x="95" y="124"/>
                    <a:pt x="88" y="122"/>
                  </a:cubicBezTo>
                  <a:cubicBezTo>
                    <a:pt x="81" y="121"/>
                    <a:pt x="74" y="119"/>
                    <a:pt x="66" y="117"/>
                  </a:cubicBezTo>
                  <a:cubicBezTo>
                    <a:pt x="59" y="115"/>
                    <a:pt x="52" y="113"/>
                    <a:pt x="45" y="110"/>
                  </a:cubicBezTo>
                  <a:cubicBezTo>
                    <a:pt x="38" y="107"/>
                    <a:pt x="31" y="104"/>
                    <a:pt x="26" y="100"/>
                  </a:cubicBezTo>
                  <a:cubicBezTo>
                    <a:pt x="20" y="95"/>
                    <a:pt x="16" y="90"/>
                    <a:pt x="12" y="84"/>
                  </a:cubicBezTo>
                  <a:cubicBezTo>
                    <a:pt x="9" y="77"/>
                    <a:pt x="7" y="69"/>
                    <a:pt x="7" y="60"/>
                  </a:cubicBezTo>
                  <a:cubicBezTo>
                    <a:pt x="7" y="50"/>
                    <a:pt x="9" y="41"/>
                    <a:pt x="14" y="34"/>
                  </a:cubicBezTo>
                  <a:cubicBezTo>
                    <a:pt x="18" y="26"/>
                    <a:pt x="24" y="20"/>
                    <a:pt x="31" y="15"/>
                  </a:cubicBezTo>
                  <a:cubicBezTo>
                    <a:pt x="38" y="10"/>
                    <a:pt x="46" y="6"/>
                    <a:pt x="55" y="4"/>
                  </a:cubicBezTo>
                  <a:cubicBezTo>
                    <a:pt x="64" y="2"/>
                    <a:pt x="73" y="0"/>
                    <a:pt x="81" y="0"/>
                  </a:cubicBezTo>
                  <a:cubicBezTo>
                    <a:pt x="92" y="0"/>
                    <a:pt x="102" y="2"/>
                    <a:pt x="111" y="4"/>
                  </a:cubicBezTo>
                  <a:cubicBezTo>
                    <a:pt x="121" y="6"/>
                    <a:pt x="129" y="10"/>
                    <a:pt x="137" y="15"/>
                  </a:cubicBezTo>
                  <a:cubicBezTo>
                    <a:pt x="144" y="20"/>
                    <a:pt x="150" y="27"/>
                    <a:pt x="154" y="35"/>
                  </a:cubicBezTo>
                  <a:cubicBezTo>
                    <a:pt x="159" y="43"/>
                    <a:pt x="161" y="53"/>
                    <a:pt x="161" y="64"/>
                  </a:cubicBezTo>
                  <a:cubicBezTo>
                    <a:pt x="119" y="64"/>
                    <a:pt x="119" y="64"/>
                    <a:pt x="119" y="64"/>
                  </a:cubicBezTo>
                  <a:cubicBezTo>
                    <a:pt x="118" y="58"/>
                    <a:pt x="117" y="53"/>
                    <a:pt x="115" y="50"/>
                  </a:cubicBezTo>
                  <a:cubicBezTo>
                    <a:pt x="113" y="46"/>
                    <a:pt x="110" y="43"/>
                    <a:pt x="106" y="40"/>
                  </a:cubicBezTo>
                  <a:cubicBezTo>
                    <a:pt x="103" y="38"/>
                    <a:pt x="99" y="37"/>
                    <a:pt x="94" y="36"/>
                  </a:cubicBezTo>
                  <a:cubicBezTo>
                    <a:pt x="90" y="35"/>
                    <a:pt x="85" y="34"/>
                    <a:pt x="79" y="34"/>
                  </a:cubicBezTo>
                  <a:cubicBezTo>
                    <a:pt x="76" y="34"/>
                    <a:pt x="72" y="35"/>
                    <a:pt x="69" y="35"/>
                  </a:cubicBezTo>
                  <a:cubicBezTo>
                    <a:pt x="65" y="36"/>
                    <a:pt x="62" y="37"/>
                    <a:pt x="59" y="39"/>
                  </a:cubicBezTo>
                  <a:cubicBezTo>
                    <a:pt x="56" y="41"/>
                    <a:pt x="54" y="43"/>
                    <a:pt x="52" y="46"/>
                  </a:cubicBezTo>
                  <a:cubicBezTo>
                    <a:pt x="50" y="49"/>
                    <a:pt x="49" y="53"/>
                    <a:pt x="49" y="57"/>
                  </a:cubicBezTo>
                  <a:cubicBezTo>
                    <a:pt x="49" y="61"/>
                    <a:pt x="50" y="64"/>
                    <a:pt x="52" y="66"/>
                  </a:cubicBezTo>
                  <a:cubicBezTo>
                    <a:pt x="53" y="69"/>
                    <a:pt x="56" y="71"/>
                    <a:pt x="60" y="73"/>
                  </a:cubicBezTo>
                  <a:cubicBezTo>
                    <a:pt x="65" y="75"/>
                    <a:pt x="71" y="77"/>
                    <a:pt x="78" y="79"/>
                  </a:cubicBezTo>
                  <a:cubicBezTo>
                    <a:pt x="86" y="81"/>
                    <a:pt x="96" y="84"/>
                    <a:pt x="109" y="87"/>
                  </a:cubicBezTo>
                  <a:cubicBezTo>
                    <a:pt x="112" y="88"/>
                    <a:pt x="118" y="89"/>
                    <a:pt x="124" y="91"/>
                  </a:cubicBezTo>
                  <a:cubicBezTo>
                    <a:pt x="131" y="93"/>
                    <a:pt x="137" y="96"/>
                    <a:pt x="144" y="100"/>
                  </a:cubicBezTo>
                  <a:cubicBezTo>
                    <a:pt x="150" y="104"/>
                    <a:pt x="156" y="110"/>
                    <a:pt x="160" y="117"/>
                  </a:cubicBezTo>
                  <a:cubicBezTo>
                    <a:pt x="165" y="124"/>
                    <a:pt x="168" y="133"/>
                    <a:pt x="168" y="145"/>
                  </a:cubicBezTo>
                  <a:cubicBezTo>
                    <a:pt x="168" y="154"/>
                    <a:pt x="166" y="162"/>
                    <a:pt x="162" y="170"/>
                  </a:cubicBezTo>
                  <a:cubicBezTo>
                    <a:pt x="159" y="178"/>
                    <a:pt x="154" y="184"/>
                    <a:pt x="147" y="190"/>
                  </a:cubicBezTo>
                  <a:cubicBezTo>
                    <a:pt x="140" y="196"/>
                    <a:pt x="131" y="200"/>
                    <a:pt x="121" y="203"/>
                  </a:cubicBezTo>
                  <a:cubicBezTo>
                    <a:pt x="110" y="206"/>
                    <a:pt x="99" y="208"/>
                    <a:pt x="85" y="208"/>
                  </a:cubicBezTo>
                  <a:cubicBezTo>
                    <a:pt x="74" y="208"/>
                    <a:pt x="63" y="207"/>
                    <a:pt x="53" y="204"/>
                  </a:cubicBezTo>
                  <a:cubicBezTo>
                    <a:pt x="43" y="201"/>
                    <a:pt x="34" y="197"/>
                    <a:pt x="26" y="191"/>
                  </a:cubicBezTo>
                  <a:cubicBezTo>
                    <a:pt x="18" y="186"/>
                    <a:pt x="12" y="178"/>
                    <a:pt x="7" y="169"/>
                  </a:cubicBezTo>
                  <a:cubicBezTo>
                    <a:pt x="3" y="160"/>
                    <a:pt x="0" y="150"/>
                    <a:pt x="1" y="138"/>
                  </a:cubicBezTo>
                  <a:cubicBezTo>
                    <a:pt x="43" y="138"/>
                    <a:pt x="43" y="138"/>
                    <a:pt x="43" y="138"/>
                  </a:cubicBezTo>
                  <a:cubicBezTo>
                    <a:pt x="43" y="144"/>
                    <a:pt x="44" y="150"/>
                    <a:pt x="46" y="155"/>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67" name="Freeform 22"/>
            <p:cNvSpPr>
              <a:spLocks noEditPoints="1"/>
            </p:cNvSpPr>
            <p:nvPr userDrawn="1"/>
          </p:nvSpPr>
          <p:spPr bwMode="auto">
            <a:xfrm>
              <a:off x="1160" y="2979"/>
              <a:ext cx="73" cy="77"/>
            </a:xfrm>
            <a:custGeom>
              <a:avLst/>
              <a:gdLst>
                <a:gd name="T0" fmla="*/ 94 w 144"/>
                <a:gd name="T1" fmla="*/ 37 h 151"/>
                <a:gd name="T2" fmla="*/ 73 w 144"/>
                <a:gd name="T3" fmla="*/ 30 h 151"/>
                <a:gd name="T4" fmla="*/ 57 w 144"/>
                <a:gd name="T5" fmla="*/ 33 h 151"/>
                <a:gd name="T6" fmla="*/ 47 w 144"/>
                <a:gd name="T7" fmla="*/ 41 h 151"/>
                <a:gd name="T8" fmla="*/ 42 w 144"/>
                <a:gd name="T9" fmla="*/ 51 h 151"/>
                <a:gd name="T10" fmla="*/ 40 w 144"/>
                <a:gd name="T11" fmla="*/ 60 h 151"/>
                <a:gd name="T12" fmla="*/ 104 w 144"/>
                <a:gd name="T13" fmla="*/ 60 h 151"/>
                <a:gd name="T14" fmla="*/ 94 w 144"/>
                <a:gd name="T15" fmla="*/ 37 h 151"/>
                <a:gd name="T16" fmla="*/ 50 w 144"/>
                <a:gd name="T17" fmla="*/ 113 h 151"/>
                <a:gd name="T18" fmla="*/ 75 w 144"/>
                <a:gd name="T19" fmla="*/ 122 h 151"/>
                <a:gd name="T20" fmla="*/ 96 w 144"/>
                <a:gd name="T21" fmla="*/ 116 h 151"/>
                <a:gd name="T22" fmla="*/ 106 w 144"/>
                <a:gd name="T23" fmla="*/ 103 h 151"/>
                <a:gd name="T24" fmla="*/ 141 w 144"/>
                <a:gd name="T25" fmla="*/ 103 h 151"/>
                <a:gd name="T26" fmla="*/ 116 w 144"/>
                <a:gd name="T27" fmla="*/ 140 h 151"/>
                <a:gd name="T28" fmla="*/ 74 w 144"/>
                <a:gd name="T29" fmla="*/ 151 h 151"/>
                <a:gd name="T30" fmla="*/ 43 w 144"/>
                <a:gd name="T31" fmla="*/ 146 h 151"/>
                <a:gd name="T32" fmla="*/ 20 w 144"/>
                <a:gd name="T33" fmla="*/ 130 h 151"/>
                <a:gd name="T34" fmla="*/ 6 w 144"/>
                <a:gd name="T35" fmla="*/ 106 h 151"/>
                <a:gd name="T36" fmla="*/ 0 w 144"/>
                <a:gd name="T37" fmla="*/ 76 h 151"/>
                <a:gd name="T38" fmla="*/ 6 w 144"/>
                <a:gd name="T39" fmla="*/ 46 h 151"/>
                <a:gd name="T40" fmla="*/ 21 w 144"/>
                <a:gd name="T41" fmla="*/ 22 h 151"/>
                <a:gd name="T42" fmla="*/ 44 w 144"/>
                <a:gd name="T43" fmla="*/ 6 h 151"/>
                <a:gd name="T44" fmla="*/ 74 w 144"/>
                <a:gd name="T45" fmla="*/ 0 h 151"/>
                <a:gd name="T46" fmla="*/ 106 w 144"/>
                <a:gd name="T47" fmla="*/ 7 h 151"/>
                <a:gd name="T48" fmla="*/ 128 w 144"/>
                <a:gd name="T49" fmla="*/ 26 h 151"/>
                <a:gd name="T50" fmla="*/ 141 w 144"/>
                <a:gd name="T51" fmla="*/ 53 h 151"/>
                <a:gd name="T52" fmla="*/ 144 w 144"/>
                <a:gd name="T53" fmla="*/ 85 h 151"/>
                <a:gd name="T54" fmla="*/ 40 w 144"/>
                <a:gd name="T55" fmla="*/ 85 h 151"/>
                <a:gd name="T56" fmla="*/ 50 w 144"/>
                <a:gd name="T57" fmla="*/ 11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4" h="151">
                  <a:moveTo>
                    <a:pt x="94" y="37"/>
                  </a:moveTo>
                  <a:cubicBezTo>
                    <a:pt x="90" y="32"/>
                    <a:pt x="82" y="30"/>
                    <a:pt x="73" y="30"/>
                  </a:cubicBezTo>
                  <a:cubicBezTo>
                    <a:pt x="66" y="30"/>
                    <a:pt x="61" y="31"/>
                    <a:pt x="57" y="33"/>
                  </a:cubicBezTo>
                  <a:cubicBezTo>
                    <a:pt x="53" y="35"/>
                    <a:pt x="50" y="38"/>
                    <a:pt x="47" y="41"/>
                  </a:cubicBezTo>
                  <a:cubicBezTo>
                    <a:pt x="45" y="44"/>
                    <a:pt x="43" y="47"/>
                    <a:pt x="42" y="51"/>
                  </a:cubicBezTo>
                  <a:cubicBezTo>
                    <a:pt x="41" y="54"/>
                    <a:pt x="40" y="57"/>
                    <a:pt x="40" y="60"/>
                  </a:cubicBezTo>
                  <a:cubicBezTo>
                    <a:pt x="104" y="60"/>
                    <a:pt x="104" y="60"/>
                    <a:pt x="104" y="60"/>
                  </a:cubicBezTo>
                  <a:cubicBezTo>
                    <a:pt x="102" y="50"/>
                    <a:pt x="99" y="43"/>
                    <a:pt x="94" y="37"/>
                  </a:cubicBezTo>
                  <a:moveTo>
                    <a:pt x="50" y="113"/>
                  </a:moveTo>
                  <a:cubicBezTo>
                    <a:pt x="56" y="119"/>
                    <a:pt x="64" y="122"/>
                    <a:pt x="75" y="122"/>
                  </a:cubicBezTo>
                  <a:cubicBezTo>
                    <a:pt x="83" y="122"/>
                    <a:pt x="90" y="120"/>
                    <a:pt x="96" y="116"/>
                  </a:cubicBezTo>
                  <a:cubicBezTo>
                    <a:pt x="102" y="112"/>
                    <a:pt x="105" y="108"/>
                    <a:pt x="106" y="103"/>
                  </a:cubicBezTo>
                  <a:cubicBezTo>
                    <a:pt x="141" y="103"/>
                    <a:pt x="141" y="103"/>
                    <a:pt x="141" y="103"/>
                  </a:cubicBezTo>
                  <a:cubicBezTo>
                    <a:pt x="136" y="120"/>
                    <a:pt x="127" y="133"/>
                    <a:pt x="116" y="140"/>
                  </a:cubicBezTo>
                  <a:cubicBezTo>
                    <a:pt x="104" y="147"/>
                    <a:pt x="90" y="151"/>
                    <a:pt x="74" y="151"/>
                  </a:cubicBezTo>
                  <a:cubicBezTo>
                    <a:pt x="63" y="151"/>
                    <a:pt x="52" y="149"/>
                    <a:pt x="43" y="146"/>
                  </a:cubicBezTo>
                  <a:cubicBezTo>
                    <a:pt x="34" y="142"/>
                    <a:pt x="27" y="137"/>
                    <a:pt x="20" y="130"/>
                  </a:cubicBezTo>
                  <a:cubicBezTo>
                    <a:pt x="14" y="124"/>
                    <a:pt x="9" y="116"/>
                    <a:pt x="6" y="106"/>
                  </a:cubicBezTo>
                  <a:cubicBezTo>
                    <a:pt x="2" y="97"/>
                    <a:pt x="0" y="87"/>
                    <a:pt x="0" y="76"/>
                  </a:cubicBezTo>
                  <a:cubicBezTo>
                    <a:pt x="0" y="65"/>
                    <a:pt x="2" y="55"/>
                    <a:pt x="6" y="46"/>
                  </a:cubicBezTo>
                  <a:cubicBezTo>
                    <a:pt x="9" y="37"/>
                    <a:pt x="14" y="29"/>
                    <a:pt x="21" y="22"/>
                  </a:cubicBezTo>
                  <a:cubicBezTo>
                    <a:pt x="27" y="15"/>
                    <a:pt x="35" y="10"/>
                    <a:pt x="44" y="6"/>
                  </a:cubicBezTo>
                  <a:cubicBezTo>
                    <a:pt x="53" y="2"/>
                    <a:pt x="63" y="0"/>
                    <a:pt x="74" y="0"/>
                  </a:cubicBezTo>
                  <a:cubicBezTo>
                    <a:pt x="86" y="0"/>
                    <a:pt x="97" y="2"/>
                    <a:pt x="106" y="7"/>
                  </a:cubicBezTo>
                  <a:cubicBezTo>
                    <a:pt x="115" y="12"/>
                    <a:pt x="122" y="18"/>
                    <a:pt x="128" y="26"/>
                  </a:cubicBezTo>
                  <a:cubicBezTo>
                    <a:pt x="134" y="34"/>
                    <a:pt x="138" y="43"/>
                    <a:pt x="141" y="53"/>
                  </a:cubicBezTo>
                  <a:cubicBezTo>
                    <a:pt x="143" y="63"/>
                    <a:pt x="144" y="74"/>
                    <a:pt x="144" y="85"/>
                  </a:cubicBezTo>
                  <a:cubicBezTo>
                    <a:pt x="40" y="85"/>
                    <a:pt x="40" y="85"/>
                    <a:pt x="40" y="85"/>
                  </a:cubicBezTo>
                  <a:cubicBezTo>
                    <a:pt x="41" y="98"/>
                    <a:pt x="44" y="107"/>
                    <a:pt x="50" y="113"/>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68" name="Freeform 23"/>
            <p:cNvSpPr>
              <a:spLocks/>
            </p:cNvSpPr>
            <p:nvPr userDrawn="1"/>
          </p:nvSpPr>
          <p:spPr bwMode="auto">
            <a:xfrm>
              <a:off x="1243" y="2979"/>
              <a:ext cx="47" cy="76"/>
            </a:xfrm>
            <a:custGeom>
              <a:avLst/>
              <a:gdLst>
                <a:gd name="T0" fmla="*/ 37 w 92"/>
                <a:gd name="T1" fmla="*/ 4 h 148"/>
                <a:gd name="T2" fmla="*/ 37 w 92"/>
                <a:gd name="T3" fmla="*/ 31 h 148"/>
                <a:gd name="T4" fmla="*/ 38 w 92"/>
                <a:gd name="T5" fmla="*/ 31 h 148"/>
                <a:gd name="T6" fmla="*/ 45 w 92"/>
                <a:gd name="T7" fmla="*/ 18 h 148"/>
                <a:gd name="T8" fmla="*/ 56 w 92"/>
                <a:gd name="T9" fmla="*/ 8 h 148"/>
                <a:gd name="T10" fmla="*/ 69 w 92"/>
                <a:gd name="T11" fmla="*/ 2 h 148"/>
                <a:gd name="T12" fmla="*/ 84 w 92"/>
                <a:gd name="T13" fmla="*/ 0 h 148"/>
                <a:gd name="T14" fmla="*/ 92 w 92"/>
                <a:gd name="T15" fmla="*/ 1 h 148"/>
                <a:gd name="T16" fmla="*/ 92 w 92"/>
                <a:gd name="T17" fmla="*/ 38 h 148"/>
                <a:gd name="T18" fmla="*/ 86 w 92"/>
                <a:gd name="T19" fmla="*/ 37 h 148"/>
                <a:gd name="T20" fmla="*/ 78 w 92"/>
                <a:gd name="T21" fmla="*/ 37 h 148"/>
                <a:gd name="T22" fmla="*/ 60 w 92"/>
                <a:gd name="T23" fmla="*/ 40 h 148"/>
                <a:gd name="T24" fmla="*/ 48 w 92"/>
                <a:gd name="T25" fmla="*/ 50 h 148"/>
                <a:gd name="T26" fmla="*/ 41 w 92"/>
                <a:gd name="T27" fmla="*/ 65 h 148"/>
                <a:gd name="T28" fmla="*/ 39 w 92"/>
                <a:gd name="T29" fmla="*/ 83 h 148"/>
                <a:gd name="T30" fmla="*/ 39 w 92"/>
                <a:gd name="T31" fmla="*/ 148 h 148"/>
                <a:gd name="T32" fmla="*/ 0 w 92"/>
                <a:gd name="T33" fmla="*/ 148 h 148"/>
                <a:gd name="T34" fmla="*/ 0 w 92"/>
                <a:gd name="T35" fmla="*/ 4 h 148"/>
                <a:gd name="T36" fmla="*/ 37 w 92"/>
                <a:gd name="T37" fmla="*/ 4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2" h="148">
                  <a:moveTo>
                    <a:pt x="37" y="4"/>
                  </a:moveTo>
                  <a:cubicBezTo>
                    <a:pt x="37" y="31"/>
                    <a:pt x="37" y="31"/>
                    <a:pt x="37" y="31"/>
                  </a:cubicBezTo>
                  <a:cubicBezTo>
                    <a:pt x="38" y="31"/>
                    <a:pt x="38" y="31"/>
                    <a:pt x="38" y="31"/>
                  </a:cubicBezTo>
                  <a:cubicBezTo>
                    <a:pt x="40" y="26"/>
                    <a:pt x="42" y="22"/>
                    <a:pt x="45" y="18"/>
                  </a:cubicBezTo>
                  <a:cubicBezTo>
                    <a:pt x="49" y="14"/>
                    <a:pt x="52" y="11"/>
                    <a:pt x="56" y="8"/>
                  </a:cubicBezTo>
                  <a:cubicBezTo>
                    <a:pt x="60" y="6"/>
                    <a:pt x="65" y="4"/>
                    <a:pt x="69" y="2"/>
                  </a:cubicBezTo>
                  <a:cubicBezTo>
                    <a:pt x="74" y="1"/>
                    <a:pt x="79" y="0"/>
                    <a:pt x="84" y="0"/>
                  </a:cubicBezTo>
                  <a:cubicBezTo>
                    <a:pt x="86" y="0"/>
                    <a:pt x="89" y="0"/>
                    <a:pt x="92" y="1"/>
                  </a:cubicBezTo>
                  <a:cubicBezTo>
                    <a:pt x="92" y="38"/>
                    <a:pt x="92" y="38"/>
                    <a:pt x="92" y="38"/>
                  </a:cubicBezTo>
                  <a:cubicBezTo>
                    <a:pt x="91" y="38"/>
                    <a:pt x="88" y="37"/>
                    <a:pt x="86" y="37"/>
                  </a:cubicBezTo>
                  <a:cubicBezTo>
                    <a:pt x="83" y="37"/>
                    <a:pt x="81" y="37"/>
                    <a:pt x="78" y="37"/>
                  </a:cubicBezTo>
                  <a:cubicBezTo>
                    <a:pt x="71" y="37"/>
                    <a:pt x="65" y="38"/>
                    <a:pt x="60" y="40"/>
                  </a:cubicBezTo>
                  <a:cubicBezTo>
                    <a:pt x="55" y="43"/>
                    <a:pt x="51" y="46"/>
                    <a:pt x="48" y="50"/>
                  </a:cubicBezTo>
                  <a:cubicBezTo>
                    <a:pt x="45" y="54"/>
                    <a:pt x="43" y="59"/>
                    <a:pt x="41" y="65"/>
                  </a:cubicBezTo>
                  <a:cubicBezTo>
                    <a:pt x="40" y="70"/>
                    <a:pt x="39" y="76"/>
                    <a:pt x="39" y="83"/>
                  </a:cubicBezTo>
                  <a:cubicBezTo>
                    <a:pt x="39" y="148"/>
                    <a:pt x="39" y="148"/>
                    <a:pt x="39" y="148"/>
                  </a:cubicBezTo>
                  <a:cubicBezTo>
                    <a:pt x="0" y="148"/>
                    <a:pt x="0" y="148"/>
                    <a:pt x="0" y="148"/>
                  </a:cubicBezTo>
                  <a:cubicBezTo>
                    <a:pt x="0" y="4"/>
                    <a:pt x="0" y="4"/>
                    <a:pt x="0" y="4"/>
                  </a:cubicBezTo>
                  <a:lnTo>
                    <a:pt x="37"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69" name="Freeform 24"/>
            <p:cNvSpPr>
              <a:spLocks/>
            </p:cNvSpPr>
            <p:nvPr userDrawn="1"/>
          </p:nvSpPr>
          <p:spPr bwMode="auto">
            <a:xfrm>
              <a:off x="1296" y="2981"/>
              <a:ext cx="72" cy="74"/>
            </a:xfrm>
            <a:custGeom>
              <a:avLst/>
              <a:gdLst>
                <a:gd name="T0" fmla="*/ 25 w 72"/>
                <a:gd name="T1" fmla="*/ 74 h 74"/>
                <a:gd name="T2" fmla="*/ 0 w 72"/>
                <a:gd name="T3" fmla="*/ 0 h 74"/>
                <a:gd name="T4" fmla="*/ 21 w 72"/>
                <a:gd name="T5" fmla="*/ 0 h 74"/>
                <a:gd name="T6" fmla="*/ 37 w 72"/>
                <a:gd name="T7" fmla="*/ 50 h 74"/>
                <a:gd name="T8" fmla="*/ 37 w 72"/>
                <a:gd name="T9" fmla="*/ 50 h 74"/>
                <a:gd name="T10" fmla="*/ 52 w 72"/>
                <a:gd name="T11" fmla="*/ 0 h 74"/>
                <a:gd name="T12" fmla="*/ 72 w 72"/>
                <a:gd name="T13" fmla="*/ 0 h 74"/>
                <a:gd name="T14" fmla="*/ 48 w 72"/>
                <a:gd name="T15" fmla="*/ 74 h 74"/>
                <a:gd name="T16" fmla="*/ 25 w 72"/>
                <a:gd name="T17"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74">
                  <a:moveTo>
                    <a:pt x="25" y="74"/>
                  </a:moveTo>
                  <a:lnTo>
                    <a:pt x="0" y="0"/>
                  </a:lnTo>
                  <a:lnTo>
                    <a:pt x="21" y="0"/>
                  </a:lnTo>
                  <a:lnTo>
                    <a:pt x="37" y="50"/>
                  </a:lnTo>
                  <a:lnTo>
                    <a:pt x="37" y="50"/>
                  </a:lnTo>
                  <a:lnTo>
                    <a:pt x="52" y="0"/>
                  </a:lnTo>
                  <a:lnTo>
                    <a:pt x="72" y="0"/>
                  </a:lnTo>
                  <a:lnTo>
                    <a:pt x="48" y="74"/>
                  </a:lnTo>
                  <a:lnTo>
                    <a:pt x="25" y="7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70" name="Freeform 25"/>
            <p:cNvSpPr>
              <a:spLocks noEditPoints="1"/>
            </p:cNvSpPr>
            <p:nvPr userDrawn="1"/>
          </p:nvSpPr>
          <p:spPr bwMode="auto">
            <a:xfrm>
              <a:off x="1375" y="2953"/>
              <a:ext cx="20" cy="102"/>
            </a:xfrm>
            <a:custGeom>
              <a:avLst/>
              <a:gdLst>
                <a:gd name="T0" fmla="*/ 20 w 20"/>
                <a:gd name="T1" fmla="*/ 102 h 102"/>
                <a:gd name="T2" fmla="*/ 0 w 20"/>
                <a:gd name="T3" fmla="*/ 102 h 102"/>
                <a:gd name="T4" fmla="*/ 0 w 20"/>
                <a:gd name="T5" fmla="*/ 28 h 102"/>
                <a:gd name="T6" fmla="*/ 20 w 20"/>
                <a:gd name="T7" fmla="*/ 28 h 102"/>
                <a:gd name="T8" fmla="*/ 20 w 20"/>
                <a:gd name="T9" fmla="*/ 102 h 102"/>
                <a:gd name="T10" fmla="*/ 0 w 20"/>
                <a:gd name="T11" fmla="*/ 0 h 102"/>
                <a:gd name="T12" fmla="*/ 20 w 20"/>
                <a:gd name="T13" fmla="*/ 0 h 102"/>
                <a:gd name="T14" fmla="*/ 20 w 20"/>
                <a:gd name="T15" fmla="*/ 17 h 102"/>
                <a:gd name="T16" fmla="*/ 0 w 20"/>
                <a:gd name="T17" fmla="*/ 17 h 102"/>
                <a:gd name="T18" fmla="*/ 0 w 20"/>
                <a:gd name="T19"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102">
                  <a:moveTo>
                    <a:pt x="20" y="102"/>
                  </a:moveTo>
                  <a:lnTo>
                    <a:pt x="0" y="102"/>
                  </a:lnTo>
                  <a:lnTo>
                    <a:pt x="0" y="28"/>
                  </a:lnTo>
                  <a:lnTo>
                    <a:pt x="20" y="28"/>
                  </a:lnTo>
                  <a:lnTo>
                    <a:pt x="20" y="102"/>
                  </a:lnTo>
                  <a:close/>
                  <a:moveTo>
                    <a:pt x="0" y="0"/>
                  </a:moveTo>
                  <a:lnTo>
                    <a:pt x="20" y="0"/>
                  </a:lnTo>
                  <a:lnTo>
                    <a:pt x="20" y="17"/>
                  </a:lnTo>
                  <a:lnTo>
                    <a:pt x="0" y="1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71" name="Freeform 26"/>
            <p:cNvSpPr>
              <a:spLocks/>
            </p:cNvSpPr>
            <p:nvPr userDrawn="1"/>
          </p:nvSpPr>
          <p:spPr bwMode="auto">
            <a:xfrm>
              <a:off x="1406" y="2979"/>
              <a:ext cx="72" cy="77"/>
            </a:xfrm>
            <a:custGeom>
              <a:avLst/>
              <a:gdLst>
                <a:gd name="T0" fmla="*/ 73 w 142"/>
                <a:gd name="T1" fmla="*/ 30 h 151"/>
                <a:gd name="T2" fmla="*/ 58 w 142"/>
                <a:gd name="T3" fmla="*/ 34 h 151"/>
                <a:gd name="T4" fmla="*/ 47 w 142"/>
                <a:gd name="T5" fmla="*/ 45 h 151"/>
                <a:gd name="T6" fmla="*/ 42 w 142"/>
                <a:gd name="T7" fmla="*/ 60 h 151"/>
                <a:gd name="T8" fmla="*/ 40 w 142"/>
                <a:gd name="T9" fmla="*/ 76 h 151"/>
                <a:gd name="T10" fmla="*/ 42 w 142"/>
                <a:gd name="T11" fmla="*/ 92 h 151"/>
                <a:gd name="T12" fmla="*/ 47 w 142"/>
                <a:gd name="T13" fmla="*/ 107 h 151"/>
                <a:gd name="T14" fmla="*/ 57 w 142"/>
                <a:gd name="T15" fmla="*/ 118 h 151"/>
                <a:gd name="T16" fmla="*/ 73 w 142"/>
                <a:gd name="T17" fmla="*/ 122 h 151"/>
                <a:gd name="T18" fmla="*/ 94 w 142"/>
                <a:gd name="T19" fmla="*/ 114 h 151"/>
                <a:gd name="T20" fmla="*/ 104 w 142"/>
                <a:gd name="T21" fmla="*/ 92 h 151"/>
                <a:gd name="T22" fmla="*/ 142 w 142"/>
                <a:gd name="T23" fmla="*/ 92 h 151"/>
                <a:gd name="T24" fmla="*/ 120 w 142"/>
                <a:gd name="T25" fmla="*/ 136 h 151"/>
                <a:gd name="T26" fmla="*/ 73 w 142"/>
                <a:gd name="T27" fmla="*/ 151 h 151"/>
                <a:gd name="T28" fmla="*/ 43 w 142"/>
                <a:gd name="T29" fmla="*/ 146 h 151"/>
                <a:gd name="T30" fmla="*/ 20 w 142"/>
                <a:gd name="T31" fmla="*/ 131 h 151"/>
                <a:gd name="T32" fmla="*/ 6 w 142"/>
                <a:gd name="T33" fmla="*/ 107 h 151"/>
                <a:gd name="T34" fmla="*/ 0 w 142"/>
                <a:gd name="T35" fmla="*/ 78 h 151"/>
                <a:gd name="T36" fmla="*/ 5 w 142"/>
                <a:gd name="T37" fmla="*/ 47 h 151"/>
                <a:gd name="T38" fmla="*/ 20 w 142"/>
                <a:gd name="T39" fmla="*/ 22 h 151"/>
                <a:gd name="T40" fmla="*/ 43 w 142"/>
                <a:gd name="T41" fmla="*/ 6 h 151"/>
                <a:gd name="T42" fmla="*/ 74 w 142"/>
                <a:gd name="T43" fmla="*/ 0 h 151"/>
                <a:gd name="T44" fmla="*/ 98 w 142"/>
                <a:gd name="T45" fmla="*/ 3 h 151"/>
                <a:gd name="T46" fmla="*/ 119 w 142"/>
                <a:gd name="T47" fmla="*/ 13 h 151"/>
                <a:gd name="T48" fmla="*/ 135 w 142"/>
                <a:gd name="T49" fmla="*/ 30 h 151"/>
                <a:gd name="T50" fmla="*/ 141 w 142"/>
                <a:gd name="T51" fmla="*/ 54 h 151"/>
                <a:gd name="T52" fmla="*/ 103 w 142"/>
                <a:gd name="T53" fmla="*/ 54 h 151"/>
                <a:gd name="T54" fmla="*/ 73 w 142"/>
                <a:gd name="T55" fmla="*/ 3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2" h="151">
                  <a:moveTo>
                    <a:pt x="73" y="30"/>
                  </a:moveTo>
                  <a:cubicBezTo>
                    <a:pt x="67" y="30"/>
                    <a:pt x="62" y="31"/>
                    <a:pt x="58" y="34"/>
                  </a:cubicBezTo>
                  <a:cubicBezTo>
                    <a:pt x="53" y="37"/>
                    <a:pt x="50" y="41"/>
                    <a:pt x="47" y="45"/>
                  </a:cubicBezTo>
                  <a:cubicBezTo>
                    <a:pt x="45" y="50"/>
                    <a:pt x="43" y="55"/>
                    <a:pt x="42" y="60"/>
                  </a:cubicBezTo>
                  <a:cubicBezTo>
                    <a:pt x="40" y="66"/>
                    <a:pt x="40" y="71"/>
                    <a:pt x="40" y="76"/>
                  </a:cubicBezTo>
                  <a:cubicBezTo>
                    <a:pt x="40" y="82"/>
                    <a:pt x="40" y="87"/>
                    <a:pt x="42" y="92"/>
                  </a:cubicBezTo>
                  <a:cubicBezTo>
                    <a:pt x="43" y="98"/>
                    <a:pt x="44" y="102"/>
                    <a:pt x="47" y="107"/>
                  </a:cubicBezTo>
                  <a:cubicBezTo>
                    <a:pt x="49" y="111"/>
                    <a:pt x="53" y="115"/>
                    <a:pt x="57" y="118"/>
                  </a:cubicBezTo>
                  <a:cubicBezTo>
                    <a:pt x="61" y="120"/>
                    <a:pt x="67" y="122"/>
                    <a:pt x="73" y="122"/>
                  </a:cubicBezTo>
                  <a:cubicBezTo>
                    <a:pt x="82" y="122"/>
                    <a:pt x="89" y="119"/>
                    <a:pt x="94" y="114"/>
                  </a:cubicBezTo>
                  <a:cubicBezTo>
                    <a:pt x="100" y="108"/>
                    <a:pt x="103" y="101"/>
                    <a:pt x="104" y="92"/>
                  </a:cubicBezTo>
                  <a:cubicBezTo>
                    <a:pt x="142" y="92"/>
                    <a:pt x="142" y="92"/>
                    <a:pt x="142" y="92"/>
                  </a:cubicBezTo>
                  <a:cubicBezTo>
                    <a:pt x="140" y="112"/>
                    <a:pt x="132" y="126"/>
                    <a:pt x="120" y="136"/>
                  </a:cubicBezTo>
                  <a:cubicBezTo>
                    <a:pt x="108" y="146"/>
                    <a:pt x="92" y="151"/>
                    <a:pt x="73" y="151"/>
                  </a:cubicBezTo>
                  <a:cubicBezTo>
                    <a:pt x="62" y="151"/>
                    <a:pt x="52" y="149"/>
                    <a:pt x="43" y="146"/>
                  </a:cubicBezTo>
                  <a:cubicBezTo>
                    <a:pt x="34" y="142"/>
                    <a:pt x="27" y="137"/>
                    <a:pt x="20" y="131"/>
                  </a:cubicBezTo>
                  <a:cubicBezTo>
                    <a:pt x="14" y="124"/>
                    <a:pt x="9" y="116"/>
                    <a:pt x="6" y="107"/>
                  </a:cubicBezTo>
                  <a:cubicBezTo>
                    <a:pt x="2" y="98"/>
                    <a:pt x="0" y="89"/>
                    <a:pt x="0" y="78"/>
                  </a:cubicBezTo>
                  <a:cubicBezTo>
                    <a:pt x="0" y="67"/>
                    <a:pt x="2" y="56"/>
                    <a:pt x="5" y="47"/>
                  </a:cubicBezTo>
                  <a:cubicBezTo>
                    <a:pt x="8" y="37"/>
                    <a:pt x="13" y="29"/>
                    <a:pt x="20" y="22"/>
                  </a:cubicBezTo>
                  <a:cubicBezTo>
                    <a:pt x="26" y="15"/>
                    <a:pt x="34" y="10"/>
                    <a:pt x="43" y="6"/>
                  </a:cubicBezTo>
                  <a:cubicBezTo>
                    <a:pt x="52" y="2"/>
                    <a:pt x="62" y="0"/>
                    <a:pt x="74" y="0"/>
                  </a:cubicBezTo>
                  <a:cubicBezTo>
                    <a:pt x="82" y="0"/>
                    <a:pt x="90" y="1"/>
                    <a:pt x="98" y="3"/>
                  </a:cubicBezTo>
                  <a:cubicBezTo>
                    <a:pt x="106" y="5"/>
                    <a:pt x="113" y="9"/>
                    <a:pt x="119" y="13"/>
                  </a:cubicBezTo>
                  <a:cubicBezTo>
                    <a:pt x="126" y="18"/>
                    <a:pt x="131" y="24"/>
                    <a:pt x="135" y="30"/>
                  </a:cubicBezTo>
                  <a:cubicBezTo>
                    <a:pt x="139" y="37"/>
                    <a:pt x="141" y="45"/>
                    <a:pt x="141" y="54"/>
                  </a:cubicBezTo>
                  <a:cubicBezTo>
                    <a:pt x="103" y="54"/>
                    <a:pt x="103" y="54"/>
                    <a:pt x="103" y="54"/>
                  </a:cubicBezTo>
                  <a:cubicBezTo>
                    <a:pt x="100" y="38"/>
                    <a:pt x="90" y="30"/>
                    <a:pt x="73" y="3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72" name="Freeform 27"/>
            <p:cNvSpPr>
              <a:spLocks noEditPoints="1"/>
            </p:cNvSpPr>
            <p:nvPr userDrawn="1"/>
          </p:nvSpPr>
          <p:spPr bwMode="auto">
            <a:xfrm>
              <a:off x="1485" y="2979"/>
              <a:ext cx="73" cy="77"/>
            </a:xfrm>
            <a:custGeom>
              <a:avLst/>
              <a:gdLst>
                <a:gd name="T0" fmla="*/ 94 w 144"/>
                <a:gd name="T1" fmla="*/ 37 h 151"/>
                <a:gd name="T2" fmla="*/ 72 w 144"/>
                <a:gd name="T3" fmla="*/ 30 h 151"/>
                <a:gd name="T4" fmla="*/ 57 w 144"/>
                <a:gd name="T5" fmla="*/ 33 h 151"/>
                <a:gd name="T6" fmla="*/ 47 w 144"/>
                <a:gd name="T7" fmla="*/ 41 h 151"/>
                <a:gd name="T8" fmla="*/ 41 w 144"/>
                <a:gd name="T9" fmla="*/ 51 h 151"/>
                <a:gd name="T10" fmla="*/ 39 w 144"/>
                <a:gd name="T11" fmla="*/ 60 h 151"/>
                <a:gd name="T12" fmla="*/ 104 w 144"/>
                <a:gd name="T13" fmla="*/ 60 h 151"/>
                <a:gd name="T14" fmla="*/ 94 w 144"/>
                <a:gd name="T15" fmla="*/ 37 h 151"/>
                <a:gd name="T16" fmla="*/ 49 w 144"/>
                <a:gd name="T17" fmla="*/ 113 h 151"/>
                <a:gd name="T18" fmla="*/ 75 w 144"/>
                <a:gd name="T19" fmla="*/ 122 h 151"/>
                <a:gd name="T20" fmla="*/ 95 w 144"/>
                <a:gd name="T21" fmla="*/ 116 h 151"/>
                <a:gd name="T22" fmla="*/ 106 w 144"/>
                <a:gd name="T23" fmla="*/ 103 h 151"/>
                <a:gd name="T24" fmla="*/ 141 w 144"/>
                <a:gd name="T25" fmla="*/ 103 h 151"/>
                <a:gd name="T26" fmla="*/ 115 w 144"/>
                <a:gd name="T27" fmla="*/ 140 h 151"/>
                <a:gd name="T28" fmla="*/ 73 w 144"/>
                <a:gd name="T29" fmla="*/ 151 h 151"/>
                <a:gd name="T30" fmla="*/ 43 w 144"/>
                <a:gd name="T31" fmla="*/ 146 h 151"/>
                <a:gd name="T32" fmla="*/ 20 w 144"/>
                <a:gd name="T33" fmla="*/ 130 h 151"/>
                <a:gd name="T34" fmla="*/ 5 w 144"/>
                <a:gd name="T35" fmla="*/ 106 h 151"/>
                <a:gd name="T36" fmla="*/ 0 w 144"/>
                <a:gd name="T37" fmla="*/ 76 h 151"/>
                <a:gd name="T38" fmla="*/ 5 w 144"/>
                <a:gd name="T39" fmla="*/ 46 h 151"/>
                <a:gd name="T40" fmla="*/ 20 w 144"/>
                <a:gd name="T41" fmla="*/ 22 h 151"/>
                <a:gd name="T42" fmla="*/ 43 w 144"/>
                <a:gd name="T43" fmla="*/ 6 h 151"/>
                <a:gd name="T44" fmla="*/ 73 w 144"/>
                <a:gd name="T45" fmla="*/ 0 h 151"/>
                <a:gd name="T46" fmla="*/ 105 w 144"/>
                <a:gd name="T47" fmla="*/ 7 h 151"/>
                <a:gd name="T48" fmla="*/ 128 w 144"/>
                <a:gd name="T49" fmla="*/ 26 h 151"/>
                <a:gd name="T50" fmla="*/ 140 w 144"/>
                <a:gd name="T51" fmla="*/ 53 h 151"/>
                <a:gd name="T52" fmla="*/ 143 w 144"/>
                <a:gd name="T53" fmla="*/ 85 h 151"/>
                <a:gd name="T54" fmla="*/ 39 w 144"/>
                <a:gd name="T55" fmla="*/ 85 h 151"/>
                <a:gd name="T56" fmla="*/ 49 w 144"/>
                <a:gd name="T57" fmla="*/ 11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4" h="151">
                  <a:moveTo>
                    <a:pt x="94" y="37"/>
                  </a:moveTo>
                  <a:cubicBezTo>
                    <a:pt x="89" y="32"/>
                    <a:pt x="82" y="30"/>
                    <a:pt x="72" y="30"/>
                  </a:cubicBezTo>
                  <a:cubicBezTo>
                    <a:pt x="66" y="30"/>
                    <a:pt x="61" y="31"/>
                    <a:pt x="57" y="33"/>
                  </a:cubicBezTo>
                  <a:cubicBezTo>
                    <a:pt x="52" y="35"/>
                    <a:pt x="49" y="38"/>
                    <a:pt x="47" y="41"/>
                  </a:cubicBezTo>
                  <a:cubicBezTo>
                    <a:pt x="44" y="44"/>
                    <a:pt x="42" y="47"/>
                    <a:pt x="41" y="51"/>
                  </a:cubicBezTo>
                  <a:cubicBezTo>
                    <a:pt x="40" y="54"/>
                    <a:pt x="40" y="57"/>
                    <a:pt x="39" y="60"/>
                  </a:cubicBezTo>
                  <a:cubicBezTo>
                    <a:pt x="104" y="60"/>
                    <a:pt x="104" y="60"/>
                    <a:pt x="104" y="60"/>
                  </a:cubicBezTo>
                  <a:cubicBezTo>
                    <a:pt x="102" y="50"/>
                    <a:pt x="99" y="43"/>
                    <a:pt x="94" y="37"/>
                  </a:cubicBezTo>
                  <a:moveTo>
                    <a:pt x="49" y="113"/>
                  </a:moveTo>
                  <a:cubicBezTo>
                    <a:pt x="55" y="119"/>
                    <a:pt x="64" y="122"/>
                    <a:pt x="75" y="122"/>
                  </a:cubicBezTo>
                  <a:cubicBezTo>
                    <a:pt x="83" y="122"/>
                    <a:pt x="90" y="120"/>
                    <a:pt x="95" y="116"/>
                  </a:cubicBezTo>
                  <a:cubicBezTo>
                    <a:pt x="101" y="112"/>
                    <a:pt x="105" y="108"/>
                    <a:pt x="106" y="103"/>
                  </a:cubicBezTo>
                  <a:cubicBezTo>
                    <a:pt x="141" y="103"/>
                    <a:pt x="141" y="103"/>
                    <a:pt x="141" y="103"/>
                  </a:cubicBezTo>
                  <a:cubicBezTo>
                    <a:pt x="135" y="120"/>
                    <a:pt x="127" y="133"/>
                    <a:pt x="115" y="140"/>
                  </a:cubicBezTo>
                  <a:cubicBezTo>
                    <a:pt x="104" y="147"/>
                    <a:pt x="90" y="151"/>
                    <a:pt x="73" y="151"/>
                  </a:cubicBezTo>
                  <a:cubicBezTo>
                    <a:pt x="62" y="151"/>
                    <a:pt x="52" y="149"/>
                    <a:pt x="43" y="146"/>
                  </a:cubicBezTo>
                  <a:cubicBezTo>
                    <a:pt x="34" y="142"/>
                    <a:pt x="26" y="137"/>
                    <a:pt x="20" y="130"/>
                  </a:cubicBezTo>
                  <a:cubicBezTo>
                    <a:pt x="13" y="124"/>
                    <a:pt x="9" y="116"/>
                    <a:pt x="5" y="106"/>
                  </a:cubicBezTo>
                  <a:cubicBezTo>
                    <a:pt x="2" y="97"/>
                    <a:pt x="0" y="87"/>
                    <a:pt x="0" y="76"/>
                  </a:cubicBezTo>
                  <a:cubicBezTo>
                    <a:pt x="0" y="65"/>
                    <a:pt x="2" y="55"/>
                    <a:pt x="5" y="46"/>
                  </a:cubicBezTo>
                  <a:cubicBezTo>
                    <a:pt x="9" y="37"/>
                    <a:pt x="14" y="29"/>
                    <a:pt x="20" y="22"/>
                  </a:cubicBezTo>
                  <a:cubicBezTo>
                    <a:pt x="27" y="15"/>
                    <a:pt x="35" y="10"/>
                    <a:pt x="43" y="6"/>
                  </a:cubicBezTo>
                  <a:cubicBezTo>
                    <a:pt x="52" y="2"/>
                    <a:pt x="62" y="0"/>
                    <a:pt x="73" y="0"/>
                  </a:cubicBezTo>
                  <a:cubicBezTo>
                    <a:pt x="86" y="0"/>
                    <a:pt x="96" y="2"/>
                    <a:pt x="105" y="7"/>
                  </a:cubicBezTo>
                  <a:cubicBezTo>
                    <a:pt x="114" y="12"/>
                    <a:pt x="122" y="18"/>
                    <a:pt x="128" y="26"/>
                  </a:cubicBezTo>
                  <a:cubicBezTo>
                    <a:pt x="134" y="34"/>
                    <a:pt x="138" y="43"/>
                    <a:pt x="140" y="53"/>
                  </a:cubicBezTo>
                  <a:cubicBezTo>
                    <a:pt x="143" y="63"/>
                    <a:pt x="144" y="74"/>
                    <a:pt x="143" y="85"/>
                  </a:cubicBezTo>
                  <a:cubicBezTo>
                    <a:pt x="39" y="85"/>
                    <a:pt x="39" y="85"/>
                    <a:pt x="39" y="85"/>
                  </a:cubicBezTo>
                  <a:cubicBezTo>
                    <a:pt x="40" y="98"/>
                    <a:pt x="43" y="107"/>
                    <a:pt x="49" y="113"/>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73" name="Freeform 28"/>
            <p:cNvSpPr>
              <a:spLocks/>
            </p:cNvSpPr>
            <p:nvPr userDrawn="1"/>
          </p:nvSpPr>
          <p:spPr bwMode="auto">
            <a:xfrm>
              <a:off x="1564" y="2979"/>
              <a:ext cx="67" cy="77"/>
            </a:xfrm>
            <a:custGeom>
              <a:avLst/>
              <a:gdLst>
                <a:gd name="T0" fmla="*/ 40 w 133"/>
                <a:gd name="T1" fmla="*/ 112 h 151"/>
                <a:gd name="T2" fmla="*/ 47 w 133"/>
                <a:gd name="T3" fmla="*/ 119 h 151"/>
                <a:gd name="T4" fmla="*/ 56 w 133"/>
                <a:gd name="T5" fmla="*/ 124 h 151"/>
                <a:gd name="T6" fmla="*/ 67 w 133"/>
                <a:gd name="T7" fmla="*/ 125 h 151"/>
                <a:gd name="T8" fmla="*/ 76 w 133"/>
                <a:gd name="T9" fmla="*/ 124 h 151"/>
                <a:gd name="T10" fmla="*/ 84 w 133"/>
                <a:gd name="T11" fmla="*/ 121 h 151"/>
                <a:gd name="T12" fmla="*/ 91 w 133"/>
                <a:gd name="T13" fmla="*/ 115 h 151"/>
                <a:gd name="T14" fmla="*/ 93 w 133"/>
                <a:gd name="T15" fmla="*/ 107 h 151"/>
                <a:gd name="T16" fmla="*/ 81 w 133"/>
                <a:gd name="T17" fmla="*/ 93 h 151"/>
                <a:gd name="T18" fmla="*/ 48 w 133"/>
                <a:gd name="T19" fmla="*/ 84 h 151"/>
                <a:gd name="T20" fmla="*/ 32 w 133"/>
                <a:gd name="T21" fmla="*/ 80 h 151"/>
                <a:gd name="T22" fmla="*/ 17 w 133"/>
                <a:gd name="T23" fmla="*/ 73 h 151"/>
                <a:gd name="T24" fmla="*/ 7 w 133"/>
                <a:gd name="T25" fmla="*/ 62 h 151"/>
                <a:gd name="T26" fmla="*/ 3 w 133"/>
                <a:gd name="T27" fmla="*/ 46 h 151"/>
                <a:gd name="T28" fmla="*/ 8 w 133"/>
                <a:gd name="T29" fmla="*/ 23 h 151"/>
                <a:gd name="T30" fmla="*/ 23 w 133"/>
                <a:gd name="T31" fmla="*/ 9 h 151"/>
                <a:gd name="T32" fmla="*/ 43 w 133"/>
                <a:gd name="T33" fmla="*/ 2 h 151"/>
                <a:gd name="T34" fmla="*/ 65 w 133"/>
                <a:gd name="T35" fmla="*/ 0 h 151"/>
                <a:gd name="T36" fmla="*/ 88 w 133"/>
                <a:gd name="T37" fmla="*/ 2 h 151"/>
                <a:gd name="T38" fmla="*/ 108 w 133"/>
                <a:gd name="T39" fmla="*/ 10 h 151"/>
                <a:gd name="T40" fmla="*/ 122 w 133"/>
                <a:gd name="T41" fmla="*/ 24 h 151"/>
                <a:gd name="T42" fmla="*/ 129 w 133"/>
                <a:gd name="T43" fmla="*/ 46 h 151"/>
                <a:gd name="T44" fmla="*/ 91 w 133"/>
                <a:gd name="T45" fmla="*/ 46 h 151"/>
                <a:gd name="T46" fmla="*/ 83 w 133"/>
                <a:gd name="T47" fmla="*/ 30 h 151"/>
                <a:gd name="T48" fmla="*/ 64 w 133"/>
                <a:gd name="T49" fmla="*/ 26 h 151"/>
                <a:gd name="T50" fmla="*/ 57 w 133"/>
                <a:gd name="T51" fmla="*/ 27 h 151"/>
                <a:gd name="T52" fmla="*/ 50 w 133"/>
                <a:gd name="T53" fmla="*/ 29 h 151"/>
                <a:gd name="T54" fmla="*/ 45 w 133"/>
                <a:gd name="T55" fmla="*/ 33 h 151"/>
                <a:gd name="T56" fmla="*/ 42 w 133"/>
                <a:gd name="T57" fmla="*/ 40 h 151"/>
                <a:gd name="T58" fmla="*/ 46 w 133"/>
                <a:gd name="T59" fmla="*/ 48 h 151"/>
                <a:gd name="T60" fmla="*/ 56 w 133"/>
                <a:gd name="T61" fmla="*/ 54 h 151"/>
                <a:gd name="T62" fmla="*/ 71 w 133"/>
                <a:gd name="T63" fmla="*/ 57 h 151"/>
                <a:gd name="T64" fmla="*/ 87 w 133"/>
                <a:gd name="T65" fmla="*/ 61 h 151"/>
                <a:gd name="T66" fmla="*/ 104 w 133"/>
                <a:gd name="T67" fmla="*/ 66 h 151"/>
                <a:gd name="T68" fmla="*/ 119 w 133"/>
                <a:gd name="T69" fmla="*/ 73 h 151"/>
                <a:gd name="T70" fmla="*/ 129 w 133"/>
                <a:gd name="T71" fmla="*/ 85 h 151"/>
                <a:gd name="T72" fmla="*/ 133 w 133"/>
                <a:gd name="T73" fmla="*/ 101 h 151"/>
                <a:gd name="T74" fmla="*/ 127 w 133"/>
                <a:gd name="T75" fmla="*/ 125 h 151"/>
                <a:gd name="T76" fmla="*/ 112 w 133"/>
                <a:gd name="T77" fmla="*/ 141 h 151"/>
                <a:gd name="T78" fmla="*/ 91 w 133"/>
                <a:gd name="T79" fmla="*/ 149 h 151"/>
                <a:gd name="T80" fmla="*/ 67 w 133"/>
                <a:gd name="T81" fmla="*/ 151 h 151"/>
                <a:gd name="T82" fmla="*/ 43 w 133"/>
                <a:gd name="T83" fmla="*/ 149 h 151"/>
                <a:gd name="T84" fmla="*/ 21 w 133"/>
                <a:gd name="T85" fmla="*/ 140 h 151"/>
                <a:gd name="T86" fmla="*/ 6 w 133"/>
                <a:gd name="T87" fmla="*/ 125 h 151"/>
                <a:gd name="T88" fmla="*/ 0 w 133"/>
                <a:gd name="T89" fmla="*/ 101 h 151"/>
                <a:gd name="T90" fmla="*/ 37 w 133"/>
                <a:gd name="T91" fmla="*/ 101 h 151"/>
                <a:gd name="T92" fmla="*/ 40 w 133"/>
                <a:gd name="T93" fmla="*/ 11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3" h="151">
                  <a:moveTo>
                    <a:pt x="40" y="112"/>
                  </a:moveTo>
                  <a:cubicBezTo>
                    <a:pt x="41" y="115"/>
                    <a:pt x="44" y="117"/>
                    <a:pt x="47" y="119"/>
                  </a:cubicBezTo>
                  <a:cubicBezTo>
                    <a:pt x="49" y="121"/>
                    <a:pt x="52" y="123"/>
                    <a:pt x="56" y="124"/>
                  </a:cubicBezTo>
                  <a:cubicBezTo>
                    <a:pt x="60" y="125"/>
                    <a:pt x="63" y="125"/>
                    <a:pt x="67" y="125"/>
                  </a:cubicBezTo>
                  <a:cubicBezTo>
                    <a:pt x="70" y="125"/>
                    <a:pt x="73" y="125"/>
                    <a:pt x="76" y="124"/>
                  </a:cubicBezTo>
                  <a:cubicBezTo>
                    <a:pt x="79" y="123"/>
                    <a:pt x="82" y="122"/>
                    <a:pt x="84" y="121"/>
                  </a:cubicBezTo>
                  <a:cubicBezTo>
                    <a:pt x="87" y="120"/>
                    <a:pt x="89" y="118"/>
                    <a:pt x="91" y="115"/>
                  </a:cubicBezTo>
                  <a:cubicBezTo>
                    <a:pt x="92" y="113"/>
                    <a:pt x="93" y="110"/>
                    <a:pt x="93" y="107"/>
                  </a:cubicBezTo>
                  <a:cubicBezTo>
                    <a:pt x="93" y="101"/>
                    <a:pt x="89" y="96"/>
                    <a:pt x="81" y="93"/>
                  </a:cubicBezTo>
                  <a:cubicBezTo>
                    <a:pt x="74" y="90"/>
                    <a:pt x="63" y="87"/>
                    <a:pt x="48" y="84"/>
                  </a:cubicBezTo>
                  <a:cubicBezTo>
                    <a:pt x="43" y="83"/>
                    <a:pt x="37" y="82"/>
                    <a:pt x="32" y="80"/>
                  </a:cubicBezTo>
                  <a:cubicBezTo>
                    <a:pt x="26" y="78"/>
                    <a:pt x="21" y="76"/>
                    <a:pt x="17" y="73"/>
                  </a:cubicBezTo>
                  <a:cubicBezTo>
                    <a:pt x="13" y="70"/>
                    <a:pt x="9" y="66"/>
                    <a:pt x="7" y="62"/>
                  </a:cubicBezTo>
                  <a:cubicBezTo>
                    <a:pt x="4" y="58"/>
                    <a:pt x="3" y="52"/>
                    <a:pt x="3" y="46"/>
                  </a:cubicBezTo>
                  <a:cubicBezTo>
                    <a:pt x="3" y="37"/>
                    <a:pt x="5" y="29"/>
                    <a:pt x="8" y="23"/>
                  </a:cubicBezTo>
                  <a:cubicBezTo>
                    <a:pt x="12" y="17"/>
                    <a:pt x="17" y="13"/>
                    <a:pt x="23" y="9"/>
                  </a:cubicBezTo>
                  <a:cubicBezTo>
                    <a:pt x="29" y="6"/>
                    <a:pt x="35" y="3"/>
                    <a:pt x="43" y="2"/>
                  </a:cubicBezTo>
                  <a:cubicBezTo>
                    <a:pt x="50" y="1"/>
                    <a:pt x="58" y="0"/>
                    <a:pt x="65" y="0"/>
                  </a:cubicBezTo>
                  <a:cubicBezTo>
                    <a:pt x="73" y="0"/>
                    <a:pt x="81" y="1"/>
                    <a:pt x="88" y="2"/>
                  </a:cubicBezTo>
                  <a:cubicBezTo>
                    <a:pt x="95" y="4"/>
                    <a:pt x="102" y="6"/>
                    <a:pt x="108" y="10"/>
                  </a:cubicBezTo>
                  <a:cubicBezTo>
                    <a:pt x="113" y="13"/>
                    <a:pt x="118" y="18"/>
                    <a:pt x="122" y="24"/>
                  </a:cubicBezTo>
                  <a:cubicBezTo>
                    <a:pt x="126" y="30"/>
                    <a:pt x="128" y="37"/>
                    <a:pt x="129" y="46"/>
                  </a:cubicBezTo>
                  <a:cubicBezTo>
                    <a:pt x="91" y="46"/>
                    <a:pt x="91" y="46"/>
                    <a:pt x="91" y="46"/>
                  </a:cubicBezTo>
                  <a:cubicBezTo>
                    <a:pt x="91" y="38"/>
                    <a:pt x="88" y="33"/>
                    <a:pt x="83" y="30"/>
                  </a:cubicBezTo>
                  <a:cubicBezTo>
                    <a:pt x="77" y="28"/>
                    <a:pt x="71" y="26"/>
                    <a:pt x="64" y="26"/>
                  </a:cubicBezTo>
                  <a:cubicBezTo>
                    <a:pt x="62" y="26"/>
                    <a:pt x="60" y="26"/>
                    <a:pt x="57" y="27"/>
                  </a:cubicBezTo>
                  <a:cubicBezTo>
                    <a:pt x="54" y="27"/>
                    <a:pt x="52" y="28"/>
                    <a:pt x="50" y="29"/>
                  </a:cubicBezTo>
                  <a:cubicBezTo>
                    <a:pt x="48" y="29"/>
                    <a:pt x="46" y="31"/>
                    <a:pt x="45" y="33"/>
                  </a:cubicBezTo>
                  <a:cubicBezTo>
                    <a:pt x="43" y="34"/>
                    <a:pt x="42" y="37"/>
                    <a:pt x="42" y="40"/>
                  </a:cubicBezTo>
                  <a:cubicBezTo>
                    <a:pt x="42" y="43"/>
                    <a:pt x="44" y="46"/>
                    <a:pt x="46" y="48"/>
                  </a:cubicBezTo>
                  <a:cubicBezTo>
                    <a:pt x="49" y="51"/>
                    <a:pt x="52" y="52"/>
                    <a:pt x="56" y="54"/>
                  </a:cubicBezTo>
                  <a:cubicBezTo>
                    <a:pt x="61" y="55"/>
                    <a:pt x="65" y="56"/>
                    <a:pt x="71" y="57"/>
                  </a:cubicBezTo>
                  <a:cubicBezTo>
                    <a:pt x="76" y="59"/>
                    <a:pt x="82" y="60"/>
                    <a:pt x="87" y="61"/>
                  </a:cubicBezTo>
                  <a:cubicBezTo>
                    <a:pt x="93" y="62"/>
                    <a:pt x="98" y="64"/>
                    <a:pt x="104" y="66"/>
                  </a:cubicBezTo>
                  <a:cubicBezTo>
                    <a:pt x="109" y="68"/>
                    <a:pt x="114" y="70"/>
                    <a:pt x="119" y="73"/>
                  </a:cubicBezTo>
                  <a:cubicBezTo>
                    <a:pt x="123" y="76"/>
                    <a:pt x="126" y="80"/>
                    <a:pt x="129" y="85"/>
                  </a:cubicBezTo>
                  <a:cubicBezTo>
                    <a:pt x="131" y="89"/>
                    <a:pt x="133" y="95"/>
                    <a:pt x="133" y="101"/>
                  </a:cubicBezTo>
                  <a:cubicBezTo>
                    <a:pt x="133" y="111"/>
                    <a:pt x="131" y="119"/>
                    <a:pt x="127" y="125"/>
                  </a:cubicBezTo>
                  <a:cubicBezTo>
                    <a:pt x="123" y="132"/>
                    <a:pt x="118" y="137"/>
                    <a:pt x="112" y="141"/>
                  </a:cubicBezTo>
                  <a:cubicBezTo>
                    <a:pt x="106" y="144"/>
                    <a:pt x="99" y="147"/>
                    <a:pt x="91" y="149"/>
                  </a:cubicBezTo>
                  <a:cubicBezTo>
                    <a:pt x="83" y="150"/>
                    <a:pt x="75" y="151"/>
                    <a:pt x="67" y="151"/>
                  </a:cubicBezTo>
                  <a:cubicBezTo>
                    <a:pt x="59" y="151"/>
                    <a:pt x="51" y="150"/>
                    <a:pt x="43" y="149"/>
                  </a:cubicBezTo>
                  <a:cubicBezTo>
                    <a:pt x="35" y="147"/>
                    <a:pt x="28" y="144"/>
                    <a:pt x="21" y="140"/>
                  </a:cubicBezTo>
                  <a:cubicBezTo>
                    <a:pt x="15" y="136"/>
                    <a:pt x="10" y="131"/>
                    <a:pt x="6" y="125"/>
                  </a:cubicBezTo>
                  <a:cubicBezTo>
                    <a:pt x="2" y="118"/>
                    <a:pt x="0" y="110"/>
                    <a:pt x="0" y="101"/>
                  </a:cubicBezTo>
                  <a:cubicBezTo>
                    <a:pt x="37" y="101"/>
                    <a:pt x="37" y="101"/>
                    <a:pt x="37" y="101"/>
                  </a:cubicBezTo>
                  <a:cubicBezTo>
                    <a:pt x="37" y="105"/>
                    <a:pt x="38" y="109"/>
                    <a:pt x="40" y="1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grpSp>
    </p:spTree>
    <p:extLst>
      <p:ext uri="{BB962C8B-B14F-4D97-AF65-F5344CB8AC3E}">
        <p14:creationId xmlns:p14="http://schemas.microsoft.com/office/powerpoint/2010/main" val="2241736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p:sldLayout>
</file>

<file path=ppt/slideLayouts/slideLayout100.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36651"/>
      </p:ext>
    </p:extLst>
  </p:cSld>
  <p:clrMapOvr>
    <a:masterClrMapping/>
  </p:clrMapOvr>
  <p:transition spd="med">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userDrawn="1">
  <p:cSld name="Contents">
    <p:spTree>
      <p:nvGrpSpPr>
        <p:cNvPr id="1" name=""/>
        <p:cNvGrpSpPr/>
        <p:nvPr/>
      </p:nvGrpSpPr>
      <p:grpSpPr>
        <a:xfrm>
          <a:off x="0" y="0"/>
          <a:ext cx="0" cy="0"/>
          <a:chOff x="0" y="0"/>
          <a:chExt cx="0" cy="0"/>
        </a:xfrm>
      </p:grpSpPr>
      <p:sp>
        <p:nvSpPr>
          <p:cNvPr id="3" name="Content Placeholder 2"/>
          <p:cNvSpPr>
            <a:spLocks noGrp="1"/>
          </p:cNvSpPr>
          <p:nvPr>
            <p:ph idx="1"/>
          </p:nvPr>
        </p:nvSpPr>
        <p:spPr>
          <a:xfrm>
            <a:off x="339726" y="339725"/>
            <a:ext cx="8470899" cy="4130675"/>
          </a:xfrm>
        </p:spPr>
        <p:txBody>
          <a:bodyPr/>
          <a:lstStyle>
            <a:lvl1pPr>
              <a:lnSpc>
                <a:spcPct val="85000"/>
              </a:lnSpc>
              <a:spcAft>
                <a:spcPts val="0"/>
              </a:spcAft>
              <a:defRPr sz="3000">
                <a:solidFill>
                  <a:srgbClr val="FF6600"/>
                </a:solidFill>
                <a:latin typeface="Helvetica 75 Bold" panose="020B0804020202020204" pitchFamily="34" charset="0"/>
              </a:defRPr>
            </a:lvl1pPr>
            <a:lvl2pPr marL="401638" indent="-401638">
              <a:lnSpc>
                <a:spcPct val="85000"/>
              </a:lnSpc>
              <a:spcAft>
                <a:spcPts val="0"/>
              </a:spcAft>
              <a:buFont typeface="+mj-lt"/>
              <a:buAutoNum type="arabicPeriod"/>
              <a:defRPr sz="3000">
                <a:latin typeface="Helvetica 75 Bold" panose="020B0804020202020204" pitchFamily="34" charset="0"/>
              </a:defRPr>
            </a:lvl2pPr>
            <a:lvl3pPr marL="0" indent="0">
              <a:lnSpc>
                <a:spcPct val="85000"/>
              </a:lnSpc>
              <a:spcAft>
                <a:spcPts val="800"/>
              </a:spcAft>
              <a:buFont typeface="+mj-lt"/>
              <a:buNone/>
              <a:defRPr sz="3000"/>
            </a:lvl3pPr>
            <a:lvl4pPr marL="0" indent="0">
              <a:lnSpc>
                <a:spcPct val="85000"/>
              </a:lnSpc>
              <a:spcAft>
                <a:spcPts val="800"/>
              </a:spcAft>
              <a:buFont typeface="+mj-lt"/>
              <a:buNone/>
              <a:defRPr sz="3000"/>
            </a:lvl4pPr>
            <a:lvl5pPr marL="0" indent="0">
              <a:lnSpc>
                <a:spcPct val="85000"/>
              </a:lnSpc>
              <a:spcAft>
                <a:spcPts val="800"/>
              </a:spcAft>
              <a:buFont typeface="+mj-lt"/>
              <a:buNone/>
              <a:defRPr sz="30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Tree>
    <p:extLst>
      <p:ext uri="{BB962C8B-B14F-4D97-AF65-F5344CB8AC3E}">
        <p14:creationId xmlns:p14="http://schemas.microsoft.com/office/powerpoint/2010/main" val="1819181029"/>
      </p:ext>
    </p:extLst>
  </p:cSld>
  <p:clrMapOvr>
    <a:masterClrMapping/>
  </p:clrMapOvr>
  <p:transition spd="med">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userDrawn="1">
  <p:cSld name="Title and Key Message">
    <p:spTree>
      <p:nvGrpSpPr>
        <p:cNvPr id="1" name=""/>
        <p:cNvGrpSpPr/>
        <p:nvPr/>
      </p:nvGrpSpPr>
      <p:grpSpPr>
        <a:xfrm>
          <a:off x="0" y="0"/>
          <a:ext cx="0" cy="0"/>
          <a:chOff x="0" y="0"/>
          <a:chExt cx="0" cy="0"/>
        </a:xfrm>
      </p:grpSpPr>
      <p:sp>
        <p:nvSpPr>
          <p:cNvPr id="3" name="Content Placeholder 2"/>
          <p:cNvSpPr>
            <a:spLocks noGrp="1"/>
          </p:cNvSpPr>
          <p:nvPr>
            <p:ph idx="1"/>
          </p:nvPr>
        </p:nvSpPr>
        <p:spPr>
          <a:xfrm>
            <a:off x="339726" y="1304925"/>
            <a:ext cx="8470899" cy="3165475"/>
          </a:xfrm>
        </p:spPr>
        <p:txBody>
          <a:bodyPr/>
          <a:lstStyle>
            <a:lvl1pPr>
              <a:lnSpc>
                <a:spcPct val="85000"/>
              </a:lnSpc>
              <a:spcAft>
                <a:spcPts val="2400"/>
              </a:spcAft>
              <a:defRPr sz="3000">
                <a:solidFill>
                  <a:schemeClr val="tx1"/>
                </a:solidFill>
                <a:latin typeface="Helvetica 75 Bold" panose="020B0804020202020204" pitchFamily="34" charset="0"/>
              </a:defRPr>
            </a:lvl1pPr>
            <a:lvl2pPr>
              <a:lnSpc>
                <a:spcPct val="90000"/>
              </a:lnSpc>
              <a:spcAft>
                <a:spcPts val="800"/>
              </a:spcAft>
              <a:defRPr sz="1400">
                <a:solidFill>
                  <a:schemeClr val="tx1"/>
                </a:solidFill>
                <a:latin typeface="Helvetica 75 Bold" panose="020B0804020202020204" pitchFamily="34" charset="0"/>
              </a:defRPr>
            </a:lvl2pPr>
            <a:lvl3pPr>
              <a:lnSpc>
                <a:spcPct val="90000"/>
              </a:lnSpc>
              <a:spcAft>
                <a:spcPts val="800"/>
              </a:spcAft>
              <a:defRPr sz="1400">
                <a:solidFill>
                  <a:schemeClr val="tx1"/>
                </a:solidFill>
                <a:latin typeface="Helvetica 75 Bold" panose="020B0804020202020204" pitchFamily="34" charset="0"/>
              </a:defRPr>
            </a:lvl3pPr>
            <a:lvl4pPr>
              <a:lnSpc>
                <a:spcPct val="90000"/>
              </a:lnSpc>
              <a:spcAft>
                <a:spcPts val="800"/>
              </a:spcAft>
              <a:defRPr sz="1400">
                <a:solidFill>
                  <a:schemeClr val="tx1"/>
                </a:solidFill>
                <a:latin typeface="Helvetica 75 Bold" panose="020B0804020202020204" pitchFamily="34" charset="0"/>
              </a:defRPr>
            </a:lvl4pPr>
            <a:lvl5pPr>
              <a:lnSpc>
                <a:spcPct val="90000"/>
              </a:lnSpc>
              <a:spcAft>
                <a:spcPts val="800"/>
              </a:spcAft>
              <a:defRPr sz="1400">
                <a:solidFill>
                  <a:schemeClr val="tx1"/>
                </a:solidFill>
                <a:latin typeface="Helvetica 75 Bold" panose="020B08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1"/>
          <p:cNvSpPr>
            <a:spLocks noGrp="1"/>
          </p:cNvSpPr>
          <p:nvPr>
            <p:ph type="title"/>
          </p:nvPr>
        </p:nvSpPr>
        <p:spPr>
          <a:xfrm>
            <a:off x="339725" y="339724"/>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en-US" dirty="0"/>
              <a:t>Click to edit Master title style</a:t>
            </a:r>
          </a:p>
        </p:txBody>
      </p:sp>
    </p:spTree>
    <p:extLst>
      <p:ext uri="{BB962C8B-B14F-4D97-AF65-F5344CB8AC3E}">
        <p14:creationId xmlns:p14="http://schemas.microsoft.com/office/powerpoint/2010/main" val="4227106099"/>
      </p:ext>
    </p:extLst>
  </p:cSld>
  <p:clrMapOvr>
    <a:masterClrMapping/>
  </p:clrMapOvr>
  <p:transition spd="med">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14326" y="1181101"/>
            <a:ext cx="8515350" cy="3370262"/>
          </a:xfrm>
        </p:spPr>
        <p:txBody>
          <a:bodyPr/>
          <a:lstStyle>
            <a:lvl1pPr>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lvl6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a:p>
            <a:pPr lvl="5"/>
            <a:r>
              <a:rPr lang="en-GB" dirty="0"/>
              <a:t>Sixth level</a:t>
            </a:r>
          </a:p>
        </p:txBody>
      </p:sp>
      <p:sp>
        <p:nvSpPr>
          <p:cNvPr id="2" name="Title 1"/>
          <p:cNvSpPr>
            <a:spLocks noGrp="1"/>
          </p:cNvSpPr>
          <p:nvPr>
            <p:ph type="title" hasCustomPrompt="1"/>
          </p:nvPr>
        </p:nvSpPr>
        <p:spPr/>
        <p:txBody>
          <a:bodyPr/>
          <a:lstStyle>
            <a:lvl1pPr>
              <a:defRPr/>
            </a:lvl1pPr>
          </a:lstStyle>
          <a:p>
            <a:r>
              <a:rPr lang="en-US" dirty="0"/>
              <a:t>Click to edit title</a:t>
            </a:r>
            <a:endParaRPr lang="en-GB" dirty="0"/>
          </a:p>
        </p:txBody>
      </p:sp>
    </p:spTree>
    <p:extLst>
      <p:ext uri="{BB962C8B-B14F-4D97-AF65-F5344CB8AC3E}">
        <p14:creationId xmlns:p14="http://schemas.microsoft.com/office/powerpoint/2010/main" val="1052118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5" name="Content Placeholder 2"/>
          <p:cNvSpPr>
            <a:spLocks noGrp="1"/>
          </p:cNvSpPr>
          <p:nvPr>
            <p:ph idx="1" hasCustomPrompt="1"/>
          </p:nvPr>
        </p:nvSpPr>
        <p:spPr>
          <a:xfrm>
            <a:off x="314325" y="267494"/>
            <a:ext cx="8515349" cy="4283869"/>
          </a:xfrm>
        </p:spPr>
        <p:txBody>
          <a:bodyPr/>
          <a:lstStyle>
            <a:lvl1pPr marL="0" indent="0">
              <a:spcBef>
                <a:spcPts val="0"/>
              </a:spcBef>
              <a:buNone/>
              <a:defRPr sz="3000">
                <a:solidFill>
                  <a:schemeClr val="bg2"/>
                </a:solidFill>
                <a:latin typeface="+mj-lt"/>
              </a:defRPr>
            </a:lvl1pPr>
            <a:lvl2pPr marL="361950" indent="-361950">
              <a:spcBef>
                <a:spcPts val="0"/>
              </a:spcBef>
              <a:buClrTx/>
              <a:buSzPct val="100000"/>
              <a:buFont typeface="+mj-lt"/>
              <a:buAutoNum type="arabicPeriod"/>
              <a:defRPr sz="3000">
                <a:latin typeface="+mj-lt"/>
              </a:defRPr>
            </a:lvl2pPr>
            <a:lvl3pPr>
              <a:defRPr sz="1800"/>
            </a:lvl3pPr>
            <a:lvl4pPr>
              <a:defRPr sz="1800"/>
            </a:lvl4pPr>
            <a:lvl5pPr>
              <a:defRPr sz="1800"/>
            </a:lvl5pPr>
          </a:lstStyle>
          <a:p>
            <a:pPr lvl="0"/>
            <a:r>
              <a:rPr lang="en-US" dirty="0"/>
              <a:t>Click to edit contents</a:t>
            </a:r>
          </a:p>
          <a:p>
            <a:pPr lvl="1"/>
            <a:r>
              <a:rPr lang="en-US" dirty="0"/>
              <a:t>Second level</a:t>
            </a:r>
          </a:p>
        </p:txBody>
      </p:sp>
    </p:spTree>
    <p:extLst>
      <p:ext uri="{BB962C8B-B14F-4D97-AF65-F5344CB8AC3E}">
        <p14:creationId xmlns:p14="http://schemas.microsoft.com/office/powerpoint/2010/main" val="2702847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ext Placeholder 7"/>
          <p:cNvSpPr>
            <a:spLocks noGrp="1"/>
          </p:cNvSpPr>
          <p:nvPr>
            <p:ph type="body" sz="quarter" idx="12" hasCustomPrompt="1"/>
          </p:nvPr>
        </p:nvSpPr>
        <p:spPr>
          <a:xfrm>
            <a:off x="313769" y="268288"/>
            <a:ext cx="6096839" cy="4283075"/>
          </a:xfrm>
        </p:spPr>
        <p:txBody>
          <a:bodyPr>
            <a:normAutofit/>
          </a:bodyPr>
          <a:lstStyle>
            <a:lvl1pPr marL="0" indent="0">
              <a:lnSpc>
                <a:spcPct val="85000"/>
              </a:lnSpc>
              <a:spcBef>
                <a:spcPts val="0"/>
              </a:spcBef>
              <a:buNone/>
              <a:defRPr sz="5500" baseline="0">
                <a:solidFill>
                  <a:schemeClr val="bg2"/>
                </a:solidFill>
                <a:latin typeface="+mj-lt"/>
              </a:defRPr>
            </a:lvl1pPr>
            <a:lvl2pPr marL="0" indent="0">
              <a:lnSpc>
                <a:spcPct val="85000"/>
              </a:lnSpc>
              <a:spcBef>
                <a:spcPts val="0"/>
              </a:spcBef>
              <a:buNone/>
              <a:tabLst/>
              <a:defRPr sz="5500">
                <a:latin typeface="+mj-lt"/>
              </a:defRPr>
            </a:lvl2pPr>
            <a:lvl3pPr>
              <a:defRPr sz="5500"/>
            </a:lvl3pPr>
            <a:lvl4pPr>
              <a:defRPr sz="5500"/>
            </a:lvl4pPr>
            <a:lvl5pPr>
              <a:defRPr sz="5500"/>
            </a:lvl5pPr>
          </a:lstStyle>
          <a:p>
            <a:pPr lvl="0"/>
            <a:r>
              <a:rPr lang="en-US" dirty="0"/>
              <a:t>Click to edit section number</a:t>
            </a:r>
          </a:p>
          <a:p>
            <a:pPr lvl="1"/>
            <a:r>
              <a:rPr lang="en-US" dirty="0"/>
              <a:t>Second level</a:t>
            </a:r>
          </a:p>
        </p:txBody>
      </p:sp>
    </p:spTree>
    <p:extLst>
      <p:ext uri="{BB962C8B-B14F-4D97-AF65-F5344CB8AC3E}">
        <p14:creationId xmlns:p14="http://schemas.microsoft.com/office/powerpoint/2010/main" val="2357422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13200" y="1181100"/>
            <a:ext cx="3968055" cy="3370262"/>
          </a:xfrm>
        </p:spPr>
        <p:txBody>
          <a:bodyPr>
            <a:normAutofit/>
          </a:bodyPr>
          <a:lstStyle>
            <a:lvl1pPr>
              <a:defRPr sz="1400" baseline="0"/>
            </a:lvl1pPr>
            <a:lvl2pPr>
              <a:defRPr sz="1400" baseline="0">
                <a:solidFill>
                  <a:schemeClr val="tx1"/>
                </a:solidFill>
              </a:defRPr>
            </a:lvl2pPr>
            <a:lvl3pPr>
              <a:defRPr sz="1400" baseline="0">
                <a:solidFill>
                  <a:schemeClr val="tx1"/>
                </a:solidFill>
              </a:defRPr>
            </a:lvl3pPr>
            <a:lvl4pPr>
              <a:defRPr sz="1400" baseline="0">
                <a:solidFill>
                  <a:schemeClr val="tx1"/>
                </a:solidFill>
              </a:defRPr>
            </a:lvl4pPr>
            <a:lvl5pPr>
              <a:defRPr sz="1400" baseline="0">
                <a:solidFill>
                  <a:schemeClr val="tx1"/>
                </a:solidFill>
              </a:defRPr>
            </a:lvl5pPr>
            <a:lvl6pPr>
              <a:defRPr sz="14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endParaRPr lang="en-GB" dirty="0"/>
          </a:p>
        </p:txBody>
      </p:sp>
      <p:sp>
        <p:nvSpPr>
          <p:cNvPr id="4" name="Content Placeholder 3"/>
          <p:cNvSpPr>
            <a:spLocks noGrp="1"/>
          </p:cNvSpPr>
          <p:nvPr>
            <p:ph sz="half" idx="2" hasCustomPrompt="1"/>
          </p:nvPr>
        </p:nvSpPr>
        <p:spPr>
          <a:xfrm>
            <a:off x="4864795" y="1181100"/>
            <a:ext cx="3964880" cy="3370262"/>
          </a:xfrm>
        </p:spPr>
        <p:txBody>
          <a:bodyPr>
            <a:normAutofit/>
          </a:bodyPr>
          <a:lstStyle>
            <a:lvl1pPr>
              <a:defRPr sz="1400"/>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vl6pPr>
              <a:defRPr sz="14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endParaRPr lang="en-GB" dirty="0"/>
          </a:p>
        </p:txBody>
      </p:sp>
      <p:sp>
        <p:nvSpPr>
          <p:cNvPr id="7" name="Title 6"/>
          <p:cNvSpPr>
            <a:spLocks noGrp="1"/>
          </p:cNvSpPr>
          <p:nvPr>
            <p:ph type="title" hasCustomPrompt="1"/>
          </p:nvPr>
        </p:nvSpPr>
        <p:spPr>
          <a:xfrm>
            <a:off x="313199" y="268288"/>
            <a:ext cx="8516475" cy="741362"/>
          </a:xfrm>
        </p:spPr>
        <p:txBody>
          <a:bodyPr/>
          <a:lstStyle>
            <a:lvl1pPr>
              <a:defRPr/>
            </a:lvl1pPr>
          </a:lstStyle>
          <a:p>
            <a:r>
              <a:rPr lang="en-US" dirty="0"/>
              <a:t>Click to edit title</a:t>
            </a:r>
            <a:endParaRPr lang="en-GB" dirty="0"/>
          </a:p>
        </p:txBody>
      </p:sp>
    </p:spTree>
    <p:extLst>
      <p:ext uri="{BB962C8B-B14F-4D97-AF65-F5344CB8AC3E}">
        <p14:creationId xmlns:p14="http://schemas.microsoft.com/office/powerpoint/2010/main" val="2721009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lvl1pPr>
          </a:lstStyle>
          <a:p>
            <a:r>
              <a:rPr lang="en-US" dirty="0"/>
              <a:t>Click to edit title</a:t>
            </a:r>
            <a:endParaRPr lang="en-GB" dirty="0"/>
          </a:p>
        </p:txBody>
      </p:sp>
    </p:spTree>
    <p:extLst>
      <p:ext uri="{BB962C8B-B14F-4D97-AF65-F5344CB8AC3E}">
        <p14:creationId xmlns:p14="http://schemas.microsoft.com/office/powerpoint/2010/main" val="297971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Full Bleed Media">
    <p:bg>
      <p:bgPr>
        <a:solidFill>
          <a:schemeClr val="tx2"/>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2"/>
          </p:nvPr>
        </p:nvSpPr>
        <p:spPr>
          <a:xfrm>
            <a:off x="0" y="0"/>
            <a:ext cx="9144000" cy="5143500"/>
          </a:xfrm>
        </p:spPr>
        <p:txBody>
          <a:bodyPr/>
          <a:lstStyle>
            <a:lvl1pPr marL="0" indent="0">
              <a:buNone/>
              <a:defRPr/>
            </a:lvl1pPr>
          </a:lstStyle>
          <a:p>
            <a:r>
              <a:rPr lang="en-US" dirty="0"/>
              <a:t>Click icon to add picture</a:t>
            </a:r>
            <a:endParaRPr lang="en-GB" dirty="0"/>
          </a:p>
        </p:txBody>
      </p:sp>
      <p:sp>
        <p:nvSpPr>
          <p:cNvPr id="2" name="Title 1"/>
          <p:cNvSpPr>
            <a:spLocks noGrp="1"/>
          </p:cNvSpPr>
          <p:nvPr>
            <p:ph type="title" hasCustomPrompt="1"/>
          </p:nvPr>
        </p:nvSpPr>
        <p:spPr/>
        <p:txBody>
          <a:bodyPr/>
          <a:lstStyle>
            <a:lvl1pPr>
              <a:defRPr baseline="0">
                <a:solidFill>
                  <a:srgbClr val="000000"/>
                </a:solidFill>
              </a:defRPr>
            </a:lvl1pPr>
          </a:lstStyle>
          <a:p>
            <a:r>
              <a:rPr lang="en-US" dirty="0"/>
              <a:t>Click to edit title</a:t>
            </a:r>
            <a:endParaRPr lang="en-GB" dirty="0"/>
          </a:p>
        </p:txBody>
      </p:sp>
    </p:spTree>
    <p:extLst>
      <p:ext uri="{BB962C8B-B14F-4D97-AF65-F5344CB8AC3E}">
        <p14:creationId xmlns:p14="http://schemas.microsoft.com/office/powerpoint/2010/main" val="220629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1961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Sommair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44" y="339771"/>
            <a:ext cx="8470899" cy="4130675"/>
          </a:xfrm>
        </p:spPr>
        <p:txBody>
          <a:bodyPr/>
          <a:lstStyle>
            <a:lvl1pPr>
              <a:lnSpc>
                <a:spcPct val="85000"/>
              </a:lnSpc>
              <a:spcAft>
                <a:spcPts val="0"/>
              </a:spcAft>
              <a:defRPr sz="3000">
                <a:solidFill>
                  <a:srgbClr val="FF6600"/>
                </a:solidFill>
                <a:latin typeface="Helvetica 75 Bold" panose="020B0804020202020204" pitchFamily="34" charset="0"/>
              </a:defRPr>
            </a:lvl1pPr>
            <a:lvl2pPr marL="401638" marR="0" indent="-401638" algn="l" defTabSz="514350" rtl="0" eaLnBrk="1" fontAlgn="base" latinLnBrk="0" hangingPunct="1">
              <a:lnSpc>
                <a:spcPct val="85000"/>
              </a:lnSpc>
              <a:spcBef>
                <a:spcPct val="0"/>
              </a:spcBef>
              <a:spcAft>
                <a:spcPts val="0"/>
              </a:spcAft>
              <a:buClrTx/>
              <a:buSzTx/>
              <a:buFont typeface="+mj-lt"/>
              <a:buAutoNum type="arabicPeriod"/>
              <a:tabLst/>
              <a:defRPr lang="fr-FR" sz="3000" kern="1200" dirty="0" smtClean="0">
                <a:solidFill>
                  <a:schemeClr val="tx1"/>
                </a:solidFill>
                <a:latin typeface="Helvetica 75 Bold" panose="020B0804020202020204" pitchFamily="34" charset="0"/>
                <a:ea typeface="ＭＳ Ｐゴシック" pitchFamily="34" charset="-128"/>
                <a:cs typeface="+mn-cs"/>
              </a:defRPr>
            </a:lvl2pPr>
            <a:lvl3pPr marL="401638" indent="-401638">
              <a:lnSpc>
                <a:spcPct val="85000"/>
              </a:lnSpc>
              <a:spcAft>
                <a:spcPts val="800"/>
              </a:spcAft>
              <a:buFont typeface="+mj-lt"/>
              <a:buNone/>
              <a:defRPr sz="3000"/>
            </a:lvl3pPr>
            <a:lvl4pPr marL="401638" indent="-401638">
              <a:lnSpc>
                <a:spcPct val="85000"/>
              </a:lnSpc>
              <a:spcAft>
                <a:spcPts val="800"/>
              </a:spcAft>
              <a:buFont typeface="+mj-lt"/>
              <a:buNone/>
              <a:defRPr sz="3000"/>
            </a:lvl4pPr>
            <a:lvl5pPr marL="0" indent="0">
              <a:lnSpc>
                <a:spcPct val="85000"/>
              </a:lnSpc>
              <a:spcAft>
                <a:spcPts val="800"/>
              </a:spcAft>
              <a:buFont typeface="+mj-lt"/>
              <a:buNone/>
              <a:defRPr sz="3000"/>
            </a:lvl5pPr>
          </a:lstStyle>
          <a:p>
            <a:pPr lvl="0"/>
            <a:r>
              <a:rPr lang="fr-FR" dirty="0"/>
              <a:t>Modifiez le texte du masque</a:t>
            </a:r>
          </a:p>
          <a:p>
            <a:pPr lvl="1"/>
            <a:r>
              <a:rPr lang="fr-FR" dirty="0"/>
              <a:t>Deuxième niveau</a:t>
            </a:r>
          </a:p>
          <a:p>
            <a:pPr lvl="1"/>
            <a:r>
              <a:rPr lang="fr-FR" dirty="0"/>
              <a:t>Troisième niveau</a:t>
            </a:r>
          </a:p>
          <a:p>
            <a:pPr marL="401638" lvl="1" indent="-401638" algn="l" defTabSz="514350" rtl="0" eaLnBrk="1" fontAlgn="base" hangingPunct="1">
              <a:lnSpc>
                <a:spcPct val="90000"/>
              </a:lnSpc>
              <a:spcBef>
                <a:spcPct val="0"/>
              </a:spcBef>
              <a:spcAft>
                <a:spcPts val="400"/>
              </a:spcAft>
              <a:buFont typeface="+mj-lt"/>
              <a:buAutoNum type="arabicPeriod"/>
            </a:pPr>
            <a:r>
              <a:rPr lang="fr-FR" dirty="0"/>
              <a:t>Quatrième niveau</a:t>
            </a:r>
          </a:p>
          <a:p>
            <a:pPr marL="401638" marR="0" lvl="1" indent="-401638" algn="l" defTabSz="514350" rtl="0" eaLnBrk="1" fontAlgn="base" latinLnBrk="0" hangingPunct="1">
              <a:lnSpc>
                <a:spcPct val="90000"/>
              </a:lnSpc>
              <a:spcBef>
                <a:spcPct val="0"/>
              </a:spcBef>
              <a:spcAft>
                <a:spcPts val="400"/>
              </a:spcAft>
              <a:buClrTx/>
              <a:buSzTx/>
              <a:buFont typeface="+mj-lt"/>
              <a:buAutoNum type="arabicPeriod"/>
              <a:tabLst/>
              <a:defRPr/>
            </a:pPr>
            <a:r>
              <a:rPr lang="fr-FR" dirty="0"/>
              <a:t>Cinquième niveau</a:t>
            </a:r>
          </a:p>
          <a:p>
            <a:pPr marL="401638" lvl="1" indent="-401638" algn="l" defTabSz="514350" rtl="0" eaLnBrk="1" fontAlgn="base" hangingPunct="1">
              <a:lnSpc>
                <a:spcPct val="90000"/>
              </a:lnSpc>
              <a:spcBef>
                <a:spcPct val="0"/>
              </a:spcBef>
              <a:spcAft>
                <a:spcPts val="400"/>
              </a:spcAft>
              <a:buFont typeface="+mj-lt"/>
              <a:buAutoNum type="arabicPeriod"/>
            </a:pPr>
            <a:endParaRPr lang="fr-FR" dirty="0"/>
          </a:p>
        </p:txBody>
      </p:sp>
    </p:spTree>
    <p:extLst>
      <p:ext uri="{BB962C8B-B14F-4D97-AF65-F5344CB8AC3E}">
        <p14:creationId xmlns:p14="http://schemas.microsoft.com/office/powerpoint/2010/main" val="3765594176"/>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re et conten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339725"/>
            <a:ext cx="8470900" cy="623888"/>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a:t>Modifiez le titre</a:t>
            </a:r>
            <a:endParaRPr lang="en-US"/>
          </a:p>
        </p:txBody>
      </p:sp>
      <p:sp>
        <p:nvSpPr>
          <p:cNvPr id="3" name="Content Placeholder 2"/>
          <p:cNvSpPr>
            <a:spLocks noGrp="1"/>
          </p:cNvSpPr>
          <p:nvPr>
            <p:ph idx="1" hasCustomPrompt="1"/>
          </p:nvPr>
        </p:nvSpPr>
        <p:spPr>
          <a:xfrm>
            <a:off x="339726" y="1304924"/>
            <a:ext cx="8470899" cy="3165475"/>
          </a:xfrm>
        </p:spPr>
        <p:txBody>
          <a:bodyPr/>
          <a:lstStyle>
            <a:lvl1pPr>
              <a:lnSpc>
                <a:spcPct val="90000"/>
              </a:lnSpc>
              <a:spcAft>
                <a:spcPts val="800"/>
              </a:spcAft>
              <a:defRPr sz="1400" baseline="0">
                <a:solidFill>
                  <a:srgbClr val="FF6600"/>
                </a:solidFill>
                <a:latin typeface="Helvetica 75 Bold" panose="020B0804020202020204" pitchFamily="34" charset="0"/>
              </a:defRPr>
            </a:lvl1pPr>
            <a:lvl2pPr>
              <a:lnSpc>
                <a:spcPct val="90000"/>
              </a:lnSpc>
              <a:spcAft>
                <a:spcPts val="800"/>
              </a:spcAft>
              <a:defRPr sz="1400">
                <a:latin typeface="Helvetica 75 Bold" panose="020B0804020202020204" pitchFamily="34" charset="0"/>
              </a:defRPr>
            </a:lvl2pPr>
            <a:lvl3pPr>
              <a:lnSpc>
                <a:spcPct val="90000"/>
              </a:lnSpc>
              <a:spcAft>
                <a:spcPts val="800"/>
              </a:spcAft>
              <a:defRPr sz="1400">
                <a:latin typeface="Helvetica 75 Bold" panose="020B0804020202020204" pitchFamily="34" charset="0"/>
              </a:defRPr>
            </a:lvl3pPr>
            <a:lvl4pPr>
              <a:lnSpc>
                <a:spcPct val="90000"/>
              </a:lnSpc>
              <a:spcAft>
                <a:spcPts val="800"/>
              </a:spcAft>
              <a:defRPr sz="1400">
                <a:latin typeface="Helvetica 75 Bold" panose="020B0804020202020204" pitchFamily="34" charset="0"/>
              </a:defRPr>
            </a:lvl4pPr>
            <a:lvl5pPr>
              <a:lnSpc>
                <a:spcPct val="90000"/>
              </a:lnSpc>
              <a:spcAft>
                <a:spcPts val="800"/>
              </a:spcAft>
              <a:defRPr sz="1400">
                <a:latin typeface="Helvetica 75 Bold" panose="020B0804020202020204" pitchFamily="34" charset="0"/>
              </a:defRPr>
            </a:lvl5pPr>
          </a:lstStyle>
          <a:p>
            <a:pPr lvl="0"/>
            <a:r>
              <a:rPr lang="fr-FR"/>
              <a:t>Modifiez le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2149983866"/>
      </p:ext>
    </p:extLst>
  </p:cSld>
  <p:clrMapOvr>
    <a:masterClrMapping/>
  </p:clrMapOvr>
  <p:transition spd="slow">
    <p:wip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re de la présentation">
    <p:spTree>
      <p:nvGrpSpPr>
        <p:cNvPr id="1" name=""/>
        <p:cNvGrpSpPr/>
        <p:nvPr/>
      </p:nvGrpSpPr>
      <p:grpSpPr>
        <a:xfrm>
          <a:off x="0" y="0"/>
          <a:ext cx="0" cy="0"/>
          <a:chOff x="0" y="0"/>
          <a:chExt cx="0" cy="0"/>
        </a:xfrm>
      </p:grpSpPr>
      <p:sp>
        <p:nvSpPr>
          <p:cNvPr id="5" name="Text Placeholder 4"/>
          <p:cNvSpPr>
            <a:spLocks noGrp="1"/>
          </p:cNvSpPr>
          <p:nvPr>
            <p:ph type="body" sz="quarter" idx="11" hasCustomPrompt="1"/>
          </p:nvPr>
        </p:nvSpPr>
        <p:spPr>
          <a:xfrm>
            <a:off x="339725" y="339725"/>
            <a:ext cx="5832475" cy="3460750"/>
          </a:xfrm>
        </p:spPr>
        <p:txBody>
          <a:bodyPr/>
          <a:lstStyle>
            <a:lvl1pPr>
              <a:lnSpc>
                <a:spcPct val="85000"/>
              </a:lnSpc>
              <a:spcAft>
                <a:spcPts val="3200"/>
              </a:spcAft>
              <a:defRPr sz="5500">
                <a:solidFill>
                  <a:schemeClr val="tx1"/>
                </a:solidFill>
                <a:latin typeface="Helvetica 75 Bold" panose="020B0804020202020204" pitchFamily="34" charset="0"/>
              </a:defRPr>
            </a:lvl1pPr>
            <a:lvl2pPr>
              <a:lnSpc>
                <a:spcPct val="90000"/>
              </a:lnSpc>
              <a:spcAft>
                <a:spcPts val="2400"/>
              </a:spcAft>
              <a:defRPr>
                <a:latin typeface="Helvetica 75 Bold" panose="020B0804020202020204" pitchFamily="34" charset="0"/>
              </a:defRPr>
            </a:lvl2pPr>
          </a:lstStyle>
          <a:p>
            <a:pPr lvl="0"/>
            <a:r>
              <a:rPr lang="fr-FR" dirty="0"/>
              <a:t>Modifiez le texte du masque</a:t>
            </a:r>
          </a:p>
          <a:p>
            <a:pPr lvl="1"/>
            <a:r>
              <a:rPr lang="fr-FR" dirty="0"/>
              <a:t>Deuxième niveau</a:t>
            </a:r>
          </a:p>
        </p:txBody>
      </p:sp>
      <p:sp>
        <p:nvSpPr>
          <p:cNvPr id="3" name="Text Placeholder 2"/>
          <p:cNvSpPr>
            <a:spLocks noGrp="1"/>
          </p:cNvSpPr>
          <p:nvPr>
            <p:ph type="body" sz="quarter" idx="12" hasCustomPrompt="1"/>
          </p:nvPr>
        </p:nvSpPr>
        <p:spPr>
          <a:xfrm>
            <a:off x="6508750" y="339725"/>
            <a:ext cx="2301875" cy="3460750"/>
          </a:xfrm>
        </p:spPr>
        <p:txBody>
          <a:bodyPr tIns="109728"/>
          <a:lstStyle>
            <a:lvl1pPr>
              <a:spcAft>
                <a:spcPts val="2400"/>
              </a:spcAft>
              <a:defRPr baseline="0">
                <a:latin typeface="Helvetica 75 Bold" panose="020B0804020202020204" pitchFamily="34" charset="0"/>
              </a:defRPr>
            </a:lvl1pPr>
            <a:lvl2pPr>
              <a:spcAft>
                <a:spcPts val="2400"/>
              </a:spcAft>
              <a:defRPr>
                <a:latin typeface="Helvetica 75 Bold" panose="020B0804020202020204" pitchFamily="34" charset="0"/>
              </a:defRPr>
            </a:lvl2pPr>
          </a:lstStyle>
          <a:p>
            <a:pPr lvl="0"/>
            <a:r>
              <a:rPr lang="fr-FR" dirty="0"/>
              <a:t>Modifiez le texte du masque</a:t>
            </a:r>
          </a:p>
          <a:p>
            <a:pPr lvl="1"/>
            <a:r>
              <a:rPr lang="fr-FR" dirty="0"/>
              <a:t>Deuxième niveau</a:t>
            </a:r>
          </a:p>
        </p:txBody>
      </p:sp>
      <p:grpSp>
        <p:nvGrpSpPr>
          <p:cNvPr id="63" name="Group 62"/>
          <p:cNvGrpSpPr/>
          <p:nvPr userDrawn="1"/>
        </p:nvGrpSpPr>
        <p:grpSpPr>
          <a:xfrm>
            <a:off x="339725" y="4132263"/>
            <a:ext cx="1873251" cy="682625"/>
            <a:chOff x="339725" y="4132263"/>
            <a:chExt cx="1873251" cy="682625"/>
          </a:xfrm>
        </p:grpSpPr>
        <p:grpSp>
          <p:nvGrpSpPr>
            <p:cNvPr id="61" name="Group 60"/>
            <p:cNvGrpSpPr/>
            <p:nvPr userDrawn="1"/>
          </p:nvGrpSpPr>
          <p:grpSpPr>
            <a:xfrm>
              <a:off x="339725" y="4132263"/>
              <a:ext cx="674688" cy="677863"/>
              <a:chOff x="339725" y="4132263"/>
              <a:chExt cx="674688" cy="677863"/>
            </a:xfrm>
          </p:grpSpPr>
          <p:sp>
            <p:nvSpPr>
              <p:cNvPr id="6" name="Rectangle 7"/>
              <p:cNvSpPr>
                <a:spLocks noChangeArrowheads="1"/>
              </p:cNvSpPr>
              <p:nvPr userDrawn="1"/>
            </p:nvSpPr>
            <p:spPr bwMode="auto">
              <a:xfrm>
                <a:off x="339725" y="4132263"/>
                <a:ext cx="674688" cy="677863"/>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endParaRPr>
              </a:p>
            </p:txBody>
          </p:sp>
          <p:sp>
            <p:nvSpPr>
              <p:cNvPr id="7" name="Freeform 8"/>
              <p:cNvSpPr>
                <a:spLocks noEditPoints="1"/>
              </p:cNvSpPr>
              <p:nvPr userDrawn="1"/>
            </p:nvSpPr>
            <p:spPr bwMode="auto">
              <a:xfrm>
                <a:off x="546100" y="4656138"/>
                <a:ext cx="82550" cy="98425"/>
              </a:xfrm>
              <a:custGeom>
                <a:avLst/>
                <a:gdLst>
                  <a:gd name="T0" fmla="*/ 46 w 65"/>
                  <a:gd name="T1" fmla="*/ 69 h 76"/>
                  <a:gd name="T2" fmla="*/ 22 w 65"/>
                  <a:gd name="T3" fmla="*/ 76 h 76"/>
                  <a:gd name="T4" fmla="*/ 0 w 65"/>
                  <a:gd name="T5" fmla="*/ 55 h 76"/>
                  <a:gd name="T6" fmla="*/ 46 w 65"/>
                  <a:gd name="T7" fmla="*/ 26 h 76"/>
                  <a:gd name="T8" fmla="*/ 46 w 65"/>
                  <a:gd name="T9" fmla="*/ 22 h 76"/>
                  <a:gd name="T10" fmla="*/ 35 w 65"/>
                  <a:gd name="T11" fmla="*/ 14 h 76"/>
                  <a:gd name="T12" fmla="*/ 17 w 65"/>
                  <a:gd name="T13" fmla="*/ 22 h 76"/>
                  <a:gd name="T14" fmla="*/ 4 w 65"/>
                  <a:gd name="T15" fmla="*/ 15 h 76"/>
                  <a:gd name="T16" fmla="*/ 35 w 65"/>
                  <a:gd name="T17" fmla="*/ 0 h 76"/>
                  <a:gd name="T18" fmla="*/ 65 w 65"/>
                  <a:gd name="T19" fmla="*/ 22 h 76"/>
                  <a:gd name="T20" fmla="*/ 65 w 65"/>
                  <a:gd name="T21" fmla="*/ 75 h 76"/>
                  <a:gd name="T22" fmla="*/ 48 w 65"/>
                  <a:gd name="T23" fmla="*/ 75 h 76"/>
                  <a:gd name="T24" fmla="*/ 46 w 65"/>
                  <a:gd name="T25" fmla="*/ 69 h 76"/>
                  <a:gd name="T26" fmla="*/ 19 w 65"/>
                  <a:gd name="T27" fmla="*/ 53 h 76"/>
                  <a:gd name="T28" fmla="*/ 28 w 65"/>
                  <a:gd name="T29" fmla="*/ 63 h 76"/>
                  <a:gd name="T30" fmla="*/ 45 w 65"/>
                  <a:gd name="T31" fmla="*/ 55 h 76"/>
                  <a:gd name="T32" fmla="*/ 45 w 65"/>
                  <a:gd name="T33" fmla="*/ 38 h 76"/>
                  <a:gd name="T34" fmla="*/ 19 w 65"/>
                  <a:gd name="T35" fmla="*/ 53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5" h="76">
                    <a:moveTo>
                      <a:pt x="46" y="69"/>
                    </a:moveTo>
                    <a:cubicBezTo>
                      <a:pt x="38" y="73"/>
                      <a:pt x="30" y="76"/>
                      <a:pt x="22" y="76"/>
                    </a:cubicBezTo>
                    <a:cubicBezTo>
                      <a:pt x="8" y="76"/>
                      <a:pt x="0" y="67"/>
                      <a:pt x="0" y="55"/>
                    </a:cubicBezTo>
                    <a:cubicBezTo>
                      <a:pt x="0" y="38"/>
                      <a:pt x="15" y="29"/>
                      <a:pt x="46" y="26"/>
                    </a:cubicBezTo>
                    <a:cubicBezTo>
                      <a:pt x="46" y="22"/>
                      <a:pt x="46" y="22"/>
                      <a:pt x="46" y="22"/>
                    </a:cubicBezTo>
                    <a:cubicBezTo>
                      <a:pt x="46" y="17"/>
                      <a:pt x="42" y="14"/>
                      <a:pt x="35" y="14"/>
                    </a:cubicBezTo>
                    <a:cubicBezTo>
                      <a:pt x="27" y="14"/>
                      <a:pt x="21" y="16"/>
                      <a:pt x="17" y="22"/>
                    </a:cubicBezTo>
                    <a:cubicBezTo>
                      <a:pt x="4" y="15"/>
                      <a:pt x="4" y="15"/>
                      <a:pt x="4" y="15"/>
                    </a:cubicBezTo>
                    <a:cubicBezTo>
                      <a:pt x="11" y="5"/>
                      <a:pt x="21" y="0"/>
                      <a:pt x="35" y="0"/>
                    </a:cubicBezTo>
                    <a:cubicBezTo>
                      <a:pt x="54" y="0"/>
                      <a:pt x="65" y="8"/>
                      <a:pt x="65" y="22"/>
                    </a:cubicBezTo>
                    <a:cubicBezTo>
                      <a:pt x="65" y="22"/>
                      <a:pt x="65" y="75"/>
                      <a:pt x="65" y="75"/>
                    </a:cubicBezTo>
                    <a:cubicBezTo>
                      <a:pt x="48" y="75"/>
                      <a:pt x="48" y="75"/>
                      <a:pt x="48" y="75"/>
                    </a:cubicBezTo>
                    <a:lnTo>
                      <a:pt x="46" y="69"/>
                    </a:lnTo>
                    <a:close/>
                    <a:moveTo>
                      <a:pt x="19" y="53"/>
                    </a:moveTo>
                    <a:cubicBezTo>
                      <a:pt x="19" y="58"/>
                      <a:pt x="22" y="63"/>
                      <a:pt x="28" y="63"/>
                    </a:cubicBezTo>
                    <a:cubicBezTo>
                      <a:pt x="34" y="63"/>
                      <a:pt x="40" y="60"/>
                      <a:pt x="45" y="55"/>
                    </a:cubicBezTo>
                    <a:cubicBezTo>
                      <a:pt x="45" y="38"/>
                      <a:pt x="45" y="38"/>
                      <a:pt x="45" y="38"/>
                    </a:cubicBezTo>
                    <a:cubicBezTo>
                      <a:pt x="27" y="40"/>
                      <a:pt x="19" y="44"/>
                      <a:pt x="19" y="5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endParaRPr>
              </a:p>
            </p:txBody>
          </p:sp>
          <p:sp>
            <p:nvSpPr>
              <p:cNvPr id="8" name="Freeform 9"/>
              <p:cNvSpPr>
                <a:spLocks/>
              </p:cNvSpPr>
              <p:nvPr userDrawn="1"/>
            </p:nvSpPr>
            <p:spPr bwMode="auto">
              <a:xfrm>
                <a:off x="647700" y="4656138"/>
                <a:ext cx="85725" cy="96838"/>
              </a:xfrm>
              <a:custGeom>
                <a:avLst/>
                <a:gdLst>
                  <a:gd name="T0" fmla="*/ 0 w 66"/>
                  <a:gd name="T1" fmla="*/ 4 h 75"/>
                  <a:gd name="T2" fmla="*/ 16 w 66"/>
                  <a:gd name="T3" fmla="*/ 2 h 75"/>
                  <a:gd name="T4" fmla="*/ 18 w 66"/>
                  <a:gd name="T5" fmla="*/ 10 h 75"/>
                  <a:gd name="T6" fmla="*/ 43 w 66"/>
                  <a:gd name="T7" fmla="*/ 0 h 75"/>
                  <a:gd name="T8" fmla="*/ 66 w 66"/>
                  <a:gd name="T9" fmla="*/ 24 h 75"/>
                  <a:gd name="T10" fmla="*/ 66 w 66"/>
                  <a:gd name="T11" fmla="*/ 75 h 75"/>
                  <a:gd name="T12" fmla="*/ 46 w 66"/>
                  <a:gd name="T13" fmla="*/ 75 h 75"/>
                  <a:gd name="T14" fmla="*/ 46 w 66"/>
                  <a:gd name="T15" fmla="*/ 27 h 75"/>
                  <a:gd name="T16" fmla="*/ 37 w 66"/>
                  <a:gd name="T17" fmla="*/ 14 h 75"/>
                  <a:gd name="T18" fmla="*/ 19 w 66"/>
                  <a:gd name="T19" fmla="*/ 22 h 75"/>
                  <a:gd name="T20" fmla="*/ 19 w 66"/>
                  <a:gd name="T21" fmla="*/ 75 h 75"/>
                  <a:gd name="T22" fmla="*/ 0 w 66"/>
                  <a:gd name="T23" fmla="*/ 75 h 75"/>
                  <a:gd name="T24" fmla="*/ 0 w 66"/>
                  <a:gd name="T25" fmla="*/ 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 h="75">
                    <a:moveTo>
                      <a:pt x="0" y="4"/>
                    </a:moveTo>
                    <a:cubicBezTo>
                      <a:pt x="16" y="2"/>
                      <a:pt x="16" y="2"/>
                      <a:pt x="16" y="2"/>
                    </a:cubicBezTo>
                    <a:cubicBezTo>
                      <a:pt x="18" y="10"/>
                      <a:pt x="18" y="10"/>
                      <a:pt x="18" y="10"/>
                    </a:cubicBezTo>
                    <a:cubicBezTo>
                      <a:pt x="27" y="4"/>
                      <a:pt x="34" y="0"/>
                      <a:pt x="43" y="0"/>
                    </a:cubicBezTo>
                    <a:cubicBezTo>
                      <a:pt x="58" y="0"/>
                      <a:pt x="66" y="8"/>
                      <a:pt x="66" y="24"/>
                    </a:cubicBezTo>
                    <a:cubicBezTo>
                      <a:pt x="66" y="75"/>
                      <a:pt x="66" y="75"/>
                      <a:pt x="66" y="75"/>
                    </a:cubicBezTo>
                    <a:cubicBezTo>
                      <a:pt x="46" y="75"/>
                      <a:pt x="46" y="75"/>
                      <a:pt x="46" y="75"/>
                    </a:cubicBezTo>
                    <a:cubicBezTo>
                      <a:pt x="46" y="27"/>
                      <a:pt x="46" y="27"/>
                      <a:pt x="46" y="27"/>
                    </a:cubicBezTo>
                    <a:cubicBezTo>
                      <a:pt x="46" y="18"/>
                      <a:pt x="44" y="14"/>
                      <a:pt x="37" y="14"/>
                    </a:cubicBezTo>
                    <a:cubicBezTo>
                      <a:pt x="31" y="14"/>
                      <a:pt x="26" y="17"/>
                      <a:pt x="19" y="22"/>
                    </a:cubicBezTo>
                    <a:cubicBezTo>
                      <a:pt x="19" y="75"/>
                      <a:pt x="19" y="75"/>
                      <a:pt x="19" y="75"/>
                    </a:cubicBezTo>
                    <a:cubicBezTo>
                      <a:pt x="0" y="75"/>
                      <a:pt x="0" y="75"/>
                      <a:pt x="0" y="75"/>
                    </a:cubicBezTo>
                    <a:lnTo>
                      <a:pt x="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endParaRPr>
              </a:p>
            </p:txBody>
          </p:sp>
          <p:sp>
            <p:nvSpPr>
              <p:cNvPr id="9" name="Freeform 10"/>
              <p:cNvSpPr>
                <a:spLocks noEditPoints="1"/>
              </p:cNvSpPr>
              <p:nvPr userDrawn="1"/>
            </p:nvSpPr>
            <p:spPr bwMode="auto">
              <a:xfrm>
                <a:off x="852488" y="4656138"/>
                <a:ext cx="87313" cy="98425"/>
              </a:xfrm>
              <a:custGeom>
                <a:avLst/>
                <a:gdLst>
                  <a:gd name="T0" fmla="*/ 34 w 67"/>
                  <a:gd name="T1" fmla="*/ 76 h 76"/>
                  <a:gd name="T2" fmla="*/ 0 w 67"/>
                  <a:gd name="T3" fmla="*/ 38 h 76"/>
                  <a:gd name="T4" fmla="*/ 34 w 67"/>
                  <a:gd name="T5" fmla="*/ 0 h 76"/>
                  <a:gd name="T6" fmla="*/ 67 w 67"/>
                  <a:gd name="T7" fmla="*/ 37 h 76"/>
                  <a:gd name="T8" fmla="*/ 67 w 67"/>
                  <a:gd name="T9" fmla="*/ 41 h 76"/>
                  <a:gd name="T10" fmla="*/ 19 w 67"/>
                  <a:gd name="T11" fmla="*/ 41 h 76"/>
                  <a:gd name="T12" fmla="*/ 36 w 67"/>
                  <a:gd name="T13" fmla="*/ 62 h 76"/>
                  <a:gd name="T14" fmla="*/ 52 w 67"/>
                  <a:gd name="T15" fmla="*/ 53 h 76"/>
                  <a:gd name="T16" fmla="*/ 67 w 67"/>
                  <a:gd name="T17" fmla="*/ 60 h 76"/>
                  <a:gd name="T18" fmla="*/ 34 w 67"/>
                  <a:gd name="T19" fmla="*/ 76 h 76"/>
                  <a:gd name="T20" fmla="*/ 49 w 67"/>
                  <a:gd name="T21" fmla="*/ 29 h 76"/>
                  <a:gd name="T22" fmla="*/ 34 w 67"/>
                  <a:gd name="T23" fmla="*/ 13 h 76"/>
                  <a:gd name="T24" fmla="*/ 19 w 67"/>
                  <a:gd name="T25" fmla="*/ 29 h 76"/>
                  <a:gd name="T26" fmla="*/ 49 w 67"/>
                  <a:gd name="T27" fmla="*/ 2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 h="76">
                    <a:moveTo>
                      <a:pt x="34" y="76"/>
                    </a:moveTo>
                    <a:cubicBezTo>
                      <a:pt x="13" y="76"/>
                      <a:pt x="0" y="62"/>
                      <a:pt x="0" y="38"/>
                    </a:cubicBezTo>
                    <a:cubicBezTo>
                      <a:pt x="0" y="14"/>
                      <a:pt x="13" y="0"/>
                      <a:pt x="34" y="0"/>
                    </a:cubicBezTo>
                    <a:cubicBezTo>
                      <a:pt x="55" y="0"/>
                      <a:pt x="67" y="14"/>
                      <a:pt x="67" y="37"/>
                    </a:cubicBezTo>
                    <a:cubicBezTo>
                      <a:pt x="67" y="39"/>
                      <a:pt x="67" y="40"/>
                      <a:pt x="67" y="41"/>
                    </a:cubicBezTo>
                    <a:cubicBezTo>
                      <a:pt x="19" y="41"/>
                      <a:pt x="19" y="41"/>
                      <a:pt x="19" y="41"/>
                    </a:cubicBezTo>
                    <a:cubicBezTo>
                      <a:pt x="19" y="55"/>
                      <a:pt x="24" y="62"/>
                      <a:pt x="36" y="62"/>
                    </a:cubicBezTo>
                    <a:cubicBezTo>
                      <a:pt x="43" y="62"/>
                      <a:pt x="48" y="59"/>
                      <a:pt x="52" y="53"/>
                    </a:cubicBezTo>
                    <a:cubicBezTo>
                      <a:pt x="67" y="60"/>
                      <a:pt x="67" y="60"/>
                      <a:pt x="67" y="60"/>
                    </a:cubicBezTo>
                    <a:cubicBezTo>
                      <a:pt x="60" y="71"/>
                      <a:pt x="49" y="76"/>
                      <a:pt x="34" y="76"/>
                    </a:cubicBezTo>
                    <a:close/>
                    <a:moveTo>
                      <a:pt x="49" y="29"/>
                    </a:moveTo>
                    <a:cubicBezTo>
                      <a:pt x="49" y="19"/>
                      <a:pt x="43" y="13"/>
                      <a:pt x="34" y="13"/>
                    </a:cubicBezTo>
                    <a:cubicBezTo>
                      <a:pt x="25" y="13"/>
                      <a:pt x="20" y="19"/>
                      <a:pt x="19" y="29"/>
                    </a:cubicBezTo>
                    <a:lnTo>
                      <a:pt x="49" y="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endParaRPr>
              </a:p>
            </p:txBody>
          </p:sp>
          <p:sp>
            <p:nvSpPr>
              <p:cNvPr id="10" name="Freeform 11"/>
              <p:cNvSpPr>
                <a:spLocks noEditPoints="1"/>
              </p:cNvSpPr>
              <p:nvPr userDrawn="1"/>
            </p:nvSpPr>
            <p:spPr bwMode="auto">
              <a:xfrm>
                <a:off x="376238" y="4656138"/>
                <a:ext cx="93663" cy="100013"/>
              </a:xfrm>
              <a:custGeom>
                <a:avLst/>
                <a:gdLst>
                  <a:gd name="T0" fmla="*/ 36 w 73"/>
                  <a:gd name="T1" fmla="*/ 77 h 77"/>
                  <a:gd name="T2" fmla="*/ 0 w 73"/>
                  <a:gd name="T3" fmla="*/ 38 h 77"/>
                  <a:gd name="T4" fmla="*/ 36 w 73"/>
                  <a:gd name="T5" fmla="*/ 0 h 77"/>
                  <a:gd name="T6" fmla="*/ 73 w 73"/>
                  <a:gd name="T7" fmla="*/ 38 h 77"/>
                  <a:gd name="T8" fmla="*/ 36 w 73"/>
                  <a:gd name="T9" fmla="*/ 77 h 77"/>
                  <a:gd name="T10" fmla="*/ 36 w 73"/>
                  <a:gd name="T11" fmla="*/ 16 h 77"/>
                  <a:gd name="T12" fmla="*/ 19 w 73"/>
                  <a:gd name="T13" fmla="*/ 38 h 77"/>
                  <a:gd name="T14" fmla="*/ 36 w 73"/>
                  <a:gd name="T15" fmla="*/ 61 h 77"/>
                  <a:gd name="T16" fmla="*/ 53 w 73"/>
                  <a:gd name="T17" fmla="*/ 38 h 77"/>
                  <a:gd name="T18" fmla="*/ 36 w 73"/>
                  <a:gd name="T19" fmla="*/ 16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77">
                    <a:moveTo>
                      <a:pt x="36" y="77"/>
                    </a:moveTo>
                    <a:cubicBezTo>
                      <a:pt x="17" y="77"/>
                      <a:pt x="0" y="65"/>
                      <a:pt x="0" y="38"/>
                    </a:cubicBezTo>
                    <a:cubicBezTo>
                      <a:pt x="0" y="12"/>
                      <a:pt x="17" y="0"/>
                      <a:pt x="36" y="0"/>
                    </a:cubicBezTo>
                    <a:cubicBezTo>
                      <a:pt x="55" y="0"/>
                      <a:pt x="73" y="12"/>
                      <a:pt x="73" y="38"/>
                    </a:cubicBezTo>
                    <a:cubicBezTo>
                      <a:pt x="73" y="65"/>
                      <a:pt x="55" y="77"/>
                      <a:pt x="36" y="77"/>
                    </a:cubicBezTo>
                    <a:close/>
                    <a:moveTo>
                      <a:pt x="36" y="16"/>
                    </a:moveTo>
                    <a:cubicBezTo>
                      <a:pt x="22" y="16"/>
                      <a:pt x="19" y="29"/>
                      <a:pt x="19" y="38"/>
                    </a:cubicBezTo>
                    <a:cubicBezTo>
                      <a:pt x="19" y="48"/>
                      <a:pt x="22" y="61"/>
                      <a:pt x="36" y="61"/>
                    </a:cubicBezTo>
                    <a:cubicBezTo>
                      <a:pt x="51" y="61"/>
                      <a:pt x="53" y="48"/>
                      <a:pt x="53" y="38"/>
                    </a:cubicBezTo>
                    <a:cubicBezTo>
                      <a:pt x="53" y="29"/>
                      <a:pt x="51" y="16"/>
                      <a:pt x="36"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endParaRPr>
              </a:p>
            </p:txBody>
          </p:sp>
          <p:sp>
            <p:nvSpPr>
              <p:cNvPr id="11" name="Freeform 12"/>
              <p:cNvSpPr>
                <a:spLocks/>
              </p:cNvSpPr>
              <p:nvPr userDrawn="1"/>
            </p:nvSpPr>
            <p:spPr bwMode="auto">
              <a:xfrm>
                <a:off x="485775" y="4656138"/>
                <a:ext cx="53975" cy="96838"/>
              </a:xfrm>
              <a:custGeom>
                <a:avLst/>
                <a:gdLst>
                  <a:gd name="T0" fmla="*/ 0 w 41"/>
                  <a:gd name="T1" fmla="*/ 2 h 75"/>
                  <a:gd name="T2" fmla="*/ 18 w 41"/>
                  <a:gd name="T3" fmla="*/ 2 h 75"/>
                  <a:gd name="T4" fmla="*/ 18 w 41"/>
                  <a:gd name="T5" fmla="*/ 10 h 75"/>
                  <a:gd name="T6" fmla="*/ 38 w 41"/>
                  <a:gd name="T7" fmla="*/ 0 h 75"/>
                  <a:gd name="T8" fmla="*/ 41 w 41"/>
                  <a:gd name="T9" fmla="*/ 0 h 75"/>
                  <a:gd name="T10" fmla="*/ 41 w 41"/>
                  <a:gd name="T11" fmla="*/ 18 h 75"/>
                  <a:gd name="T12" fmla="*/ 40 w 41"/>
                  <a:gd name="T13" fmla="*/ 18 h 75"/>
                  <a:gd name="T14" fmla="*/ 19 w 41"/>
                  <a:gd name="T15" fmla="*/ 26 h 75"/>
                  <a:gd name="T16" fmla="*/ 19 w 41"/>
                  <a:gd name="T17" fmla="*/ 75 h 75"/>
                  <a:gd name="T18" fmla="*/ 0 w 41"/>
                  <a:gd name="T19" fmla="*/ 75 h 75"/>
                  <a:gd name="T20" fmla="*/ 0 w 41"/>
                  <a:gd name="T21" fmla="*/ 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75">
                    <a:moveTo>
                      <a:pt x="0" y="2"/>
                    </a:moveTo>
                    <a:cubicBezTo>
                      <a:pt x="18" y="2"/>
                      <a:pt x="18" y="2"/>
                      <a:pt x="18" y="2"/>
                    </a:cubicBezTo>
                    <a:cubicBezTo>
                      <a:pt x="18" y="10"/>
                      <a:pt x="18" y="10"/>
                      <a:pt x="18" y="10"/>
                    </a:cubicBezTo>
                    <a:cubicBezTo>
                      <a:pt x="22" y="6"/>
                      <a:pt x="30" y="0"/>
                      <a:pt x="38" y="0"/>
                    </a:cubicBezTo>
                    <a:cubicBezTo>
                      <a:pt x="39" y="0"/>
                      <a:pt x="40" y="0"/>
                      <a:pt x="41" y="0"/>
                    </a:cubicBezTo>
                    <a:cubicBezTo>
                      <a:pt x="41" y="18"/>
                      <a:pt x="41" y="18"/>
                      <a:pt x="41" y="18"/>
                    </a:cubicBezTo>
                    <a:cubicBezTo>
                      <a:pt x="40" y="18"/>
                      <a:pt x="40" y="18"/>
                      <a:pt x="40" y="18"/>
                    </a:cubicBezTo>
                    <a:cubicBezTo>
                      <a:pt x="31" y="18"/>
                      <a:pt x="22" y="20"/>
                      <a:pt x="19" y="26"/>
                    </a:cubicBezTo>
                    <a:cubicBezTo>
                      <a:pt x="19" y="75"/>
                      <a:pt x="19" y="75"/>
                      <a:pt x="19" y="75"/>
                    </a:cubicBezTo>
                    <a:cubicBezTo>
                      <a:pt x="0" y="75"/>
                      <a:pt x="0" y="75"/>
                      <a:pt x="0" y="75"/>
                    </a:cubicBezTo>
                    <a:lnTo>
                      <a:pt x="0"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endParaRPr>
              </a:p>
            </p:txBody>
          </p:sp>
          <p:sp>
            <p:nvSpPr>
              <p:cNvPr id="12" name="Freeform 13"/>
              <p:cNvSpPr>
                <a:spLocks noEditPoints="1"/>
              </p:cNvSpPr>
              <p:nvPr userDrawn="1"/>
            </p:nvSpPr>
            <p:spPr bwMode="auto">
              <a:xfrm>
                <a:off x="749300" y="4656138"/>
                <a:ext cx="88900" cy="133350"/>
              </a:xfrm>
              <a:custGeom>
                <a:avLst/>
                <a:gdLst>
                  <a:gd name="T0" fmla="*/ 34 w 68"/>
                  <a:gd name="T1" fmla="*/ 59 h 103"/>
                  <a:gd name="T2" fmla="*/ 50 w 68"/>
                  <a:gd name="T3" fmla="*/ 35 h 103"/>
                  <a:gd name="T4" fmla="*/ 34 w 68"/>
                  <a:gd name="T5" fmla="*/ 14 h 103"/>
                  <a:gd name="T6" fmla="*/ 19 w 68"/>
                  <a:gd name="T7" fmla="*/ 35 h 103"/>
                  <a:gd name="T8" fmla="*/ 34 w 68"/>
                  <a:gd name="T9" fmla="*/ 59 h 103"/>
                  <a:gd name="T10" fmla="*/ 68 w 68"/>
                  <a:gd name="T11" fmla="*/ 1 h 103"/>
                  <a:gd name="T12" fmla="*/ 68 w 68"/>
                  <a:gd name="T13" fmla="*/ 71 h 103"/>
                  <a:gd name="T14" fmla="*/ 32 w 68"/>
                  <a:gd name="T15" fmla="*/ 103 h 103"/>
                  <a:gd name="T16" fmla="*/ 2 w 68"/>
                  <a:gd name="T17" fmla="*/ 85 h 103"/>
                  <a:gd name="T18" fmla="*/ 21 w 68"/>
                  <a:gd name="T19" fmla="*/ 82 h 103"/>
                  <a:gd name="T20" fmla="*/ 35 w 68"/>
                  <a:gd name="T21" fmla="*/ 89 h 103"/>
                  <a:gd name="T22" fmla="*/ 49 w 68"/>
                  <a:gd name="T23" fmla="*/ 73 h 103"/>
                  <a:gd name="T24" fmla="*/ 49 w 68"/>
                  <a:gd name="T25" fmla="*/ 65 h 103"/>
                  <a:gd name="T26" fmla="*/ 49 w 68"/>
                  <a:gd name="T27" fmla="*/ 64 h 103"/>
                  <a:gd name="T28" fmla="*/ 30 w 68"/>
                  <a:gd name="T29" fmla="*/ 75 h 103"/>
                  <a:gd name="T30" fmla="*/ 0 w 68"/>
                  <a:gd name="T31" fmla="*/ 38 h 103"/>
                  <a:gd name="T32" fmla="*/ 29 w 68"/>
                  <a:gd name="T33" fmla="*/ 0 h 103"/>
                  <a:gd name="T34" fmla="*/ 50 w 68"/>
                  <a:gd name="T35" fmla="*/ 10 h 103"/>
                  <a:gd name="T36" fmla="*/ 50 w 68"/>
                  <a:gd name="T37" fmla="*/ 10 h 103"/>
                  <a:gd name="T38" fmla="*/ 52 w 68"/>
                  <a:gd name="T39" fmla="*/ 1 h 103"/>
                  <a:gd name="T40" fmla="*/ 68 w 68"/>
                  <a:gd name="T41" fmla="*/ 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8" h="103">
                    <a:moveTo>
                      <a:pt x="34" y="59"/>
                    </a:moveTo>
                    <a:cubicBezTo>
                      <a:pt x="48" y="59"/>
                      <a:pt x="50" y="44"/>
                      <a:pt x="50" y="35"/>
                    </a:cubicBezTo>
                    <a:cubicBezTo>
                      <a:pt x="50" y="23"/>
                      <a:pt x="44" y="14"/>
                      <a:pt x="34" y="14"/>
                    </a:cubicBezTo>
                    <a:cubicBezTo>
                      <a:pt x="27" y="14"/>
                      <a:pt x="19" y="19"/>
                      <a:pt x="19" y="35"/>
                    </a:cubicBezTo>
                    <a:cubicBezTo>
                      <a:pt x="19" y="44"/>
                      <a:pt x="20" y="59"/>
                      <a:pt x="34" y="59"/>
                    </a:cubicBezTo>
                    <a:close/>
                    <a:moveTo>
                      <a:pt x="68" y="1"/>
                    </a:moveTo>
                    <a:cubicBezTo>
                      <a:pt x="68" y="71"/>
                      <a:pt x="68" y="71"/>
                      <a:pt x="68" y="71"/>
                    </a:cubicBezTo>
                    <a:cubicBezTo>
                      <a:pt x="68" y="83"/>
                      <a:pt x="67" y="103"/>
                      <a:pt x="32" y="103"/>
                    </a:cubicBezTo>
                    <a:cubicBezTo>
                      <a:pt x="18" y="103"/>
                      <a:pt x="5" y="98"/>
                      <a:pt x="2" y="85"/>
                    </a:cubicBezTo>
                    <a:cubicBezTo>
                      <a:pt x="21" y="82"/>
                      <a:pt x="21" y="82"/>
                      <a:pt x="21" y="82"/>
                    </a:cubicBezTo>
                    <a:cubicBezTo>
                      <a:pt x="22" y="86"/>
                      <a:pt x="24" y="89"/>
                      <a:pt x="35" y="89"/>
                    </a:cubicBezTo>
                    <a:cubicBezTo>
                      <a:pt x="45" y="89"/>
                      <a:pt x="49" y="84"/>
                      <a:pt x="49" y="73"/>
                    </a:cubicBezTo>
                    <a:cubicBezTo>
                      <a:pt x="49" y="65"/>
                      <a:pt x="49" y="65"/>
                      <a:pt x="49" y="65"/>
                    </a:cubicBezTo>
                    <a:cubicBezTo>
                      <a:pt x="49" y="64"/>
                      <a:pt x="49" y="64"/>
                      <a:pt x="49" y="64"/>
                    </a:cubicBezTo>
                    <a:cubicBezTo>
                      <a:pt x="46" y="70"/>
                      <a:pt x="41" y="75"/>
                      <a:pt x="30" y="75"/>
                    </a:cubicBezTo>
                    <a:cubicBezTo>
                      <a:pt x="13" y="75"/>
                      <a:pt x="0" y="63"/>
                      <a:pt x="0" y="38"/>
                    </a:cubicBezTo>
                    <a:cubicBezTo>
                      <a:pt x="0" y="14"/>
                      <a:pt x="14" y="0"/>
                      <a:pt x="29" y="0"/>
                    </a:cubicBezTo>
                    <a:cubicBezTo>
                      <a:pt x="44" y="0"/>
                      <a:pt x="49" y="7"/>
                      <a:pt x="50" y="10"/>
                    </a:cubicBezTo>
                    <a:cubicBezTo>
                      <a:pt x="50" y="10"/>
                      <a:pt x="50" y="10"/>
                      <a:pt x="50" y="10"/>
                    </a:cubicBezTo>
                    <a:cubicBezTo>
                      <a:pt x="52" y="1"/>
                      <a:pt x="52" y="1"/>
                      <a:pt x="52" y="1"/>
                    </a:cubicBezTo>
                    <a:lnTo>
                      <a:pt x="68"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endParaRPr>
              </a:p>
            </p:txBody>
          </p:sp>
          <p:sp>
            <p:nvSpPr>
              <p:cNvPr id="13" name="Freeform 14"/>
              <p:cNvSpPr>
                <a:spLocks noEditPoints="1"/>
              </p:cNvSpPr>
              <p:nvPr userDrawn="1"/>
            </p:nvSpPr>
            <p:spPr bwMode="auto">
              <a:xfrm>
                <a:off x="925513" y="4622801"/>
                <a:ext cx="65088" cy="30163"/>
              </a:xfrm>
              <a:custGeom>
                <a:avLst/>
                <a:gdLst>
                  <a:gd name="T0" fmla="*/ 15 w 41"/>
                  <a:gd name="T1" fmla="*/ 2 h 19"/>
                  <a:gd name="T2" fmla="*/ 9 w 41"/>
                  <a:gd name="T3" fmla="*/ 2 h 19"/>
                  <a:gd name="T4" fmla="*/ 9 w 41"/>
                  <a:gd name="T5" fmla="*/ 19 h 19"/>
                  <a:gd name="T6" fmla="*/ 5 w 41"/>
                  <a:gd name="T7" fmla="*/ 19 h 19"/>
                  <a:gd name="T8" fmla="*/ 5 w 41"/>
                  <a:gd name="T9" fmla="*/ 2 h 19"/>
                  <a:gd name="T10" fmla="*/ 0 w 41"/>
                  <a:gd name="T11" fmla="*/ 2 h 19"/>
                  <a:gd name="T12" fmla="*/ 0 w 41"/>
                  <a:gd name="T13" fmla="*/ 0 h 19"/>
                  <a:gd name="T14" fmla="*/ 15 w 41"/>
                  <a:gd name="T15" fmla="*/ 0 h 19"/>
                  <a:gd name="T16" fmla="*/ 15 w 41"/>
                  <a:gd name="T17" fmla="*/ 2 h 19"/>
                  <a:gd name="T18" fmla="*/ 41 w 41"/>
                  <a:gd name="T19" fmla="*/ 19 h 19"/>
                  <a:gd name="T20" fmla="*/ 38 w 41"/>
                  <a:gd name="T21" fmla="*/ 19 h 19"/>
                  <a:gd name="T22" fmla="*/ 38 w 41"/>
                  <a:gd name="T23" fmla="*/ 3 h 19"/>
                  <a:gd name="T24" fmla="*/ 37 w 41"/>
                  <a:gd name="T25" fmla="*/ 3 h 19"/>
                  <a:gd name="T26" fmla="*/ 31 w 41"/>
                  <a:gd name="T27" fmla="*/ 19 h 19"/>
                  <a:gd name="T28" fmla="*/ 29 w 41"/>
                  <a:gd name="T29" fmla="*/ 19 h 19"/>
                  <a:gd name="T30" fmla="*/ 22 w 41"/>
                  <a:gd name="T31" fmla="*/ 3 h 19"/>
                  <a:gd name="T32" fmla="*/ 22 w 41"/>
                  <a:gd name="T33" fmla="*/ 3 h 19"/>
                  <a:gd name="T34" fmla="*/ 22 w 41"/>
                  <a:gd name="T35" fmla="*/ 19 h 19"/>
                  <a:gd name="T36" fmla="*/ 19 w 41"/>
                  <a:gd name="T37" fmla="*/ 19 h 19"/>
                  <a:gd name="T38" fmla="*/ 19 w 41"/>
                  <a:gd name="T39" fmla="*/ 0 h 19"/>
                  <a:gd name="T40" fmla="*/ 24 w 41"/>
                  <a:gd name="T41" fmla="*/ 0 h 19"/>
                  <a:gd name="T42" fmla="*/ 30 w 41"/>
                  <a:gd name="T43" fmla="*/ 15 h 19"/>
                  <a:gd name="T44" fmla="*/ 35 w 41"/>
                  <a:gd name="T45" fmla="*/ 0 h 19"/>
                  <a:gd name="T46" fmla="*/ 41 w 41"/>
                  <a:gd name="T47" fmla="*/ 0 h 19"/>
                  <a:gd name="T48" fmla="*/ 41 w 41"/>
                  <a:gd name="T49"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1" h="19">
                    <a:moveTo>
                      <a:pt x="15" y="2"/>
                    </a:moveTo>
                    <a:lnTo>
                      <a:pt x="9" y="2"/>
                    </a:lnTo>
                    <a:lnTo>
                      <a:pt x="9" y="19"/>
                    </a:lnTo>
                    <a:lnTo>
                      <a:pt x="5" y="19"/>
                    </a:lnTo>
                    <a:lnTo>
                      <a:pt x="5" y="2"/>
                    </a:lnTo>
                    <a:lnTo>
                      <a:pt x="0" y="2"/>
                    </a:lnTo>
                    <a:lnTo>
                      <a:pt x="0" y="0"/>
                    </a:lnTo>
                    <a:lnTo>
                      <a:pt x="15" y="0"/>
                    </a:lnTo>
                    <a:lnTo>
                      <a:pt x="15" y="2"/>
                    </a:lnTo>
                    <a:close/>
                    <a:moveTo>
                      <a:pt x="41" y="19"/>
                    </a:moveTo>
                    <a:lnTo>
                      <a:pt x="38" y="19"/>
                    </a:lnTo>
                    <a:lnTo>
                      <a:pt x="38" y="3"/>
                    </a:lnTo>
                    <a:lnTo>
                      <a:pt x="37" y="3"/>
                    </a:lnTo>
                    <a:lnTo>
                      <a:pt x="31" y="19"/>
                    </a:lnTo>
                    <a:lnTo>
                      <a:pt x="29" y="19"/>
                    </a:lnTo>
                    <a:lnTo>
                      <a:pt x="22" y="3"/>
                    </a:lnTo>
                    <a:lnTo>
                      <a:pt x="22" y="3"/>
                    </a:lnTo>
                    <a:lnTo>
                      <a:pt x="22" y="19"/>
                    </a:lnTo>
                    <a:lnTo>
                      <a:pt x="19" y="19"/>
                    </a:lnTo>
                    <a:lnTo>
                      <a:pt x="19" y="0"/>
                    </a:lnTo>
                    <a:lnTo>
                      <a:pt x="24" y="0"/>
                    </a:lnTo>
                    <a:lnTo>
                      <a:pt x="30" y="15"/>
                    </a:lnTo>
                    <a:lnTo>
                      <a:pt x="35" y="0"/>
                    </a:lnTo>
                    <a:lnTo>
                      <a:pt x="41" y="0"/>
                    </a:lnTo>
                    <a:lnTo>
                      <a:pt x="41" y="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endParaRPr>
              </a:p>
            </p:txBody>
          </p:sp>
        </p:grpSp>
        <p:grpSp>
          <p:nvGrpSpPr>
            <p:cNvPr id="62" name="Group 61"/>
            <p:cNvGrpSpPr/>
            <p:nvPr userDrawn="1"/>
          </p:nvGrpSpPr>
          <p:grpSpPr>
            <a:xfrm>
              <a:off x="1173163" y="4383088"/>
              <a:ext cx="1039813" cy="431800"/>
              <a:chOff x="1173163" y="4383088"/>
              <a:chExt cx="1039813" cy="431800"/>
            </a:xfrm>
          </p:grpSpPr>
          <p:sp>
            <p:nvSpPr>
              <p:cNvPr id="14" name="Freeform 15"/>
              <p:cNvSpPr>
                <a:spLocks noEditPoints="1"/>
              </p:cNvSpPr>
              <p:nvPr userDrawn="1"/>
            </p:nvSpPr>
            <p:spPr bwMode="auto">
              <a:xfrm>
                <a:off x="1184275" y="4383088"/>
                <a:ext cx="149225" cy="177800"/>
              </a:xfrm>
              <a:custGeom>
                <a:avLst/>
                <a:gdLst>
                  <a:gd name="T0" fmla="*/ 65 w 116"/>
                  <a:gd name="T1" fmla="*/ 0 h 138"/>
                  <a:gd name="T2" fmla="*/ 83 w 116"/>
                  <a:gd name="T3" fmla="*/ 2 h 138"/>
                  <a:gd name="T4" fmla="*/ 97 w 116"/>
                  <a:gd name="T5" fmla="*/ 7 h 138"/>
                  <a:gd name="T6" fmla="*/ 106 w 116"/>
                  <a:gd name="T7" fmla="*/ 18 h 138"/>
                  <a:gd name="T8" fmla="*/ 109 w 116"/>
                  <a:gd name="T9" fmla="*/ 34 h 138"/>
                  <a:gd name="T10" fmla="*/ 104 w 116"/>
                  <a:gd name="T11" fmla="*/ 52 h 138"/>
                  <a:gd name="T12" fmla="*/ 90 w 116"/>
                  <a:gd name="T13" fmla="*/ 63 h 138"/>
                  <a:gd name="T14" fmla="*/ 109 w 116"/>
                  <a:gd name="T15" fmla="*/ 76 h 138"/>
                  <a:gd name="T16" fmla="*/ 116 w 116"/>
                  <a:gd name="T17" fmla="*/ 98 h 138"/>
                  <a:gd name="T18" fmla="*/ 112 w 116"/>
                  <a:gd name="T19" fmla="*/ 116 h 138"/>
                  <a:gd name="T20" fmla="*/ 101 w 116"/>
                  <a:gd name="T21" fmla="*/ 129 h 138"/>
                  <a:gd name="T22" fmla="*/ 85 w 116"/>
                  <a:gd name="T23" fmla="*/ 136 h 138"/>
                  <a:gd name="T24" fmla="*/ 67 w 116"/>
                  <a:gd name="T25" fmla="*/ 138 h 138"/>
                  <a:gd name="T26" fmla="*/ 0 w 116"/>
                  <a:gd name="T27" fmla="*/ 138 h 138"/>
                  <a:gd name="T28" fmla="*/ 0 w 116"/>
                  <a:gd name="T29" fmla="*/ 0 h 138"/>
                  <a:gd name="T30" fmla="*/ 65 w 116"/>
                  <a:gd name="T31" fmla="*/ 0 h 138"/>
                  <a:gd name="T32" fmla="*/ 61 w 116"/>
                  <a:gd name="T33" fmla="*/ 56 h 138"/>
                  <a:gd name="T34" fmla="*/ 74 w 116"/>
                  <a:gd name="T35" fmla="*/ 52 h 138"/>
                  <a:gd name="T36" fmla="*/ 80 w 116"/>
                  <a:gd name="T37" fmla="*/ 39 h 138"/>
                  <a:gd name="T38" fmla="*/ 78 w 116"/>
                  <a:gd name="T39" fmla="*/ 32 h 138"/>
                  <a:gd name="T40" fmla="*/ 73 w 116"/>
                  <a:gd name="T41" fmla="*/ 27 h 138"/>
                  <a:gd name="T42" fmla="*/ 67 w 116"/>
                  <a:gd name="T43" fmla="*/ 24 h 138"/>
                  <a:gd name="T44" fmla="*/ 59 w 116"/>
                  <a:gd name="T45" fmla="*/ 24 h 138"/>
                  <a:gd name="T46" fmla="*/ 30 w 116"/>
                  <a:gd name="T47" fmla="*/ 24 h 138"/>
                  <a:gd name="T48" fmla="*/ 30 w 116"/>
                  <a:gd name="T49" fmla="*/ 56 h 138"/>
                  <a:gd name="T50" fmla="*/ 61 w 116"/>
                  <a:gd name="T51" fmla="*/ 56 h 138"/>
                  <a:gd name="T52" fmla="*/ 63 w 116"/>
                  <a:gd name="T53" fmla="*/ 115 h 138"/>
                  <a:gd name="T54" fmla="*/ 71 w 116"/>
                  <a:gd name="T55" fmla="*/ 114 h 138"/>
                  <a:gd name="T56" fmla="*/ 78 w 116"/>
                  <a:gd name="T57" fmla="*/ 111 h 138"/>
                  <a:gd name="T58" fmla="*/ 83 w 116"/>
                  <a:gd name="T59" fmla="*/ 105 h 138"/>
                  <a:gd name="T60" fmla="*/ 85 w 116"/>
                  <a:gd name="T61" fmla="*/ 96 h 138"/>
                  <a:gd name="T62" fmla="*/ 79 w 116"/>
                  <a:gd name="T63" fmla="*/ 81 h 138"/>
                  <a:gd name="T64" fmla="*/ 63 w 116"/>
                  <a:gd name="T65" fmla="*/ 77 h 138"/>
                  <a:gd name="T66" fmla="*/ 30 w 116"/>
                  <a:gd name="T67" fmla="*/ 77 h 138"/>
                  <a:gd name="T68" fmla="*/ 30 w 116"/>
                  <a:gd name="T69" fmla="*/ 115 h 138"/>
                  <a:gd name="T70" fmla="*/ 63 w 116"/>
                  <a:gd name="T71" fmla="*/ 115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6" h="138">
                    <a:moveTo>
                      <a:pt x="65" y="0"/>
                    </a:moveTo>
                    <a:cubicBezTo>
                      <a:pt x="72" y="0"/>
                      <a:pt x="78" y="1"/>
                      <a:pt x="83" y="2"/>
                    </a:cubicBezTo>
                    <a:cubicBezTo>
                      <a:pt x="88" y="3"/>
                      <a:pt x="93" y="5"/>
                      <a:pt x="97" y="7"/>
                    </a:cubicBezTo>
                    <a:cubicBezTo>
                      <a:pt x="101" y="10"/>
                      <a:pt x="104" y="14"/>
                      <a:pt x="106" y="18"/>
                    </a:cubicBezTo>
                    <a:cubicBezTo>
                      <a:pt x="108" y="22"/>
                      <a:pt x="109" y="28"/>
                      <a:pt x="109" y="34"/>
                    </a:cubicBezTo>
                    <a:cubicBezTo>
                      <a:pt x="109" y="41"/>
                      <a:pt x="107" y="47"/>
                      <a:pt x="104" y="52"/>
                    </a:cubicBezTo>
                    <a:cubicBezTo>
                      <a:pt x="101" y="56"/>
                      <a:pt x="96" y="60"/>
                      <a:pt x="90" y="63"/>
                    </a:cubicBezTo>
                    <a:cubicBezTo>
                      <a:pt x="99" y="66"/>
                      <a:pt x="105" y="70"/>
                      <a:pt x="109" y="76"/>
                    </a:cubicBezTo>
                    <a:cubicBezTo>
                      <a:pt x="114" y="82"/>
                      <a:pt x="116" y="89"/>
                      <a:pt x="116" y="98"/>
                    </a:cubicBezTo>
                    <a:cubicBezTo>
                      <a:pt x="116" y="105"/>
                      <a:pt x="114" y="111"/>
                      <a:pt x="112" y="116"/>
                    </a:cubicBezTo>
                    <a:cubicBezTo>
                      <a:pt x="109" y="121"/>
                      <a:pt x="105" y="126"/>
                      <a:pt x="101" y="129"/>
                    </a:cubicBezTo>
                    <a:cubicBezTo>
                      <a:pt x="96" y="132"/>
                      <a:pt x="91" y="134"/>
                      <a:pt x="85" y="136"/>
                    </a:cubicBezTo>
                    <a:cubicBezTo>
                      <a:pt x="79" y="137"/>
                      <a:pt x="73" y="138"/>
                      <a:pt x="67" y="138"/>
                    </a:cubicBezTo>
                    <a:cubicBezTo>
                      <a:pt x="0" y="138"/>
                      <a:pt x="0" y="138"/>
                      <a:pt x="0" y="138"/>
                    </a:cubicBezTo>
                    <a:cubicBezTo>
                      <a:pt x="0" y="0"/>
                      <a:pt x="0" y="0"/>
                      <a:pt x="0" y="0"/>
                    </a:cubicBezTo>
                    <a:lnTo>
                      <a:pt x="65" y="0"/>
                    </a:lnTo>
                    <a:close/>
                    <a:moveTo>
                      <a:pt x="61" y="56"/>
                    </a:moveTo>
                    <a:cubicBezTo>
                      <a:pt x="66" y="56"/>
                      <a:pt x="71" y="55"/>
                      <a:pt x="74" y="52"/>
                    </a:cubicBezTo>
                    <a:cubicBezTo>
                      <a:pt x="78" y="49"/>
                      <a:pt x="80" y="45"/>
                      <a:pt x="80" y="39"/>
                    </a:cubicBezTo>
                    <a:cubicBezTo>
                      <a:pt x="80" y="36"/>
                      <a:pt x="79" y="34"/>
                      <a:pt x="78" y="32"/>
                    </a:cubicBezTo>
                    <a:cubicBezTo>
                      <a:pt x="77" y="29"/>
                      <a:pt x="75" y="28"/>
                      <a:pt x="73" y="27"/>
                    </a:cubicBezTo>
                    <a:cubicBezTo>
                      <a:pt x="71" y="26"/>
                      <a:pt x="69" y="25"/>
                      <a:pt x="67" y="24"/>
                    </a:cubicBezTo>
                    <a:cubicBezTo>
                      <a:pt x="64" y="24"/>
                      <a:pt x="61" y="24"/>
                      <a:pt x="59" y="24"/>
                    </a:cubicBezTo>
                    <a:cubicBezTo>
                      <a:pt x="30" y="24"/>
                      <a:pt x="30" y="24"/>
                      <a:pt x="30" y="24"/>
                    </a:cubicBezTo>
                    <a:cubicBezTo>
                      <a:pt x="30" y="56"/>
                      <a:pt x="30" y="56"/>
                      <a:pt x="30" y="56"/>
                    </a:cubicBezTo>
                    <a:lnTo>
                      <a:pt x="61" y="56"/>
                    </a:lnTo>
                    <a:close/>
                    <a:moveTo>
                      <a:pt x="63" y="115"/>
                    </a:moveTo>
                    <a:cubicBezTo>
                      <a:pt x="66" y="115"/>
                      <a:pt x="69" y="114"/>
                      <a:pt x="71" y="114"/>
                    </a:cubicBezTo>
                    <a:cubicBezTo>
                      <a:pt x="74" y="113"/>
                      <a:pt x="76" y="112"/>
                      <a:pt x="78" y="111"/>
                    </a:cubicBezTo>
                    <a:cubicBezTo>
                      <a:pt x="81" y="109"/>
                      <a:pt x="82" y="108"/>
                      <a:pt x="83" y="105"/>
                    </a:cubicBezTo>
                    <a:cubicBezTo>
                      <a:pt x="85" y="103"/>
                      <a:pt x="85" y="100"/>
                      <a:pt x="85" y="96"/>
                    </a:cubicBezTo>
                    <a:cubicBezTo>
                      <a:pt x="85" y="89"/>
                      <a:pt x="83" y="84"/>
                      <a:pt x="79" y="81"/>
                    </a:cubicBezTo>
                    <a:cubicBezTo>
                      <a:pt x="75" y="78"/>
                      <a:pt x="70" y="77"/>
                      <a:pt x="63" y="77"/>
                    </a:cubicBezTo>
                    <a:cubicBezTo>
                      <a:pt x="30" y="77"/>
                      <a:pt x="30" y="77"/>
                      <a:pt x="30" y="77"/>
                    </a:cubicBezTo>
                    <a:cubicBezTo>
                      <a:pt x="30" y="115"/>
                      <a:pt x="30" y="115"/>
                      <a:pt x="30" y="115"/>
                    </a:cubicBezTo>
                    <a:lnTo>
                      <a:pt x="63" y="1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endParaRPr>
              </a:p>
            </p:txBody>
          </p:sp>
          <p:sp>
            <p:nvSpPr>
              <p:cNvPr id="45" name="Freeform 16"/>
              <p:cNvSpPr>
                <a:spLocks/>
              </p:cNvSpPr>
              <p:nvPr userDrawn="1"/>
            </p:nvSpPr>
            <p:spPr bwMode="auto">
              <a:xfrm>
                <a:off x="1352550" y="4432301"/>
                <a:ext cx="120650" cy="131763"/>
              </a:xfrm>
              <a:custGeom>
                <a:avLst/>
                <a:gdLst>
                  <a:gd name="T0" fmla="*/ 68 w 94"/>
                  <a:gd name="T1" fmla="*/ 100 h 103"/>
                  <a:gd name="T2" fmla="*/ 68 w 94"/>
                  <a:gd name="T3" fmla="*/ 86 h 103"/>
                  <a:gd name="T4" fmla="*/ 67 w 94"/>
                  <a:gd name="T5" fmla="*/ 86 h 103"/>
                  <a:gd name="T6" fmla="*/ 53 w 94"/>
                  <a:gd name="T7" fmla="*/ 99 h 103"/>
                  <a:gd name="T8" fmla="*/ 36 w 94"/>
                  <a:gd name="T9" fmla="*/ 103 h 103"/>
                  <a:gd name="T10" fmla="*/ 18 w 94"/>
                  <a:gd name="T11" fmla="*/ 100 h 103"/>
                  <a:gd name="T12" fmla="*/ 7 w 94"/>
                  <a:gd name="T13" fmla="*/ 92 h 103"/>
                  <a:gd name="T14" fmla="*/ 1 w 94"/>
                  <a:gd name="T15" fmla="*/ 79 h 103"/>
                  <a:gd name="T16" fmla="*/ 0 w 94"/>
                  <a:gd name="T17" fmla="*/ 62 h 103"/>
                  <a:gd name="T18" fmla="*/ 0 w 94"/>
                  <a:gd name="T19" fmla="*/ 0 h 103"/>
                  <a:gd name="T20" fmla="*/ 27 w 94"/>
                  <a:gd name="T21" fmla="*/ 0 h 103"/>
                  <a:gd name="T22" fmla="*/ 27 w 94"/>
                  <a:gd name="T23" fmla="*/ 57 h 103"/>
                  <a:gd name="T24" fmla="*/ 31 w 94"/>
                  <a:gd name="T25" fmla="*/ 75 h 103"/>
                  <a:gd name="T26" fmla="*/ 45 w 94"/>
                  <a:gd name="T27" fmla="*/ 81 h 103"/>
                  <a:gd name="T28" fmla="*/ 61 w 94"/>
                  <a:gd name="T29" fmla="*/ 75 h 103"/>
                  <a:gd name="T30" fmla="*/ 66 w 94"/>
                  <a:gd name="T31" fmla="*/ 53 h 103"/>
                  <a:gd name="T32" fmla="*/ 66 w 94"/>
                  <a:gd name="T33" fmla="*/ 0 h 103"/>
                  <a:gd name="T34" fmla="*/ 94 w 94"/>
                  <a:gd name="T35" fmla="*/ 0 h 103"/>
                  <a:gd name="T36" fmla="*/ 94 w 94"/>
                  <a:gd name="T37" fmla="*/ 100 h 103"/>
                  <a:gd name="T38" fmla="*/ 68 w 94"/>
                  <a:gd name="T39" fmla="*/ 10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4" h="103">
                    <a:moveTo>
                      <a:pt x="68" y="100"/>
                    </a:moveTo>
                    <a:cubicBezTo>
                      <a:pt x="68" y="86"/>
                      <a:pt x="68" y="86"/>
                      <a:pt x="68" y="86"/>
                    </a:cubicBezTo>
                    <a:cubicBezTo>
                      <a:pt x="67" y="86"/>
                      <a:pt x="67" y="86"/>
                      <a:pt x="67" y="86"/>
                    </a:cubicBezTo>
                    <a:cubicBezTo>
                      <a:pt x="64" y="92"/>
                      <a:pt x="59" y="96"/>
                      <a:pt x="53" y="99"/>
                    </a:cubicBezTo>
                    <a:cubicBezTo>
                      <a:pt x="48" y="101"/>
                      <a:pt x="42" y="103"/>
                      <a:pt x="36" y="103"/>
                    </a:cubicBezTo>
                    <a:cubicBezTo>
                      <a:pt x="29" y="103"/>
                      <a:pt x="23" y="102"/>
                      <a:pt x="18" y="100"/>
                    </a:cubicBezTo>
                    <a:cubicBezTo>
                      <a:pt x="14" y="98"/>
                      <a:pt x="10" y="95"/>
                      <a:pt x="7" y="92"/>
                    </a:cubicBezTo>
                    <a:cubicBezTo>
                      <a:pt x="4" y="88"/>
                      <a:pt x="3" y="84"/>
                      <a:pt x="1" y="79"/>
                    </a:cubicBezTo>
                    <a:cubicBezTo>
                      <a:pt x="0" y="74"/>
                      <a:pt x="0" y="68"/>
                      <a:pt x="0" y="62"/>
                    </a:cubicBezTo>
                    <a:cubicBezTo>
                      <a:pt x="0" y="0"/>
                      <a:pt x="0" y="0"/>
                      <a:pt x="0" y="0"/>
                    </a:cubicBezTo>
                    <a:cubicBezTo>
                      <a:pt x="27" y="0"/>
                      <a:pt x="27" y="0"/>
                      <a:pt x="27" y="0"/>
                    </a:cubicBezTo>
                    <a:cubicBezTo>
                      <a:pt x="27" y="57"/>
                      <a:pt x="27" y="57"/>
                      <a:pt x="27" y="57"/>
                    </a:cubicBezTo>
                    <a:cubicBezTo>
                      <a:pt x="27" y="65"/>
                      <a:pt x="29" y="71"/>
                      <a:pt x="31" y="75"/>
                    </a:cubicBezTo>
                    <a:cubicBezTo>
                      <a:pt x="34" y="79"/>
                      <a:pt x="38" y="81"/>
                      <a:pt x="45" y="81"/>
                    </a:cubicBezTo>
                    <a:cubicBezTo>
                      <a:pt x="52" y="81"/>
                      <a:pt x="58" y="79"/>
                      <a:pt x="61" y="75"/>
                    </a:cubicBezTo>
                    <a:cubicBezTo>
                      <a:pt x="65" y="70"/>
                      <a:pt x="66" y="63"/>
                      <a:pt x="66" y="53"/>
                    </a:cubicBezTo>
                    <a:cubicBezTo>
                      <a:pt x="66" y="0"/>
                      <a:pt x="66" y="0"/>
                      <a:pt x="66" y="0"/>
                    </a:cubicBezTo>
                    <a:cubicBezTo>
                      <a:pt x="94" y="0"/>
                      <a:pt x="94" y="0"/>
                      <a:pt x="94" y="0"/>
                    </a:cubicBezTo>
                    <a:cubicBezTo>
                      <a:pt x="94" y="100"/>
                      <a:pt x="94" y="100"/>
                      <a:pt x="94" y="100"/>
                    </a:cubicBezTo>
                    <a:lnTo>
                      <a:pt x="68" y="1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endParaRPr>
              </a:p>
            </p:txBody>
          </p:sp>
          <p:sp>
            <p:nvSpPr>
              <p:cNvPr id="46" name="Freeform 17"/>
              <p:cNvSpPr>
                <a:spLocks/>
              </p:cNvSpPr>
              <p:nvPr userDrawn="1"/>
            </p:nvSpPr>
            <p:spPr bwMode="auto">
              <a:xfrm>
                <a:off x="1489075" y="4427538"/>
                <a:ext cx="120650" cy="136525"/>
              </a:xfrm>
              <a:custGeom>
                <a:avLst/>
                <a:gdLst>
                  <a:gd name="T0" fmla="*/ 28 w 93"/>
                  <a:gd name="T1" fmla="*/ 78 h 106"/>
                  <a:gd name="T2" fmla="*/ 33 w 93"/>
                  <a:gd name="T3" fmla="*/ 84 h 106"/>
                  <a:gd name="T4" fmla="*/ 40 w 93"/>
                  <a:gd name="T5" fmla="*/ 87 h 106"/>
                  <a:gd name="T6" fmla="*/ 47 w 93"/>
                  <a:gd name="T7" fmla="*/ 88 h 106"/>
                  <a:gd name="T8" fmla="*/ 54 w 93"/>
                  <a:gd name="T9" fmla="*/ 87 h 106"/>
                  <a:gd name="T10" fmla="*/ 59 w 93"/>
                  <a:gd name="T11" fmla="*/ 85 h 106"/>
                  <a:gd name="T12" fmla="*/ 64 w 93"/>
                  <a:gd name="T13" fmla="*/ 81 h 106"/>
                  <a:gd name="T14" fmla="*/ 65 w 93"/>
                  <a:gd name="T15" fmla="*/ 75 h 106"/>
                  <a:gd name="T16" fmla="*/ 57 w 93"/>
                  <a:gd name="T17" fmla="*/ 65 h 106"/>
                  <a:gd name="T18" fmla="*/ 34 w 93"/>
                  <a:gd name="T19" fmla="*/ 59 h 106"/>
                  <a:gd name="T20" fmla="*/ 23 w 93"/>
                  <a:gd name="T21" fmla="*/ 56 h 106"/>
                  <a:gd name="T22" fmla="*/ 12 w 93"/>
                  <a:gd name="T23" fmla="*/ 51 h 106"/>
                  <a:gd name="T24" fmla="*/ 5 w 93"/>
                  <a:gd name="T25" fmla="*/ 44 h 106"/>
                  <a:gd name="T26" fmla="*/ 3 w 93"/>
                  <a:gd name="T27" fmla="*/ 33 h 106"/>
                  <a:gd name="T28" fmla="*/ 6 w 93"/>
                  <a:gd name="T29" fmla="*/ 17 h 106"/>
                  <a:gd name="T30" fmla="*/ 16 w 93"/>
                  <a:gd name="T31" fmla="*/ 7 h 106"/>
                  <a:gd name="T32" fmla="*/ 30 w 93"/>
                  <a:gd name="T33" fmla="*/ 2 h 106"/>
                  <a:gd name="T34" fmla="*/ 46 w 93"/>
                  <a:gd name="T35" fmla="*/ 0 h 106"/>
                  <a:gd name="T36" fmla="*/ 62 w 93"/>
                  <a:gd name="T37" fmla="*/ 2 h 106"/>
                  <a:gd name="T38" fmla="*/ 76 w 93"/>
                  <a:gd name="T39" fmla="*/ 7 h 106"/>
                  <a:gd name="T40" fmla="*/ 86 w 93"/>
                  <a:gd name="T41" fmla="*/ 17 h 106"/>
                  <a:gd name="T42" fmla="*/ 90 w 93"/>
                  <a:gd name="T43" fmla="*/ 32 h 106"/>
                  <a:gd name="T44" fmla="*/ 64 w 93"/>
                  <a:gd name="T45" fmla="*/ 32 h 106"/>
                  <a:gd name="T46" fmla="*/ 58 w 93"/>
                  <a:gd name="T47" fmla="*/ 22 h 106"/>
                  <a:gd name="T48" fmla="*/ 45 w 93"/>
                  <a:gd name="T49" fmla="*/ 19 h 106"/>
                  <a:gd name="T50" fmla="*/ 40 w 93"/>
                  <a:gd name="T51" fmla="*/ 19 h 106"/>
                  <a:gd name="T52" fmla="*/ 35 w 93"/>
                  <a:gd name="T53" fmla="*/ 20 h 106"/>
                  <a:gd name="T54" fmla="*/ 32 w 93"/>
                  <a:gd name="T55" fmla="*/ 23 h 106"/>
                  <a:gd name="T56" fmla="*/ 30 w 93"/>
                  <a:gd name="T57" fmla="*/ 28 h 106"/>
                  <a:gd name="T58" fmla="*/ 33 w 93"/>
                  <a:gd name="T59" fmla="*/ 34 h 106"/>
                  <a:gd name="T60" fmla="*/ 40 w 93"/>
                  <a:gd name="T61" fmla="*/ 38 h 106"/>
                  <a:gd name="T62" fmla="*/ 50 w 93"/>
                  <a:gd name="T63" fmla="*/ 40 h 106"/>
                  <a:gd name="T64" fmla="*/ 61 w 93"/>
                  <a:gd name="T65" fmla="*/ 43 h 106"/>
                  <a:gd name="T66" fmla="*/ 73 w 93"/>
                  <a:gd name="T67" fmla="*/ 46 h 106"/>
                  <a:gd name="T68" fmla="*/ 83 w 93"/>
                  <a:gd name="T69" fmla="*/ 51 h 106"/>
                  <a:gd name="T70" fmla="*/ 90 w 93"/>
                  <a:gd name="T71" fmla="*/ 59 h 106"/>
                  <a:gd name="T72" fmla="*/ 93 w 93"/>
                  <a:gd name="T73" fmla="*/ 71 h 106"/>
                  <a:gd name="T74" fmla="*/ 89 w 93"/>
                  <a:gd name="T75" fmla="*/ 88 h 106"/>
                  <a:gd name="T76" fmla="*/ 79 w 93"/>
                  <a:gd name="T77" fmla="*/ 98 h 106"/>
                  <a:gd name="T78" fmla="*/ 64 w 93"/>
                  <a:gd name="T79" fmla="*/ 104 h 106"/>
                  <a:gd name="T80" fmla="*/ 47 w 93"/>
                  <a:gd name="T81" fmla="*/ 106 h 106"/>
                  <a:gd name="T82" fmla="*/ 30 w 93"/>
                  <a:gd name="T83" fmla="*/ 104 h 106"/>
                  <a:gd name="T84" fmla="*/ 15 w 93"/>
                  <a:gd name="T85" fmla="*/ 98 h 106"/>
                  <a:gd name="T86" fmla="*/ 5 w 93"/>
                  <a:gd name="T87" fmla="*/ 87 h 106"/>
                  <a:gd name="T88" fmla="*/ 0 w 93"/>
                  <a:gd name="T89" fmla="*/ 71 h 106"/>
                  <a:gd name="T90" fmla="*/ 26 w 93"/>
                  <a:gd name="T91" fmla="*/ 71 h 106"/>
                  <a:gd name="T92" fmla="*/ 28 w 93"/>
                  <a:gd name="T93" fmla="*/ 7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3" h="106">
                    <a:moveTo>
                      <a:pt x="28" y="78"/>
                    </a:moveTo>
                    <a:cubicBezTo>
                      <a:pt x="29" y="80"/>
                      <a:pt x="31" y="82"/>
                      <a:pt x="33" y="84"/>
                    </a:cubicBezTo>
                    <a:cubicBezTo>
                      <a:pt x="35" y="85"/>
                      <a:pt x="37" y="86"/>
                      <a:pt x="40" y="87"/>
                    </a:cubicBezTo>
                    <a:cubicBezTo>
                      <a:pt x="42" y="87"/>
                      <a:pt x="45" y="88"/>
                      <a:pt x="47" y="88"/>
                    </a:cubicBezTo>
                    <a:cubicBezTo>
                      <a:pt x="49" y="88"/>
                      <a:pt x="51" y="87"/>
                      <a:pt x="54" y="87"/>
                    </a:cubicBezTo>
                    <a:cubicBezTo>
                      <a:pt x="56" y="86"/>
                      <a:pt x="58" y="86"/>
                      <a:pt x="59" y="85"/>
                    </a:cubicBezTo>
                    <a:cubicBezTo>
                      <a:pt x="61" y="84"/>
                      <a:pt x="63" y="82"/>
                      <a:pt x="64" y="81"/>
                    </a:cubicBezTo>
                    <a:cubicBezTo>
                      <a:pt x="65" y="79"/>
                      <a:pt x="65" y="77"/>
                      <a:pt x="65" y="75"/>
                    </a:cubicBezTo>
                    <a:cubicBezTo>
                      <a:pt x="65" y="71"/>
                      <a:pt x="63" y="68"/>
                      <a:pt x="57" y="65"/>
                    </a:cubicBezTo>
                    <a:cubicBezTo>
                      <a:pt x="52" y="63"/>
                      <a:pt x="44" y="61"/>
                      <a:pt x="34" y="59"/>
                    </a:cubicBezTo>
                    <a:cubicBezTo>
                      <a:pt x="30" y="58"/>
                      <a:pt x="26" y="57"/>
                      <a:pt x="23" y="56"/>
                    </a:cubicBezTo>
                    <a:cubicBezTo>
                      <a:pt x="19" y="55"/>
                      <a:pt x="15" y="53"/>
                      <a:pt x="12" y="51"/>
                    </a:cubicBezTo>
                    <a:cubicBezTo>
                      <a:pt x="9" y="49"/>
                      <a:pt x="7" y="47"/>
                      <a:pt x="5" y="44"/>
                    </a:cubicBezTo>
                    <a:cubicBezTo>
                      <a:pt x="3" y="41"/>
                      <a:pt x="3" y="37"/>
                      <a:pt x="3" y="33"/>
                    </a:cubicBezTo>
                    <a:cubicBezTo>
                      <a:pt x="3" y="26"/>
                      <a:pt x="4" y="21"/>
                      <a:pt x="6" y="17"/>
                    </a:cubicBezTo>
                    <a:cubicBezTo>
                      <a:pt x="9" y="13"/>
                      <a:pt x="12" y="9"/>
                      <a:pt x="16" y="7"/>
                    </a:cubicBezTo>
                    <a:cubicBezTo>
                      <a:pt x="20" y="4"/>
                      <a:pt x="25" y="3"/>
                      <a:pt x="30" y="2"/>
                    </a:cubicBezTo>
                    <a:cubicBezTo>
                      <a:pt x="35" y="1"/>
                      <a:pt x="41" y="0"/>
                      <a:pt x="46" y="0"/>
                    </a:cubicBezTo>
                    <a:cubicBezTo>
                      <a:pt x="52" y="0"/>
                      <a:pt x="57" y="1"/>
                      <a:pt x="62" y="2"/>
                    </a:cubicBezTo>
                    <a:cubicBezTo>
                      <a:pt x="67" y="3"/>
                      <a:pt x="72" y="5"/>
                      <a:pt x="76" y="7"/>
                    </a:cubicBezTo>
                    <a:cubicBezTo>
                      <a:pt x="80" y="10"/>
                      <a:pt x="83" y="13"/>
                      <a:pt x="86" y="17"/>
                    </a:cubicBezTo>
                    <a:cubicBezTo>
                      <a:pt x="88" y="21"/>
                      <a:pt x="90" y="26"/>
                      <a:pt x="90" y="32"/>
                    </a:cubicBezTo>
                    <a:cubicBezTo>
                      <a:pt x="64" y="32"/>
                      <a:pt x="64" y="32"/>
                      <a:pt x="64" y="32"/>
                    </a:cubicBezTo>
                    <a:cubicBezTo>
                      <a:pt x="64" y="27"/>
                      <a:pt x="62" y="23"/>
                      <a:pt x="58" y="22"/>
                    </a:cubicBezTo>
                    <a:cubicBezTo>
                      <a:pt x="54" y="20"/>
                      <a:pt x="50" y="19"/>
                      <a:pt x="45" y="19"/>
                    </a:cubicBezTo>
                    <a:cubicBezTo>
                      <a:pt x="44" y="19"/>
                      <a:pt x="42" y="19"/>
                      <a:pt x="40" y="19"/>
                    </a:cubicBezTo>
                    <a:cubicBezTo>
                      <a:pt x="38" y="19"/>
                      <a:pt x="37" y="20"/>
                      <a:pt x="35" y="20"/>
                    </a:cubicBezTo>
                    <a:cubicBezTo>
                      <a:pt x="34" y="21"/>
                      <a:pt x="33" y="22"/>
                      <a:pt x="32" y="23"/>
                    </a:cubicBezTo>
                    <a:cubicBezTo>
                      <a:pt x="31" y="24"/>
                      <a:pt x="30" y="26"/>
                      <a:pt x="30" y="28"/>
                    </a:cubicBezTo>
                    <a:cubicBezTo>
                      <a:pt x="30" y="31"/>
                      <a:pt x="31" y="33"/>
                      <a:pt x="33" y="34"/>
                    </a:cubicBezTo>
                    <a:cubicBezTo>
                      <a:pt x="35" y="36"/>
                      <a:pt x="37" y="37"/>
                      <a:pt x="40" y="38"/>
                    </a:cubicBezTo>
                    <a:cubicBezTo>
                      <a:pt x="43" y="39"/>
                      <a:pt x="46" y="40"/>
                      <a:pt x="50" y="40"/>
                    </a:cubicBezTo>
                    <a:cubicBezTo>
                      <a:pt x="54" y="41"/>
                      <a:pt x="57" y="42"/>
                      <a:pt x="61" y="43"/>
                    </a:cubicBezTo>
                    <a:cubicBezTo>
                      <a:pt x="65" y="44"/>
                      <a:pt x="69" y="45"/>
                      <a:pt x="73" y="46"/>
                    </a:cubicBezTo>
                    <a:cubicBezTo>
                      <a:pt x="77" y="48"/>
                      <a:pt x="80" y="49"/>
                      <a:pt x="83" y="51"/>
                    </a:cubicBezTo>
                    <a:cubicBezTo>
                      <a:pt x="86" y="54"/>
                      <a:pt x="88" y="56"/>
                      <a:pt x="90" y="59"/>
                    </a:cubicBezTo>
                    <a:cubicBezTo>
                      <a:pt x="92" y="63"/>
                      <a:pt x="93" y="66"/>
                      <a:pt x="93" y="71"/>
                    </a:cubicBezTo>
                    <a:cubicBezTo>
                      <a:pt x="93" y="78"/>
                      <a:pt x="92" y="83"/>
                      <a:pt x="89" y="88"/>
                    </a:cubicBezTo>
                    <a:cubicBezTo>
                      <a:pt x="86" y="92"/>
                      <a:pt x="83" y="96"/>
                      <a:pt x="79" y="98"/>
                    </a:cubicBezTo>
                    <a:cubicBezTo>
                      <a:pt x="74" y="101"/>
                      <a:pt x="69" y="103"/>
                      <a:pt x="64" y="104"/>
                    </a:cubicBezTo>
                    <a:cubicBezTo>
                      <a:pt x="59" y="105"/>
                      <a:pt x="53" y="106"/>
                      <a:pt x="47" y="106"/>
                    </a:cubicBezTo>
                    <a:cubicBezTo>
                      <a:pt x="41" y="106"/>
                      <a:pt x="36" y="105"/>
                      <a:pt x="30" y="104"/>
                    </a:cubicBezTo>
                    <a:cubicBezTo>
                      <a:pt x="25" y="103"/>
                      <a:pt x="20" y="101"/>
                      <a:pt x="15" y="98"/>
                    </a:cubicBezTo>
                    <a:cubicBezTo>
                      <a:pt x="11" y="95"/>
                      <a:pt x="8" y="92"/>
                      <a:pt x="5" y="87"/>
                    </a:cubicBezTo>
                    <a:cubicBezTo>
                      <a:pt x="2" y="83"/>
                      <a:pt x="0" y="77"/>
                      <a:pt x="0" y="71"/>
                    </a:cubicBezTo>
                    <a:cubicBezTo>
                      <a:pt x="26" y="71"/>
                      <a:pt x="26" y="71"/>
                      <a:pt x="26" y="71"/>
                    </a:cubicBezTo>
                    <a:cubicBezTo>
                      <a:pt x="26" y="74"/>
                      <a:pt x="27" y="76"/>
                      <a:pt x="28" y="7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endParaRPr>
              </a:p>
            </p:txBody>
          </p:sp>
          <p:sp>
            <p:nvSpPr>
              <p:cNvPr id="47" name="Freeform 18"/>
              <p:cNvSpPr>
                <a:spLocks noEditPoints="1"/>
              </p:cNvSpPr>
              <p:nvPr userDrawn="1"/>
            </p:nvSpPr>
            <p:spPr bwMode="auto">
              <a:xfrm>
                <a:off x="1627188" y="4383088"/>
                <a:ext cx="36513" cy="177800"/>
              </a:xfrm>
              <a:custGeom>
                <a:avLst/>
                <a:gdLst>
                  <a:gd name="T0" fmla="*/ 0 w 23"/>
                  <a:gd name="T1" fmla="*/ 18 h 112"/>
                  <a:gd name="T2" fmla="*/ 0 w 23"/>
                  <a:gd name="T3" fmla="*/ 0 h 112"/>
                  <a:gd name="T4" fmla="*/ 23 w 23"/>
                  <a:gd name="T5" fmla="*/ 0 h 112"/>
                  <a:gd name="T6" fmla="*/ 23 w 23"/>
                  <a:gd name="T7" fmla="*/ 18 h 112"/>
                  <a:gd name="T8" fmla="*/ 0 w 23"/>
                  <a:gd name="T9" fmla="*/ 18 h 112"/>
                  <a:gd name="T10" fmla="*/ 23 w 23"/>
                  <a:gd name="T11" fmla="*/ 31 h 112"/>
                  <a:gd name="T12" fmla="*/ 23 w 23"/>
                  <a:gd name="T13" fmla="*/ 112 h 112"/>
                  <a:gd name="T14" fmla="*/ 0 w 23"/>
                  <a:gd name="T15" fmla="*/ 112 h 112"/>
                  <a:gd name="T16" fmla="*/ 0 w 23"/>
                  <a:gd name="T17" fmla="*/ 31 h 112"/>
                  <a:gd name="T18" fmla="*/ 23 w 23"/>
                  <a:gd name="T19" fmla="*/ 31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112">
                    <a:moveTo>
                      <a:pt x="0" y="18"/>
                    </a:moveTo>
                    <a:lnTo>
                      <a:pt x="0" y="0"/>
                    </a:lnTo>
                    <a:lnTo>
                      <a:pt x="23" y="0"/>
                    </a:lnTo>
                    <a:lnTo>
                      <a:pt x="23" y="18"/>
                    </a:lnTo>
                    <a:lnTo>
                      <a:pt x="0" y="18"/>
                    </a:lnTo>
                    <a:close/>
                    <a:moveTo>
                      <a:pt x="23" y="31"/>
                    </a:moveTo>
                    <a:lnTo>
                      <a:pt x="23" y="112"/>
                    </a:lnTo>
                    <a:lnTo>
                      <a:pt x="0" y="112"/>
                    </a:lnTo>
                    <a:lnTo>
                      <a:pt x="0" y="31"/>
                    </a:lnTo>
                    <a:lnTo>
                      <a:pt x="23"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endParaRPr>
              </a:p>
            </p:txBody>
          </p:sp>
          <p:sp>
            <p:nvSpPr>
              <p:cNvPr id="48" name="Freeform 19"/>
              <p:cNvSpPr>
                <a:spLocks/>
              </p:cNvSpPr>
              <p:nvPr userDrawn="1"/>
            </p:nvSpPr>
            <p:spPr bwMode="auto">
              <a:xfrm>
                <a:off x="1685925" y="4427538"/>
                <a:ext cx="122238" cy="133350"/>
              </a:xfrm>
              <a:custGeom>
                <a:avLst/>
                <a:gdLst>
                  <a:gd name="T0" fmla="*/ 26 w 94"/>
                  <a:gd name="T1" fmla="*/ 3 h 103"/>
                  <a:gd name="T2" fmla="*/ 26 w 94"/>
                  <a:gd name="T3" fmla="*/ 17 h 103"/>
                  <a:gd name="T4" fmla="*/ 27 w 94"/>
                  <a:gd name="T5" fmla="*/ 17 h 103"/>
                  <a:gd name="T6" fmla="*/ 40 w 94"/>
                  <a:gd name="T7" fmla="*/ 4 h 103"/>
                  <a:gd name="T8" fmla="*/ 57 w 94"/>
                  <a:gd name="T9" fmla="*/ 0 h 103"/>
                  <a:gd name="T10" fmla="*/ 76 w 94"/>
                  <a:gd name="T11" fmla="*/ 3 h 103"/>
                  <a:gd name="T12" fmla="*/ 87 w 94"/>
                  <a:gd name="T13" fmla="*/ 12 h 103"/>
                  <a:gd name="T14" fmla="*/ 92 w 94"/>
                  <a:gd name="T15" fmla="*/ 25 h 103"/>
                  <a:gd name="T16" fmla="*/ 94 w 94"/>
                  <a:gd name="T17" fmla="*/ 42 h 103"/>
                  <a:gd name="T18" fmla="*/ 94 w 94"/>
                  <a:gd name="T19" fmla="*/ 103 h 103"/>
                  <a:gd name="T20" fmla="*/ 67 w 94"/>
                  <a:gd name="T21" fmla="*/ 103 h 103"/>
                  <a:gd name="T22" fmla="*/ 67 w 94"/>
                  <a:gd name="T23" fmla="*/ 47 h 103"/>
                  <a:gd name="T24" fmla="*/ 63 w 94"/>
                  <a:gd name="T25" fmla="*/ 28 h 103"/>
                  <a:gd name="T26" fmla="*/ 49 w 94"/>
                  <a:gd name="T27" fmla="*/ 22 h 103"/>
                  <a:gd name="T28" fmla="*/ 33 w 94"/>
                  <a:gd name="T29" fmla="*/ 29 h 103"/>
                  <a:gd name="T30" fmla="*/ 28 w 94"/>
                  <a:gd name="T31" fmla="*/ 51 h 103"/>
                  <a:gd name="T32" fmla="*/ 28 w 94"/>
                  <a:gd name="T33" fmla="*/ 103 h 103"/>
                  <a:gd name="T34" fmla="*/ 0 w 94"/>
                  <a:gd name="T35" fmla="*/ 103 h 103"/>
                  <a:gd name="T36" fmla="*/ 0 w 94"/>
                  <a:gd name="T37" fmla="*/ 3 h 103"/>
                  <a:gd name="T38" fmla="*/ 26 w 94"/>
                  <a:gd name="T39" fmla="*/ 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4" h="103">
                    <a:moveTo>
                      <a:pt x="26" y="3"/>
                    </a:moveTo>
                    <a:cubicBezTo>
                      <a:pt x="26" y="17"/>
                      <a:pt x="26" y="17"/>
                      <a:pt x="26" y="17"/>
                    </a:cubicBezTo>
                    <a:cubicBezTo>
                      <a:pt x="27" y="17"/>
                      <a:pt x="27" y="17"/>
                      <a:pt x="27" y="17"/>
                    </a:cubicBezTo>
                    <a:cubicBezTo>
                      <a:pt x="30" y="11"/>
                      <a:pt x="35" y="7"/>
                      <a:pt x="40" y="4"/>
                    </a:cubicBezTo>
                    <a:cubicBezTo>
                      <a:pt x="46" y="2"/>
                      <a:pt x="52" y="0"/>
                      <a:pt x="57" y="0"/>
                    </a:cubicBezTo>
                    <a:cubicBezTo>
                      <a:pt x="65" y="0"/>
                      <a:pt x="71" y="1"/>
                      <a:pt x="76" y="3"/>
                    </a:cubicBezTo>
                    <a:cubicBezTo>
                      <a:pt x="80" y="5"/>
                      <a:pt x="84" y="8"/>
                      <a:pt x="87" y="12"/>
                    </a:cubicBezTo>
                    <a:cubicBezTo>
                      <a:pt x="89" y="15"/>
                      <a:pt x="91" y="20"/>
                      <a:pt x="92" y="25"/>
                    </a:cubicBezTo>
                    <a:cubicBezTo>
                      <a:pt x="94" y="30"/>
                      <a:pt x="94" y="35"/>
                      <a:pt x="94" y="42"/>
                    </a:cubicBezTo>
                    <a:cubicBezTo>
                      <a:pt x="94" y="103"/>
                      <a:pt x="94" y="103"/>
                      <a:pt x="94" y="103"/>
                    </a:cubicBezTo>
                    <a:cubicBezTo>
                      <a:pt x="67" y="103"/>
                      <a:pt x="67" y="103"/>
                      <a:pt x="67" y="103"/>
                    </a:cubicBezTo>
                    <a:cubicBezTo>
                      <a:pt x="67" y="47"/>
                      <a:pt x="67" y="47"/>
                      <a:pt x="67" y="47"/>
                    </a:cubicBezTo>
                    <a:cubicBezTo>
                      <a:pt x="67" y="38"/>
                      <a:pt x="65" y="32"/>
                      <a:pt x="63" y="28"/>
                    </a:cubicBezTo>
                    <a:cubicBezTo>
                      <a:pt x="60" y="24"/>
                      <a:pt x="56" y="22"/>
                      <a:pt x="49" y="22"/>
                    </a:cubicBezTo>
                    <a:cubicBezTo>
                      <a:pt x="41" y="22"/>
                      <a:pt x="36" y="24"/>
                      <a:pt x="33" y="29"/>
                    </a:cubicBezTo>
                    <a:cubicBezTo>
                      <a:pt x="29" y="33"/>
                      <a:pt x="28" y="41"/>
                      <a:pt x="28" y="51"/>
                    </a:cubicBezTo>
                    <a:cubicBezTo>
                      <a:pt x="28" y="103"/>
                      <a:pt x="28" y="103"/>
                      <a:pt x="28" y="103"/>
                    </a:cubicBezTo>
                    <a:cubicBezTo>
                      <a:pt x="0" y="103"/>
                      <a:pt x="0" y="103"/>
                      <a:pt x="0" y="103"/>
                    </a:cubicBezTo>
                    <a:cubicBezTo>
                      <a:pt x="0" y="3"/>
                      <a:pt x="0" y="3"/>
                      <a:pt x="0" y="3"/>
                    </a:cubicBezTo>
                    <a:lnTo>
                      <a:pt x="26"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endParaRPr>
              </a:p>
            </p:txBody>
          </p:sp>
          <p:sp>
            <p:nvSpPr>
              <p:cNvPr id="49" name="Freeform 20"/>
              <p:cNvSpPr>
                <a:spLocks noEditPoints="1"/>
              </p:cNvSpPr>
              <p:nvPr userDrawn="1"/>
            </p:nvSpPr>
            <p:spPr bwMode="auto">
              <a:xfrm>
                <a:off x="1824038" y="4427538"/>
                <a:ext cx="128588" cy="136525"/>
              </a:xfrm>
              <a:custGeom>
                <a:avLst/>
                <a:gdLst>
                  <a:gd name="T0" fmla="*/ 34 w 100"/>
                  <a:gd name="T1" fmla="*/ 79 h 106"/>
                  <a:gd name="T2" fmla="*/ 52 w 100"/>
                  <a:gd name="T3" fmla="*/ 85 h 106"/>
                  <a:gd name="T4" fmla="*/ 67 w 100"/>
                  <a:gd name="T5" fmla="*/ 81 h 106"/>
                  <a:gd name="T6" fmla="*/ 74 w 100"/>
                  <a:gd name="T7" fmla="*/ 72 h 106"/>
                  <a:gd name="T8" fmla="*/ 98 w 100"/>
                  <a:gd name="T9" fmla="*/ 72 h 106"/>
                  <a:gd name="T10" fmla="*/ 80 w 100"/>
                  <a:gd name="T11" fmla="*/ 98 h 106"/>
                  <a:gd name="T12" fmla="*/ 51 w 100"/>
                  <a:gd name="T13" fmla="*/ 106 h 106"/>
                  <a:gd name="T14" fmla="*/ 30 w 100"/>
                  <a:gd name="T15" fmla="*/ 102 h 106"/>
                  <a:gd name="T16" fmla="*/ 14 w 100"/>
                  <a:gd name="T17" fmla="*/ 91 h 106"/>
                  <a:gd name="T18" fmla="*/ 4 w 100"/>
                  <a:gd name="T19" fmla="*/ 75 h 106"/>
                  <a:gd name="T20" fmla="*/ 0 w 100"/>
                  <a:gd name="T21" fmla="*/ 53 h 106"/>
                  <a:gd name="T22" fmla="*/ 4 w 100"/>
                  <a:gd name="T23" fmla="*/ 32 h 106"/>
                  <a:gd name="T24" fmla="*/ 14 w 100"/>
                  <a:gd name="T25" fmla="*/ 16 h 106"/>
                  <a:gd name="T26" fmla="*/ 31 w 100"/>
                  <a:gd name="T27" fmla="*/ 4 h 106"/>
                  <a:gd name="T28" fmla="*/ 51 w 100"/>
                  <a:gd name="T29" fmla="*/ 0 h 106"/>
                  <a:gd name="T30" fmla="*/ 74 w 100"/>
                  <a:gd name="T31" fmla="*/ 5 h 106"/>
                  <a:gd name="T32" fmla="*/ 89 w 100"/>
                  <a:gd name="T33" fmla="*/ 19 h 106"/>
                  <a:gd name="T34" fmla="*/ 98 w 100"/>
                  <a:gd name="T35" fmla="*/ 38 h 106"/>
                  <a:gd name="T36" fmla="*/ 100 w 100"/>
                  <a:gd name="T37" fmla="*/ 60 h 106"/>
                  <a:gd name="T38" fmla="*/ 28 w 100"/>
                  <a:gd name="T39" fmla="*/ 60 h 106"/>
                  <a:gd name="T40" fmla="*/ 34 w 100"/>
                  <a:gd name="T41" fmla="*/ 79 h 106"/>
                  <a:gd name="T42" fmla="*/ 66 w 100"/>
                  <a:gd name="T43" fmla="*/ 27 h 106"/>
                  <a:gd name="T44" fmla="*/ 51 w 100"/>
                  <a:gd name="T45" fmla="*/ 21 h 106"/>
                  <a:gd name="T46" fmla="*/ 40 w 100"/>
                  <a:gd name="T47" fmla="*/ 23 h 106"/>
                  <a:gd name="T48" fmla="*/ 33 w 100"/>
                  <a:gd name="T49" fmla="*/ 29 h 106"/>
                  <a:gd name="T50" fmla="*/ 29 w 100"/>
                  <a:gd name="T51" fmla="*/ 36 h 106"/>
                  <a:gd name="T52" fmla="*/ 28 w 100"/>
                  <a:gd name="T53" fmla="*/ 42 h 106"/>
                  <a:gd name="T54" fmla="*/ 72 w 100"/>
                  <a:gd name="T55" fmla="*/ 42 h 106"/>
                  <a:gd name="T56" fmla="*/ 66 w 100"/>
                  <a:gd name="T57" fmla="*/ 27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0" h="106">
                    <a:moveTo>
                      <a:pt x="34" y="79"/>
                    </a:moveTo>
                    <a:cubicBezTo>
                      <a:pt x="39" y="83"/>
                      <a:pt x="45" y="85"/>
                      <a:pt x="52" y="85"/>
                    </a:cubicBezTo>
                    <a:cubicBezTo>
                      <a:pt x="58" y="85"/>
                      <a:pt x="63" y="84"/>
                      <a:pt x="67" y="81"/>
                    </a:cubicBezTo>
                    <a:cubicBezTo>
                      <a:pt x="71" y="78"/>
                      <a:pt x="73" y="75"/>
                      <a:pt x="74" y="72"/>
                    </a:cubicBezTo>
                    <a:cubicBezTo>
                      <a:pt x="98" y="72"/>
                      <a:pt x="98" y="72"/>
                      <a:pt x="98" y="72"/>
                    </a:cubicBezTo>
                    <a:cubicBezTo>
                      <a:pt x="94" y="84"/>
                      <a:pt x="88" y="93"/>
                      <a:pt x="80" y="98"/>
                    </a:cubicBezTo>
                    <a:cubicBezTo>
                      <a:pt x="72" y="103"/>
                      <a:pt x="63" y="106"/>
                      <a:pt x="51" y="106"/>
                    </a:cubicBezTo>
                    <a:cubicBezTo>
                      <a:pt x="43" y="106"/>
                      <a:pt x="36" y="104"/>
                      <a:pt x="30" y="102"/>
                    </a:cubicBezTo>
                    <a:cubicBezTo>
                      <a:pt x="24" y="99"/>
                      <a:pt x="18" y="96"/>
                      <a:pt x="14" y="91"/>
                    </a:cubicBezTo>
                    <a:cubicBezTo>
                      <a:pt x="10" y="87"/>
                      <a:pt x="6" y="81"/>
                      <a:pt x="4" y="75"/>
                    </a:cubicBezTo>
                    <a:cubicBezTo>
                      <a:pt x="1" y="68"/>
                      <a:pt x="0" y="61"/>
                      <a:pt x="0" y="53"/>
                    </a:cubicBezTo>
                    <a:cubicBezTo>
                      <a:pt x="0" y="46"/>
                      <a:pt x="1" y="39"/>
                      <a:pt x="4" y="32"/>
                    </a:cubicBezTo>
                    <a:cubicBezTo>
                      <a:pt x="6" y="26"/>
                      <a:pt x="10" y="20"/>
                      <a:pt x="14" y="16"/>
                    </a:cubicBezTo>
                    <a:cubicBezTo>
                      <a:pt x="19" y="11"/>
                      <a:pt x="24" y="7"/>
                      <a:pt x="31" y="4"/>
                    </a:cubicBezTo>
                    <a:cubicBezTo>
                      <a:pt x="37" y="2"/>
                      <a:pt x="44" y="0"/>
                      <a:pt x="51" y="0"/>
                    </a:cubicBezTo>
                    <a:cubicBezTo>
                      <a:pt x="60" y="0"/>
                      <a:pt x="67" y="2"/>
                      <a:pt x="74" y="5"/>
                    </a:cubicBezTo>
                    <a:cubicBezTo>
                      <a:pt x="80" y="9"/>
                      <a:pt x="85" y="13"/>
                      <a:pt x="89" y="19"/>
                    </a:cubicBezTo>
                    <a:cubicBezTo>
                      <a:pt x="93" y="24"/>
                      <a:pt x="96" y="30"/>
                      <a:pt x="98" y="38"/>
                    </a:cubicBezTo>
                    <a:cubicBezTo>
                      <a:pt x="100" y="45"/>
                      <a:pt x="100" y="52"/>
                      <a:pt x="100" y="60"/>
                    </a:cubicBezTo>
                    <a:cubicBezTo>
                      <a:pt x="28" y="60"/>
                      <a:pt x="28" y="60"/>
                      <a:pt x="28" y="60"/>
                    </a:cubicBezTo>
                    <a:cubicBezTo>
                      <a:pt x="28" y="69"/>
                      <a:pt x="30" y="75"/>
                      <a:pt x="34" y="79"/>
                    </a:cubicBezTo>
                    <a:close/>
                    <a:moveTo>
                      <a:pt x="66" y="27"/>
                    </a:moveTo>
                    <a:cubicBezTo>
                      <a:pt x="62" y="23"/>
                      <a:pt x="57" y="21"/>
                      <a:pt x="51" y="21"/>
                    </a:cubicBezTo>
                    <a:cubicBezTo>
                      <a:pt x="46" y="21"/>
                      <a:pt x="43" y="22"/>
                      <a:pt x="40" y="23"/>
                    </a:cubicBezTo>
                    <a:cubicBezTo>
                      <a:pt x="37" y="25"/>
                      <a:pt x="34" y="27"/>
                      <a:pt x="33" y="29"/>
                    </a:cubicBezTo>
                    <a:cubicBezTo>
                      <a:pt x="31" y="31"/>
                      <a:pt x="30" y="33"/>
                      <a:pt x="29" y="36"/>
                    </a:cubicBezTo>
                    <a:cubicBezTo>
                      <a:pt x="28" y="38"/>
                      <a:pt x="28" y="40"/>
                      <a:pt x="28" y="42"/>
                    </a:cubicBezTo>
                    <a:cubicBezTo>
                      <a:pt x="72" y="42"/>
                      <a:pt x="72" y="42"/>
                      <a:pt x="72" y="42"/>
                    </a:cubicBezTo>
                    <a:cubicBezTo>
                      <a:pt x="71" y="35"/>
                      <a:pt x="69" y="30"/>
                      <a:pt x="66" y="27"/>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endParaRPr>
              </a:p>
            </p:txBody>
          </p:sp>
          <p:sp>
            <p:nvSpPr>
              <p:cNvPr id="50" name="Freeform 21"/>
              <p:cNvSpPr>
                <a:spLocks/>
              </p:cNvSpPr>
              <p:nvPr userDrawn="1"/>
            </p:nvSpPr>
            <p:spPr bwMode="auto">
              <a:xfrm>
                <a:off x="1963738" y="4427538"/>
                <a:ext cx="119063" cy="136525"/>
              </a:xfrm>
              <a:custGeom>
                <a:avLst/>
                <a:gdLst>
                  <a:gd name="T0" fmla="*/ 28 w 93"/>
                  <a:gd name="T1" fmla="*/ 78 h 106"/>
                  <a:gd name="T2" fmla="*/ 33 w 93"/>
                  <a:gd name="T3" fmla="*/ 84 h 106"/>
                  <a:gd name="T4" fmla="*/ 39 w 93"/>
                  <a:gd name="T5" fmla="*/ 87 h 106"/>
                  <a:gd name="T6" fmla="*/ 47 w 93"/>
                  <a:gd name="T7" fmla="*/ 88 h 106"/>
                  <a:gd name="T8" fmla="*/ 53 w 93"/>
                  <a:gd name="T9" fmla="*/ 87 h 106"/>
                  <a:gd name="T10" fmla="*/ 59 w 93"/>
                  <a:gd name="T11" fmla="*/ 85 h 106"/>
                  <a:gd name="T12" fmla="*/ 63 w 93"/>
                  <a:gd name="T13" fmla="*/ 81 h 106"/>
                  <a:gd name="T14" fmla="*/ 65 w 93"/>
                  <a:gd name="T15" fmla="*/ 75 h 106"/>
                  <a:gd name="T16" fmla="*/ 57 w 93"/>
                  <a:gd name="T17" fmla="*/ 65 h 106"/>
                  <a:gd name="T18" fmla="*/ 34 w 93"/>
                  <a:gd name="T19" fmla="*/ 59 h 106"/>
                  <a:gd name="T20" fmla="*/ 22 w 93"/>
                  <a:gd name="T21" fmla="*/ 56 h 106"/>
                  <a:gd name="T22" fmla="*/ 12 w 93"/>
                  <a:gd name="T23" fmla="*/ 51 h 106"/>
                  <a:gd name="T24" fmla="*/ 5 w 93"/>
                  <a:gd name="T25" fmla="*/ 44 h 106"/>
                  <a:gd name="T26" fmla="*/ 2 w 93"/>
                  <a:gd name="T27" fmla="*/ 33 h 106"/>
                  <a:gd name="T28" fmla="*/ 6 w 93"/>
                  <a:gd name="T29" fmla="*/ 17 h 106"/>
                  <a:gd name="T30" fmla="*/ 16 w 93"/>
                  <a:gd name="T31" fmla="*/ 7 h 106"/>
                  <a:gd name="T32" fmla="*/ 30 w 93"/>
                  <a:gd name="T33" fmla="*/ 2 h 106"/>
                  <a:gd name="T34" fmla="*/ 46 w 93"/>
                  <a:gd name="T35" fmla="*/ 0 h 106"/>
                  <a:gd name="T36" fmla="*/ 62 w 93"/>
                  <a:gd name="T37" fmla="*/ 2 h 106"/>
                  <a:gd name="T38" fmla="*/ 75 w 93"/>
                  <a:gd name="T39" fmla="*/ 7 h 106"/>
                  <a:gd name="T40" fmla="*/ 85 w 93"/>
                  <a:gd name="T41" fmla="*/ 17 h 106"/>
                  <a:gd name="T42" fmla="*/ 90 w 93"/>
                  <a:gd name="T43" fmla="*/ 32 h 106"/>
                  <a:gd name="T44" fmla="*/ 64 w 93"/>
                  <a:gd name="T45" fmla="*/ 32 h 106"/>
                  <a:gd name="T46" fmla="*/ 58 w 93"/>
                  <a:gd name="T47" fmla="*/ 22 h 106"/>
                  <a:gd name="T48" fmla="*/ 45 w 93"/>
                  <a:gd name="T49" fmla="*/ 19 h 106"/>
                  <a:gd name="T50" fmla="*/ 40 w 93"/>
                  <a:gd name="T51" fmla="*/ 19 h 106"/>
                  <a:gd name="T52" fmla="*/ 35 w 93"/>
                  <a:gd name="T53" fmla="*/ 20 h 106"/>
                  <a:gd name="T54" fmla="*/ 31 w 93"/>
                  <a:gd name="T55" fmla="*/ 23 h 106"/>
                  <a:gd name="T56" fmla="*/ 30 w 93"/>
                  <a:gd name="T57" fmla="*/ 28 h 106"/>
                  <a:gd name="T58" fmla="*/ 32 w 93"/>
                  <a:gd name="T59" fmla="*/ 34 h 106"/>
                  <a:gd name="T60" fmla="*/ 40 w 93"/>
                  <a:gd name="T61" fmla="*/ 38 h 106"/>
                  <a:gd name="T62" fmla="*/ 49 w 93"/>
                  <a:gd name="T63" fmla="*/ 40 h 106"/>
                  <a:gd name="T64" fmla="*/ 61 w 93"/>
                  <a:gd name="T65" fmla="*/ 43 h 106"/>
                  <a:gd name="T66" fmla="*/ 73 w 93"/>
                  <a:gd name="T67" fmla="*/ 46 h 106"/>
                  <a:gd name="T68" fmla="*/ 83 w 93"/>
                  <a:gd name="T69" fmla="*/ 51 h 106"/>
                  <a:gd name="T70" fmla="*/ 90 w 93"/>
                  <a:gd name="T71" fmla="*/ 59 h 106"/>
                  <a:gd name="T72" fmla="*/ 93 w 93"/>
                  <a:gd name="T73" fmla="*/ 71 h 106"/>
                  <a:gd name="T74" fmla="*/ 89 w 93"/>
                  <a:gd name="T75" fmla="*/ 88 h 106"/>
                  <a:gd name="T76" fmla="*/ 78 w 93"/>
                  <a:gd name="T77" fmla="*/ 98 h 106"/>
                  <a:gd name="T78" fmla="*/ 64 w 93"/>
                  <a:gd name="T79" fmla="*/ 104 h 106"/>
                  <a:gd name="T80" fmla="*/ 47 w 93"/>
                  <a:gd name="T81" fmla="*/ 106 h 106"/>
                  <a:gd name="T82" fmla="*/ 30 w 93"/>
                  <a:gd name="T83" fmla="*/ 104 h 106"/>
                  <a:gd name="T84" fmla="*/ 15 w 93"/>
                  <a:gd name="T85" fmla="*/ 98 h 106"/>
                  <a:gd name="T86" fmla="*/ 4 w 93"/>
                  <a:gd name="T87" fmla="*/ 87 h 106"/>
                  <a:gd name="T88" fmla="*/ 0 w 93"/>
                  <a:gd name="T89" fmla="*/ 71 h 106"/>
                  <a:gd name="T90" fmla="*/ 26 w 93"/>
                  <a:gd name="T91" fmla="*/ 71 h 106"/>
                  <a:gd name="T92" fmla="*/ 28 w 93"/>
                  <a:gd name="T93" fmla="*/ 7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3" h="106">
                    <a:moveTo>
                      <a:pt x="28" y="78"/>
                    </a:moveTo>
                    <a:cubicBezTo>
                      <a:pt x="29" y="80"/>
                      <a:pt x="31" y="82"/>
                      <a:pt x="33" y="84"/>
                    </a:cubicBezTo>
                    <a:cubicBezTo>
                      <a:pt x="35" y="85"/>
                      <a:pt x="37" y="86"/>
                      <a:pt x="39" y="87"/>
                    </a:cubicBezTo>
                    <a:cubicBezTo>
                      <a:pt x="42" y="87"/>
                      <a:pt x="44" y="88"/>
                      <a:pt x="47" y="88"/>
                    </a:cubicBezTo>
                    <a:cubicBezTo>
                      <a:pt x="49" y="88"/>
                      <a:pt x="51" y="87"/>
                      <a:pt x="53" y="87"/>
                    </a:cubicBezTo>
                    <a:cubicBezTo>
                      <a:pt x="55" y="86"/>
                      <a:pt x="57" y="86"/>
                      <a:pt x="59" y="85"/>
                    </a:cubicBezTo>
                    <a:cubicBezTo>
                      <a:pt x="61" y="84"/>
                      <a:pt x="62" y="82"/>
                      <a:pt x="63" y="81"/>
                    </a:cubicBezTo>
                    <a:cubicBezTo>
                      <a:pt x="65" y="79"/>
                      <a:pt x="65" y="77"/>
                      <a:pt x="65" y="75"/>
                    </a:cubicBezTo>
                    <a:cubicBezTo>
                      <a:pt x="65" y="71"/>
                      <a:pt x="62" y="68"/>
                      <a:pt x="57" y="65"/>
                    </a:cubicBezTo>
                    <a:cubicBezTo>
                      <a:pt x="51" y="63"/>
                      <a:pt x="44" y="61"/>
                      <a:pt x="34" y="59"/>
                    </a:cubicBezTo>
                    <a:cubicBezTo>
                      <a:pt x="30" y="58"/>
                      <a:pt x="26" y="57"/>
                      <a:pt x="22" y="56"/>
                    </a:cubicBezTo>
                    <a:cubicBezTo>
                      <a:pt x="18" y="55"/>
                      <a:pt x="15" y="53"/>
                      <a:pt x="12" y="51"/>
                    </a:cubicBezTo>
                    <a:cubicBezTo>
                      <a:pt x="9" y="49"/>
                      <a:pt x="7" y="47"/>
                      <a:pt x="5" y="44"/>
                    </a:cubicBezTo>
                    <a:cubicBezTo>
                      <a:pt x="3" y="41"/>
                      <a:pt x="2" y="37"/>
                      <a:pt x="2" y="33"/>
                    </a:cubicBezTo>
                    <a:cubicBezTo>
                      <a:pt x="2" y="26"/>
                      <a:pt x="3" y="21"/>
                      <a:pt x="6" y="17"/>
                    </a:cubicBezTo>
                    <a:cubicBezTo>
                      <a:pt x="9" y="13"/>
                      <a:pt x="12" y="9"/>
                      <a:pt x="16" y="7"/>
                    </a:cubicBezTo>
                    <a:cubicBezTo>
                      <a:pt x="20" y="4"/>
                      <a:pt x="25" y="3"/>
                      <a:pt x="30" y="2"/>
                    </a:cubicBezTo>
                    <a:cubicBezTo>
                      <a:pt x="35" y="1"/>
                      <a:pt x="40" y="0"/>
                      <a:pt x="46" y="0"/>
                    </a:cubicBezTo>
                    <a:cubicBezTo>
                      <a:pt x="51" y="0"/>
                      <a:pt x="56" y="1"/>
                      <a:pt x="62" y="2"/>
                    </a:cubicBezTo>
                    <a:cubicBezTo>
                      <a:pt x="67" y="3"/>
                      <a:pt x="71" y="5"/>
                      <a:pt x="75" y="7"/>
                    </a:cubicBezTo>
                    <a:cubicBezTo>
                      <a:pt x="79" y="10"/>
                      <a:pt x="83" y="13"/>
                      <a:pt x="85" y="17"/>
                    </a:cubicBezTo>
                    <a:cubicBezTo>
                      <a:pt x="88" y="21"/>
                      <a:pt x="89" y="26"/>
                      <a:pt x="90" y="32"/>
                    </a:cubicBezTo>
                    <a:cubicBezTo>
                      <a:pt x="64" y="32"/>
                      <a:pt x="64" y="32"/>
                      <a:pt x="64" y="32"/>
                    </a:cubicBezTo>
                    <a:cubicBezTo>
                      <a:pt x="63" y="27"/>
                      <a:pt x="61" y="23"/>
                      <a:pt x="58" y="22"/>
                    </a:cubicBezTo>
                    <a:cubicBezTo>
                      <a:pt x="54" y="20"/>
                      <a:pt x="50" y="19"/>
                      <a:pt x="45" y="19"/>
                    </a:cubicBezTo>
                    <a:cubicBezTo>
                      <a:pt x="43" y="19"/>
                      <a:pt x="42" y="19"/>
                      <a:pt x="40" y="19"/>
                    </a:cubicBezTo>
                    <a:cubicBezTo>
                      <a:pt x="38" y="19"/>
                      <a:pt x="37" y="20"/>
                      <a:pt x="35" y="20"/>
                    </a:cubicBezTo>
                    <a:cubicBezTo>
                      <a:pt x="34" y="21"/>
                      <a:pt x="32" y="22"/>
                      <a:pt x="31" y="23"/>
                    </a:cubicBezTo>
                    <a:cubicBezTo>
                      <a:pt x="30" y="24"/>
                      <a:pt x="30" y="26"/>
                      <a:pt x="30" y="28"/>
                    </a:cubicBezTo>
                    <a:cubicBezTo>
                      <a:pt x="30" y="31"/>
                      <a:pt x="31" y="33"/>
                      <a:pt x="32" y="34"/>
                    </a:cubicBezTo>
                    <a:cubicBezTo>
                      <a:pt x="34" y="36"/>
                      <a:pt x="37" y="37"/>
                      <a:pt x="40" y="38"/>
                    </a:cubicBezTo>
                    <a:cubicBezTo>
                      <a:pt x="42" y="39"/>
                      <a:pt x="46" y="40"/>
                      <a:pt x="49" y="40"/>
                    </a:cubicBezTo>
                    <a:cubicBezTo>
                      <a:pt x="53" y="41"/>
                      <a:pt x="57" y="42"/>
                      <a:pt x="61" y="43"/>
                    </a:cubicBezTo>
                    <a:cubicBezTo>
                      <a:pt x="65" y="44"/>
                      <a:pt x="69" y="45"/>
                      <a:pt x="73" y="46"/>
                    </a:cubicBezTo>
                    <a:cubicBezTo>
                      <a:pt x="76" y="48"/>
                      <a:pt x="80" y="49"/>
                      <a:pt x="83" y="51"/>
                    </a:cubicBezTo>
                    <a:cubicBezTo>
                      <a:pt x="86" y="54"/>
                      <a:pt x="88" y="56"/>
                      <a:pt x="90" y="59"/>
                    </a:cubicBezTo>
                    <a:cubicBezTo>
                      <a:pt x="92" y="63"/>
                      <a:pt x="93" y="66"/>
                      <a:pt x="93" y="71"/>
                    </a:cubicBezTo>
                    <a:cubicBezTo>
                      <a:pt x="93" y="78"/>
                      <a:pt x="91" y="83"/>
                      <a:pt x="89" y="88"/>
                    </a:cubicBezTo>
                    <a:cubicBezTo>
                      <a:pt x="86" y="92"/>
                      <a:pt x="83" y="96"/>
                      <a:pt x="78" y="98"/>
                    </a:cubicBezTo>
                    <a:cubicBezTo>
                      <a:pt x="74" y="101"/>
                      <a:pt x="69" y="103"/>
                      <a:pt x="64" y="104"/>
                    </a:cubicBezTo>
                    <a:cubicBezTo>
                      <a:pt x="58" y="105"/>
                      <a:pt x="53" y="106"/>
                      <a:pt x="47" y="106"/>
                    </a:cubicBezTo>
                    <a:cubicBezTo>
                      <a:pt x="41" y="106"/>
                      <a:pt x="35" y="105"/>
                      <a:pt x="30" y="104"/>
                    </a:cubicBezTo>
                    <a:cubicBezTo>
                      <a:pt x="24" y="103"/>
                      <a:pt x="19" y="101"/>
                      <a:pt x="15" y="98"/>
                    </a:cubicBezTo>
                    <a:cubicBezTo>
                      <a:pt x="11" y="95"/>
                      <a:pt x="7" y="92"/>
                      <a:pt x="4" y="87"/>
                    </a:cubicBezTo>
                    <a:cubicBezTo>
                      <a:pt x="2" y="83"/>
                      <a:pt x="0" y="77"/>
                      <a:pt x="0" y="71"/>
                    </a:cubicBezTo>
                    <a:cubicBezTo>
                      <a:pt x="26" y="71"/>
                      <a:pt x="26" y="71"/>
                      <a:pt x="26" y="71"/>
                    </a:cubicBezTo>
                    <a:cubicBezTo>
                      <a:pt x="26" y="74"/>
                      <a:pt x="27" y="76"/>
                      <a:pt x="28" y="7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endParaRPr>
              </a:p>
            </p:txBody>
          </p:sp>
          <p:sp>
            <p:nvSpPr>
              <p:cNvPr id="51" name="Freeform 22"/>
              <p:cNvSpPr>
                <a:spLocks/>
              </p:cNvSpPr>
              <p:nvPr userDrawn="1"/>
            </p:nvSpPr>
            <p:spPr bwMode="auto">
              <a:xfrm>
                <a:off x="2093913" y="4427538"/>
                <a:ext cx="119063" cy="136525"/>
              </a:xfrm>
              <a:custGeom>
                <a:avLst/>
                <a:gdLst>
                  <a:gd name="T0" fmla="*/ 27 w 92"/>
                  <a:gd name="T1" fmla="*/ 78 h 106"/>
                  <a:gd name="T2" fmla="*/ 32 w 92"/>
                  <a:gd name="T3" fmla="*/ 84 h 106"/>
                  <a:gd name="T4" fmla="*/ 39 w 92"/>
                  <a:gd name="T5" fmla="*/ 87 h 106"/>
                  <a:gd name="T6" fmla="*/ 47 w 92"/>
                  <a:gd name="T7" fmla="*/ 88 h 106"/>
                  <a:gd name="T8" fmla="*/ 53 w 92"/>
                  <a:gd name="T9" fmla="*/ 87 h 106"/>
                  <a:gd name="T10" fmla="*/ 59 w 92"/>
                  <a:gd name="T11" fmla="*/ 85 h 106"/>
                  <a:gd name="T12" fmla="*/ 63 w 92"/>
                  <a:gd name="T13" fmla="*/ 81 h 106"/>
                  <a:gd name="T14" fmla="*/ 65 w 92"/>
                  <a:gd name="T15" fmla="*/ 75 h 106"/>
                  <a:gd name="T16" fmla="*/ 57 w 92"/>
                  <a:gd name="T17" fmla="*/ 65 h 106"/>
                  <a:gd name="T18" fmla="*/ 34 w 92"/>
                  <a:gd name="T19" fmla="*/ 59 h 106"/>
                  <a:gd name="T20" fmla="*/ 22 w 92"/>
                  <a:gd name="T21" fmla="*/ 56 h 106"/>
                  <a:gd name="T22" fmla="*/ 12 w 92"/>
                  <a:gd name="T23" fmla="*/ 51 h 106"/>
                  <a:gd name="T24" fmla="*/ 5 w 92"/>
                  <a:gd name="T25" fmla="*/ 44 h 106"/>
                  <a:gd name="T26" fmla="*/ 2 w 92"/>
                  <a:gd name="T27" fmla="*/ 33 h 106"/>
                  <a:gd name="T28" fmla="*/ 6 w 92"/>
                  <a:gd name="T29" fmla="*/ 17 h 106"/>
                  <a:gd name="T30" fmla="*/ 16 w 92"/>
                  <a:gd name="T31" fmla="*/ 7 h 106"/>
                  <a:gd name="T32" fmla="*/ 30 w 92"/>
                  <a:gd name="T33" fmla="*/ 2 h 106"/>
                  <a:gd name="T34" fmla="*/ 45 w 92"/>
                  <a:gd name="T35" fmla="*/ 0 h 106"/>
                  <a:gd name="T36" fmla="*/ 61 w 92"/>
                  <a:gd name="T37" fmla="*/ 2 h 106"/>
                  <a:gd name="T38" fmla="*/ 75 w 92"/>
                  <a:gd name="T39" fmla="*/ 7 h 106"/>
                  <a:gd name="T40" fmla="*/ 85 w 92"/>
                  <a:gd name="T41" fmla="*/ 17 h 106"/>
                  <a:gd name="T42" fmla="*/ 90 w 92"/>
                  <a:gd name="T43" fmla="*/ 32 h 106"/>
                  <a:gd name="T44" fmla="*/ 63 w 92"/>
                  <a:gd name="T45" fmla="*/ 32 h 106"/>
                  <a:gd name="T46" fmla="*/ 57 w 92"/>
                  <a:gd name="T47" fmla="*/ 22 h 106"/>
                  <a:gd name="T48" fmla="*/ 45 w 92"/>
                  <a:gd name="T49" fmla="*/ 19 h 106"/>
                  <a:gd name="T50" fmla="*/ 40 w 92"/>
                  <a:gd name="T51" fmla="*/ 19 h 106"/>
                  <a:gd name="T52" fmla="*/ 35 w 92"/>
                  <a:gd name="T53" fmla="*/ 20 h 106"/>
                  <a:gd name="T54" fmla="*/ 31 w 92"/>
                  <a:gd name="T55" fmla="*/ 23 h 106"/>
                  <a:gd name="T56" fmla="*/ 29 w 92"/>
                  <a:gd name="T57" fmla="*/ 28 h 106"/>
                  <a:gd name="T58" fmla="*/ 32 w 92"/>
                  <a:gd name="T59" fmla="*/ 34 h 106"/>
                  <a:gd name="T60" fmla="*/ 39 w 92"/>
                  <a:gd name="T61" fmla="*/ 38 h 106"/>
                  <a:gd name="T62" fmla="*/ 49 w 92"/>
                  <a:gd name="T63" fmla="*/ 40 h 106"/>
                  <a:gd name="T64" fmla="*/ 61 w 92"/>
                  <a:gd name="T65" fmla="*/ 43 h 106"/>
                  <a:gd name="T66" fmla="*/ 72 w 92"/>
                  <a:gd name="T67" fmla="*/ 46 h 106"/>
                  <a:gd name="T68" fmla="*/ 82 w 92"/>
                  <a:gd name="T69" fmla="*/ 51 h 106"/>
                  <a:gd name="T70" fmla="*/ 90 w 92"/>
                  <a:gd name="T71" fmla="*/ 59 h 106"/>
                  <a:gd name="T72" fmla="*/ 92 w 92"/>
                  <a:gd name="T73" fmla="*/ 71 h 106"/>
                  <a:gd name="T74" fmla="*/ 88 w 92"/>
                  <a:gd name="T75" fmla="*/ 88 h 106"/>
                  <a:gd name="T76" fmla="*/ 78 w 92"/>
                  <a:gd name="T77" fmla="*/ 98 h 106"/>
                  <a:gd name="T78" fmla="*/ 63 w 92"/>
                  <a:gd name="T79" fmla="*/ 104 h 106"/>
                  <a:gd name="T80" fmla="*/ 47 w 92"/>
                  <a:gd name="T81" fmla="*/ 106 h 106"/>
                  <a:gd name="T82" fmla="*/ 30 w 92"/>
                  <a:gd name="T83" fmla="*/ 104 h 106"/>
                  <a:gd name="T84" fmla="*/ 15 w 92"/>
                  <a:gd name="T85" fmla="*/ 98 h 106"/>
                  <a:gd name="T86" fmla="*/ 4 w 92"/>
                  <a:gd name="T87" fmla="*/ 87 h 106"/>
                  <a:gd name="T88" fmla="*/ 0 w 92"/>
                  <a:gd name="T89" fmla="*/ 71 h 106"/>
                  <a:gd name="T90" fmla="*/ 26 w 92"/>
                  <a:gd name="T91" fmla="*/ 71 h 106"/>
                  <a:gd name="T92" fmla="*/ 27 w 92"/>
                  <a:gd name="T93" fmla="*/ 7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2" h="106">
                    <a:moveTo>
                      <a:pt x="27" y="78"/>
                    </a:moveTo>
                    <a:cubicBezTo>
                      <a:pt x="29" y="80"/>
                      <a:pt x="30" y="82"/>
                      <a:pt x="32" y="84"/>
                    </a:cubicBezTo>
                    <a:cubicBezTo>
                      <a:pt x="34" y="85"/>
                      <a:pt x="36" y="86"/>
                      <a:pt x="39" y="87"/>
                    </a:cubicBezTo>
                    <a:cubicBezTo>
                      <a:pt x="41" y="87"/>
                      <a:pt x="44" y="88"/>
                      <a:pt x="47" y="88"/>
                    </a:cubicBezTo>
                    <a:cubicBezTo>
                      <a:pt x="49" y="88"/>
                      <a:pt x="51" y="87"/>
                      <a:pt x="53" y="87"/>
                    </a:cubicBezTo>
                    <a:cubicBezTo>
                      <a:pt x="55" y="86"/>
                      <a:pt x="57" y="86"/>
                      <a:pt x="59" y="85"/>
                    </a:cubicBezTo>
                    <a:cubicBezTo>
                      <a:pt x="60" y="84"/>
                      <a:pt x="62" y="82"/>
                      <a:pt x="63" y="81"/>
                    </a:cubicBezTo>
                    <a:cubicBezTo>
                      <a:pt x="64" y="79"/>
                      <a:pt x="65" y="77"/>
                      <a:pt x="65" y="75"/>
                    </a:cubicBezTo>
                    <a:cubicBezTo>
                      <a:pt x="65" y="71"/>
                      <a:pt x="62" y="68"/>
                      <a:pt x="57" y="65"/>
                    </a:cubicBezTo>
                    <a:cubicBezTo>
                      <a:pt x="51" y="63"/>
                      <a:pt x="43" y="61"/>
                      <a:pt x="34" y="59"/>
                    </a:cubicBezTo>
                    <a:cubicBezTo>
                      <a:pt x="30" y="58"/>
                      <a:pt x="26" y="57"/>
                      <a:pt x="22" y="56"/>
                    </a:cubicBezTo>
                    <a:cubicBezTo>
                      <a:pt x="18" y="55"/>
                      <a:pt x="15" y="53"/>
                      <a:pt x="12" y="51"/>
                    </a:cubicBezTo>
                    <a:cubicBezTo>
                      <a:pt x="9" y="49"/>
                      <a:pt x="6" y="47"/>
                      <a:pt x="5" y="44"/>
                    </a:cubicBezTo>
                    <a:cubicBezTo>
                      <a:pt x="3" y="41"/>
                      <a:pt x="2" y="37"/>
                      <a:pt x="2" y="33"/>
                    </a:cubicBezTo>
                    <a:cubicBezTo>
                      <a:pt x="2" y="26"/>
                      <a:pt x="3" y="21"/>
                      <a:pt x="6" y="17"/>
                    </a:cubicBezTo>
                    <a:cubicBezTo>
                      <a:pt x="8" y="13"/>
                      <a:pt x="11" y="9"/>
                      <a:pt x="16" y="7"/>
                    </a:cubicBezTo>
                    <a:cubicBezTo>
                      <a:pt x="20" y="4"/>
                      <a:pt x="24" y="3"/>
                      <a:pt x="30" y="2"/>
                    </a:cubicBezTo>
                    <a:cubicBezTo>
                      <a:pt x="35" y="1"/>
                      <a:pt x="40" y="0"/>
                      <a:pt x="45" y="0"/>
                    </a:cubicBezTo>
                    <a:cubicBezTo>
                      <a:pt x="51" y="0"/>
                      <a:pt x="56" y="1"/>
                      <a:pt x="61" y="2"/>
                    </a:cubicBezTo>
                    <a:cubicBezTo>
                      <a:pt x="66" y="3"/>
                      <a:pt x="71" y="5"/>
                      <a:pt x="75" y="7"/>
                    </a:cubicBezTo>
                    <a:cubicBezTo>
                      <a:pt x="79" y="10"/>
                      <a:pt x="82" y="13"/>
                      <a:pt x="85" y="17"/>
                    </a:cubicBezTo>
                    <a:cubicBezTo>
                      <a:pt x="87" y="21"/>
                      <a:pt x="89" y="26"/>
                      <a:pt x="90" y="32"/>
                    </a:cubicBezTo>
                    <a:cubicBezTo>
                      <a:pt x="63" y="32"/>
                      <a:pt x="63" y="32"/>
                      <a:pt x="63" y="32"/>
                    </a:cubicBezTo>
                    <a:cubicBezTo>
                      <a:pt x="63" y="27"/>
                      <a:pt x="61" y="23"/>
                      <a:pt x="57" y="22"/>
                    </a:cubicBezTo>
                    <a:cubicBezTo>
                      <a:pt x="54" y="20"/>
                      <a:pt x="50" y="19"/>
                      <a:pt x="45" y="19"/>
                    </a:cubicBezTo>
                    <a:cubicBezTo>
                      <a:pt x="43" y="19"/>
                      <a:pt x="41" y="19"/>
                      <a:pt x="40" y="19"/>
                    </a:cubicBezTo>
                    <a:cubicBezTo>
                      <a:pt x="38" y="19"/>
                      <a:pt x="36" y="20"/>
                      <a:pt x="35" y="20"/>
                    </a:cubicBezTo>
                    <a:cubicBezTo>
                      <a:pt x="33" y="21"/>
                      <a:pt x="32" y="22"/>
                      <a:pt x="31" y="23"/>
                    </a:cubicBezTo>
                    <a:cubicBezTo>
                      <a:pt x="30" y="24"/>
                      <a:pt x="29" y="26"/>
                      <a:pt x="29" y="28"/>
                    </a:cubicBezTo>
                    <a:cubicBezTo>
                      <a:pt x="29" y="31"/>
                      <a:pt x="30" y="33"/>
                      <a:pt x="32" y="34"/>
                    </a:cubicBezTo>
                    <a:cubicBezTo>
                      <a:pt x="34" y="36"/>
                      <a:pt x="36" y="37"/>
                      <a:pt x="39" y="38"/>
                    </a:cubicBezTo>
                    <a:cubicBezTo>
                      <a:pt x="42" y="39"/>
                      <a:pt x="45" y="40"/>
                      <a:pt x="49" y="40"/>
                    </a:cubicBezTo>
                    <a:cubicBezTo>
                      <a:pt x="53" y="41"/>
                      <a:pt x="57" y="42"/>
                      <a:pt x="61" y="43"/>
                    </a:cubicBezTo>
                    <a:cubicBezTo>
                      <a:pt x="65" y="44"/>
                      <a:pt x="68" y="45"/>
                      <a:pt x="72" y="46"/>
                    </a:cubicBezTo>
                    <a:cubicBezTo>
                      <a:pt x="76" y="48"/>
                      <a:pt x="79" y="49"/>
                      <a:pt x="82" y="51"/>
                    </a:cubicBezTo>
                    <a:cubicBezTo>
                      <a:pt x="85" y="54"/>
                      <a:pt x="88" y="56"/>
                      <a:pt x="90" y="59"/>
                    </a:cubicBezTo>
                    <a:cubicBezTo>
                      <a:pt x="91" y="63"/>
                      <a:pt x="92" y="66"/>
                      <a:pt x="92" y="71"/>
                    </a:cubicBezTo>
                    <a:cubicBezTo>
                      <a:pt x="92" y="78"/>
                      <a:pt x="91" y="83"/>
                      <a:pt x="88" y="88"/>
                    </a:cubicBezTo>
                    <a:cubicBezTo>
                      <a:pt x="86" y="92"/>
                      <a:pt x="82" y="96"/>
                      <a:pt x="78" y="98"/>
                    </a:cubicBezTo>
                    <a:cubicBezTo>
                      <a:pt x="74" y="101"/>
                      <a:pt x="69" y="103"/>
                      <a:pt x="63" y="104"/>
                    </a:cubicBezTo>
                    <a:cubicBezTo>
                      <a:pt x="58" y="105"/>
                      <a:pt x="52" y="106"/>
                      <a:pt x="47" y="106"/>
                    </a:cubicBezTo>
                    <a:cubicBezTo>
                      <a:pt x="41" y="106"/>
                      <a:pt x="35" y="105"/>
                      <a:pt x="30" y="104"/>
                    </a:cubicBezTo>
                    <a:cubicBezTo>
                      <a:pt x="24" y="103"/>
                      <a:pt x="19" y="101"/>
                      <a:pt x="15" y="98"/>
                    </a:cubicBezTo>
                    <a:cubicBezTo>
                      <a:pt x="10" y="95"/>
                      <a:pt x="7" y="92"/>
                      <a:pt x="4" y="87"/>
                    </a:cubicBezTo>
                    <a:cubicBezTo>
                      <a:pt x="1" y="83"/>
                      <a:pt x="0" y="77"/>
                      <a:pt x="0" y="71"/>
                    </a:cubicBezTo>
                    <a:cubicBezTo>
                      <a:pt x="26" y="71"/>
                      <a:pt x="26" y="71"/>
                      <a:pt x="26" y="71"/>
                    </a:cubicBezTo>
                    <a:cubicBezTo>
                      <a:pt x="26" y="74"/>
                      <a:pt x="26" y="76"/>
                      <a:pt x="27" y="7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endParaRPr>
              </a:p>
            </p:txBody>
          </p:sp>
          <p:sp>
            <p:nvSpPr>
              <p:cNvPr id="52" name="Freeform 23"/>
              <p:cNvSpPr>
                <a:spLocks/>
              </p:cNvSpPr>
              <p:nvPr userDrawn="1"/>
            </p:nvSpPr>
            <p:spPr bwMode="auto">
              <a:xfrm>
                <a:off x="1173163" y="4627563"/>
                <a:ext cx="150813" cy="187325"/>
              </a:xfrm>
              <a:custGeom>
                <a:avLst/>
                <a:gdLst>
                  <a:gd name="T0" fmla="*/ 32 w 117"/>
                  <a:gd name="T1" fmla="*/ 108 h 145"/>
                  <a:gd name="T2" fmla="*/ 39 w 117"/>
                  <a:gd name="T3" fmla="*/ 116 h 145"/>
                  <a:gd name="T4" fmla="*/ 49 w 117"/>
                  <a:gd name="T5" fmla="*/ 120 h 145"/>
                  <a:gd name="T6" fmla="*/ 60 w 117"/>
                  <a:gd name="T7" fmla="*/ 122 h 145"/>
                  <a:gd name="T8" fmla="*/ 69 w 117"/>
                  <a:gd name="T9" fmla="*/ 121 h 145"/>
                  <a:gd name="T10" fmla="*/ 78 w 117"/>
                  <a:gd name="T11" fmla="*/ 118 h 145"/>
                  <a:gd name="T12" fmla="*/ 84 w 117"/>
                  <a:gd name="T13" fmla="*/ 113 h 145"/>
                  <a:gd name="T14" fmla="*/ 87 w 117"/>
                  <a:gd name="T15" fmla="*/ 104 h 145"/>
                  <a:gd name="T16" fmla="*/ 84 w 117"/>
                  <a:gd name="T17" fmla="*/ 95 h 145"/>
                  <a:gd name="T18" fmla="*/ 74 w 117"/>
                  <a:gd name="T19" fmla="*/ 90 h 145"/>
                  <a:gd name="T20" fmla="*/ 61 w 117"/>
                  <a:gd name="T21" fmla="*/ 85 h 145"/>
                  <a:gd name="T22" fmla="*/ 46 w 117"/>
                  <a:gd name="T23" fmla="*/ 82 h 145"/>
                  <a:gd name="T24" fmla="*/ 31 w 117"/>
                  <a:gd name="T25" fmla="*/ 77 h 145"/>
                  <a:gd name="T26" fmla="*/ 18 w 117"/>
                  <a:gd name="T27" fmla="*/ 70 h 145"/>
                  <a:gd name="T28" fmla="*/ 8 w 117"/>
                  <a:gd name="T29" fmla="*/ 58 h 145"/>
                  <a:gd name="T30" fmla="*/ 5 w 117"/>
                  <a:gd name="T31" fmla="*/ 42 h 145"/>
                  <a:gd name="T32" fmla="*/ 9 w 117"/>
                  <a:gd name="T33" fmla="*/ 24 h 145"/>
                  <a:gd name="T34" fmla="*/ 21 w 117"/>
                  <a:gd name="T35" fmla="*/ 11 h 145"/>
                  <a:gd name="T36" fmla="*/ 38 w 117"/>
                  <a:gd name="T37" fmla="*/ 3 h 145"/>
                  <a:gd name="T38" fmla="*/ 56 w 117"/>
                  <a:gd name="T39" fmla="*/ 0 h 145"/>
                  <a:gd name="T40" fmla="*/ 77 w 117"/>
                  <a:gd name="T41" fmla="*/ 3 h 145"/>
                  <a:gd name="T42" fmla="*/ 95 w 117"/>
                  <a:gd name="T43" fmla="*/ 11 h 145"/>
                  <a:gd name="T44" fmla="*/ 107 w 117"/>
                  <a:gd name="T45" fmla="*/ 25 h 145"/>
                  <a:gd name="T46" fmla="*/ 112 w 117"/>
                  <a:gd name="T47" fmla="*/ 45 h 145"/>
                  <a:gd name="T48" fmla="*/ 82 w 117"/>
                  <a:gd name="T49" fmla="*/ 45 h 145"/>
                  <a:gd name="T50" fmla="*/ 80 w 117"/>
                  <a:gd name="T51" fmla="*/ 35 h 145"/>
                  <a:gd name="T52" fmla="*/ 74 w 117"/>
                  <a:gd name="T53" fmla="*/ 28 h 145"/>
                  <a:gd name="T54" fmla="*/ 65 w 117"/>
                  <a:gd name="T55" fmla="*/ 25 h 145"/>
                  <a:gd name="T56" fmla="*/ 55 w 117"/>
                  <a:gd name="T57" fmla="*/ 24 h 145"/>
                  <a:gd name="T58" fmla="*/ 48 w 117"/>
                  <a:gd name="T59" fmla="*/ 25 h 145"/>
                  <a:gd name="T60" fmla="*/ 41 w 117"/>
                  <a:gd name="T61" fmla="*/ 28 h 145"/>
                  <a:gd name="T62" fmla="*/ 36 w 117"/>
                  <a:gd name="T63" fmla="*/ 32 h 145"/>
                  <a:gd name="T64" fmla="*/ 34 w 117"/>
                  <a:gd name="T65" fmla="*/ 40 h 145"/>
                  <a:gd name="T66" fmla="*/ 36 w 117"/>
                  <a:gd name="T67" fmla="*/ 46 h 145"/>
                  <a:gd name="T68" fmla="*/ 42 w 117"/>
                  <a:gd name="T69" fmla="*/ 51 h 145"/>
                  <a:gd name="T70" fmla="*/ 54 w 117"/>
                  <a:gd name="T71" fmla="*/ 55 h 145"/>
                  <a:gd name="T72" fmla="*/ 75 w 117"/>
                  <a:gd name="T73" fmla="*/ 61 h 145"/>
                  <a:gd name="T74" fmla="*/ 86 w 117"/>
                  <a:gd name="T75" fmla="*/ 63 h 145"/>
                  <a:gd name="T76" fmla="*/ 100 w 117"/>
                  <a:gd name="T77" fmla="*/ 70 h 145"/>
                  <a:gd name="T78" fmla="*/ 112 w 117"/>
                  <a:gd name="T79" fmla="*/ 82 h 145"/>
                  <a:gd name="T80" fmla="*/ 117 w 117"/>
                  <a:gd name="T81" fmla="*/ 101 h 145"/>
                  <a:gd name="T82" fmla="*/ 113 w 117"/>
                  <a:gd name="T83" fmla="*/ 119 h 145"/>
                  <a:gd name="T84" fmla="*/ 102 w 117"/>
                  <a:gd name="T85" fmla="*/ 133 h 145"/>
                  <a:gd name="T86" fmla="*/ 84 w 117"/>
                  <a:gd name="T87" fmla="*/ 142 h 145"/>
                  <a:gd name="T88" fmla="*/ 59 w 117"/>
                  <a:gd name="T89" fmla="*/ 145 h 145"/>
                  <a:gd name="T90" fmla="*/ 37 w 117"/>
                  <a:gd name="T91" fmla="*/ 142 h 145"/>
                  <a:gd name="T92" fmla="*/ 18 w 117"/>
                  <a:gd name="T93" fmla="*/ 134 h 145"/>
                  <a:gd name="T94" fmla="*/ 5 w 117"/>
                  <a:gd name="T95" fmla="*/ 118 h 145"/>
                  <a:gd name="T96" fmla="*/ 0 w 117"/>
                  <a:gd name="T97" fmla="*/ 96 h 145"/>
                  <a:gd name="T98" fmla="*/ 30 w 117"/>
                  <a:gd name="T99" fmla="*/ 96 h 145"/>
                  <a:gd name="T100" fmla="*/ 32 w 117"/>
                  <a:gd name="T101" fmla="*/ 108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7" h="145">
                    <a:moveTo>
                      <a:pt x="32" y="108"/>
                    </a:moveTo>
                    <a:cubicBezTo>
                      <a:pt x="34" y="111"/>
                      <a:pt x="36" y="114"/>
                      <a:pt x="39" y="116"/>
                    </a:cubicBezTo>
                    <a:cubicBezTo>
                      <a:pt x="42" y="118"/>
                      <a:pt x="45" y="119"/>
                      <a:pt x="49" y="120"/>
                    </a:cubicBezTo>
                    <a:cubicBezTo>
                      <a:pt x="52" y="121"/>
                      <a:pt x="56" y="122"/>
                      <a:pt x="60" y="122"/>
                    </a:cubicBezTo>
                    <a:cubicBezTo>
                      <a:pt x="63" y="122"/>
                      <a:pt x="66" y="121"/>
                      <a:pt x="69" y="121"/>
                    </a:cubicBezTo>
                    <a:cubicBezTo>
                      <a:pt x="72" y="121"/>
                      <a:pt x="75" y="120"/>
                      <a:pt x="78" y="118"/>
                    </a:cubicBezTo>
                    <a:cubicBezTo>
                      <a:pt x="80" y="117"/>
                      <a:pt x="83" y="115"/>
                      <a:pt x="84" y="113"/>
                    </a:cubicBezTo>
                    <a:cubicBezTo>
                      <a:pt x="86" y="111"/>
                      <a:pt x="87" y="108"/>
                      <a:pt x="87" y="104"/>
                    </a:cubicBezTo>
                    <a:cubicBezTo>
                      <a:pt x="87" y="101"/>
                      <a:pt x="86" y="98"/>
                      <a:pt x="84" y="95"/>
                    </a:cubicBezTo>
                    <a:cubicBezTo>
                      <a:pt x="81" y="93"/>
                      <a:pt x="78" y="91"/>
                      <a:pt x="74" y="90"/>
                    </a:cubicBezTo>
                    <a:cubicBezTo>
                      <a:pt x="70" y="88"/>
                      <a:pt x="66" y="87"/>
                      <a:pt x="61" y="85"/>
                    </a:cubicBezTo>
                    <a:cubicBezTo>
                      <a:pt x="56" y="84"/>
                      <a:pt x="51" y="83"/>
                      <a:pt x="46" y="82"/>
                    </a:cubicBezTo>
                    <a:cubicBezTo>
                      <a:pt x="41" y="80"/>
                      <a:pt x="36" y="79"/>
                      <a:pt x="31" y="77"/>
                    </a:cubicBezTo>
                    <a:cubicBezTo>
                      <a:pt x="26" y="75"/>
                      <a:pt x="22" y="73"/>
                      <a:pt x="18" y="70"/>
                    </a:cubicBezTo>
                    <a:cubicBezTo>
                      <a:pt x="14" y="67"/>
                      <a:pt x="11" y="63"/>
                      <a:pt x="8" y="58"/>
                    </a:cubicBezTo>
                    <a:cubicBezTo>
                      <a:pt x="6" y="54"/>
                      <a:pt x="5" y="49"/>
                      <a:pt x="5" y="42"/>
                    </a:cubicBezTo>
                    <a:cubicBezTo>
                      <a:pt x="5" y="35"/>
                      <a:pt x="6" y="29"/>
                      <a:pt x="9" y="24"/>
                    </a:cubicBezTo>
                    <a:cubicBezTo>
                      <a:pt x="12" y="19"/>
                      <a:pt x="16" y="14"/>
                      <a:pt x="21" y="11"/>
                    </a:cubicBezTo>
                    <a:cubicBezTo>
                      <a:pt x="26" y="7"/>
                      <a:pt x="32" y="5"/>
                      <a:pt x="38" y="3"/>
                    </a:cubicBezTo>
                    <a:cubicBezTo>
                      <a:pt x="44" y="1"/>
                      <a:pt x="50" y="0"/>
                      <a:pt x="56" y="0"/>
                    </a:cubicBezTo>
                    <a:cubicBezTo>
                      <a:pt x="64" y="0"/>
                      <a:pt x="71" y="1"/>
                      <a:pt x="77" y="3"/>
                    </a:cubicBezTo>
                    <a:cubicBezTo>
                      <a:pt x="84" y="4"/>
                      <a:pt x="90" y="7"/>
                      <a:pt x="95" y="11"/>
                    </a:cubicBezTo>
                    <a:cubicBezTo>
                      <a:pt x="100" y="14"/>
                      <a:pt x="104" y="19"/>
                      <a:pt x="107" y="25"/>
                    </a:cubicBezTo>
                    <a:cubicBezTo>
                      <a:pt x="110" y="30"/>
                      <a:pt x="112" y="37"/>
                      <a:pt x="112" y="45"/>
                    </a:cubicBezTo>
                    <a:cubicBezTo>
                      <a:pt x="82" y="45"/>
                      <a:pt x="82" y="45"/>
                      <a:pt x="82" y="45"/>
                    </a:cubicBezTo>
                    <a:cubicBezTo>
                      <a:pt x="82" y="41"/>
                      <a:pt x="81" y="37"/>
                      <a:pt x="80" y="35"/>
                    </a:cubicBezTo>
                    <a:cubicBezTo>
                      <a:pt x="78" y="32"/>
                      <a:pt x="76" y="30"/>
                      <a:pt x="74" y="28"/>
                    </a:cubicBezTo>
                    <a:cubicBezTo>
                      <a:pt x="71" y="27"/>
                      <a:pt x="69" y="26"/>
                      <a:pt x="65" y="25"/>
                    </a:cubicBezTo>
                    <a:cubicBezTo>
                      <a:pt x="62" y="24"/>
                      <a:pt x="59" y="24"/>
                      <a:pt x="55" y="24"/>
                    </a:cubicBezTo>
                    <a:cubicBezTo>
                      <a:pt x="53" y="24"/>
                      <a:pt x="50" y="24"/>
                      <a:pt x="48" y="25"/>
                    </a:cubicBezTo>
                    <a:cubicBezTo>
                      <a:pt x="45" y="25"/>
                      <a:pt x="43" y="26"/>
                      <a:pt x="41" y="28"/>
                    </a:cubicBezTo>
                    <a:cubicBezTo>
                      <a:pt x="39" y="29"/>
                      <a:pt x="37" y="30"/>
                      <a:pt x="36" y="32"/>
                    </a:cubicBezTo>
                    <a:cubicBezTo>
                      <a:pt x="35" y="34"/>
                      <a:pt x="34" y="37"/>
                      <a:pt x="34" y="40"/>
                    </a:cubicBezTo>
                    <a:cubicBezTo>
                      <a:pt x="34" y="42"/>
                      <a:pt x="35" y="45"/>
                      <a:pt x="36" y="46"/>
                    </a:cubicBezTo>
                    <a:cubicBezTo>
                      <a:pt x="37" y="48"/>
                      <a:pt x="39" y="50"/>
                      <a:pt x="42" y="51"/>
                    </a:cubicBezTo>
                    <a:cubicBezTo>
                      <a:pt x="45" y="52"/>
                      <a:pt x="49" y="54"/>
                      <a:pt x="54" y="55"/>
                    </a:cubicBezTo>
                    <a:cubicBezTo>
                      <a:pt x="60" y="57"/>
                      <a:pt x="67" y="58"/>
                      <a:pt x="75" y="61"/>
                    </a:cubicBezTo>
                    <a:cubicBezTo>
                      <a:pt x="78" y="61"/>
                      <a:pt x="82" y="62"/>
                      <a:pt x="86" y="63"/>
                    </a:cubicBezTo>
                    <a:cubicBezTo>
                      <a:pt x="91" y="65"/>
                      <a:pt x="95" y="67"/>
                      <a:pt x="100" y="70"/>
                    </a:cubicBezTo>
                    <a:cubicBezTo>
                      <a:pt x="104" y="73"/>
                      <a:pt x="108" y="77"/>
                      <a:pt x="112" y="82"/>
                    </a:cubicBezTo>
                    <a:cubicBezTo>
                      <a:pt x="115" y="87"/>
                      <a:pt x="117" y="93"/>
                      <a:pt x="117" y="101"/>
                    </a:cubicBezTo>
                    <a:cubicBezTo>
                      <a:pt x="117" y="107"/>
                      <a:pt x="115" y="113"/>
                      <a:pt x="113" y="119"/>
                    </a:cubicBezTo>
                    <a:cubicBezTo>
                      <a:pt x="110" y="124"/>
                      <a:pt x="107" y="129"/>
                      <a:pt x="102" y="133"/>
                    </a:cubicBezTo>
                    <a:cubicBezTo>
                      <a:pt x="97" y="137"/>
                      <a:pt x="91" y="140"/>
                      <a:pt x="84" y="142"/>
                    </a:cubicBezTo>
                    <a:cubicBezTo>
                      <a:pt x="77" y="144"/>
                      <a:pt x="68" y="145"/>
                      <a:pt x="59" y="145"/>
                    </a:cubicBezTo>
                    <a:cubicBezTo>
                      <a:pt x="51" y="145"/>
                      <a:pt x="44" y="144"/>
                      <a:pt x="37" y="142"/>
                    </a:cubicBezTo>
                    <a:cubicBezTo>
                      <a:pt x="30" y="140"/>
                      <a:pt x="23" y="138"/>
                      <a:pt x="18" y="134"/>
                    </a:cubicBezTo>
                    <a:cubicBezTo>
                      <a:pt x="12" y="129"/>
                      <a:pt x="8" y="124"/>
                      <a:pt x="5" y="118"/>
                    </a:cubicBezTo>
                    <a:cubicBezTo>
                      <a:pt x="2" y="112"/>
                      <a:pt x="0" y="105"/>
                      <a:pt x="0" y="96"/>
                    </a:cubicBezTo>
                    <a:cubicBezTo>
                      <a:pt x="30" y="96"/>
                      <a:pt x="30" y="96"/>
                      <a:pt x="30" y="96"/>
                    </a:cubicBezTo>
                    <a:cubicBezTo>
                      <a:pt x="30" y="101"/>
                      <a:pt x="30" y="105"/>
                      <a:pt x="32" y="10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endParaRPr>
              </a:p>
            </p:txBody>
          </p:sp>
          <p:sp>
            <p:nvSpPr>
              <p:cNvPr id="53" name="Freeform 24"/>
              <p:cNvSpPr>
                <a:spLocks noEditPoints="1"/>
              </p:cNvSpPr>
              <p:nvPr userDrawn="1"/>
            </p:nvSpPr>
            <p:spPr bwMode="auto">
              <a:xfrm>
                <a:off x="1333500" y="4678363"/>
                <a:ext cx="128588" cy="136525"/>
              </a:xfrm>
              <a:custGeom>
                <a:avLst/>
                <a:gdLst>
                  <a:gd name="T0" fmla="*/ 34 w 100"/>
                  <a:gd name="T1" fmla="*/ 79 h 106"/>
                  <a:gd name="T2" fmla="*/ 52 w 100"/>
                  <a:gd name="T3" fmla="*/ 85 h 106"/>
                  <a:gd name="T4" fmla="*/ 66 w 100"/>
                  <a:gd name="T5" fmla="*/ 81 h 106"/>
                  <a:gd name="T6" fmla="*/ 74 w 100"/>
                  <a:gd name="T7" fmla="*/ 72 h 106"/>
                  <a:gd name="T8" fmla="*/ 98 w 100"/>
                  <a:gd name="T9" fmla="*/ 72 h 106"/>
                  <a:gd name="T10" fmla="*/ 80 w 100"/>
                  <a:gd name="T11" fmla="*/ 98 h 106"/>
                  <a:gd name="T12" fmla="*/ 51 w 100"/>
                  <a:gd name="T13" fmla="*/ 106 h 106"/>
                  <a:gd name="T14" fmla="*/ 30 w 100"/>
                  <a:gd name="T15" fmla="*/ 102 h 106"/>
                  <a:gd name="T16" fmla="*/ 14 w 100"/>
                  <a:gd name="T17" fmla="*/ 91 h 106"/>
                  <a:gd name="T18" fmla="*/ 3 w 100"/>
                  <a:gd name="T19" fmla="*/ 74 h 106"/>
                  <a:gd name="T20" fmla="*/ 0 w 100"/>
                  <a:gd name="T21" fmla="*/ 53 h 106"/>
                  <a:gd name="T22" fmla="*/ 3 w 100"/>
                  <a:gd name="T23" fmla="*/ 32 h 106"/>
                  <a:gd name="T24" fmla="*/ 14 w 100"/>
                  <a:gd name="T25" fmla="*/ 15 h 106"/>
                  <a:gd name="T26" fmla="*/ 30 w 100"/>
                  <a:gd name="T27" fmla="*/ 4 h 106"/>
                  <a:gd name="T28" fmla="*/ 51 w 100"/>
                  <a:gd name="T29" fmla="*/ 0 h 106"/>
                  <a:gd name="T30" fmla="*/ 73 w 100"/>
                  <a:gd name="T31" fmla="*/ 5 h 106"/>
                  <a:gd name="T32" fmla="*/ 89 w 100"/>
                  <a:gd name="T33" fmla="*/ 18 h 106"/>
                  <a:gd name="T34" fmla="*/ 98 w 100"/>
                  <a:gd name="T35" fmla="*/ 37 h 106"/>
                  <a:gd name="T36" fmla="*/ 100 w 100"/>
                  <a:gd name="T37" fmla="*/ 60 h 106"/>
                  <a:gd name="T38" fmla="*/ 27 w 100"/>
                  <a:gd name="T39" fmla="*/ 60 h 106"/>
                  <a:gd name="T40" fmla="*/ 34 w 100"/>
                  <a:gd name="T41" fmla="*/ 79 h 106"/>
                  <a:gd name="T42" fmla="*/ 65 w 100"/>
                  <a:gd name="T43" fmla="*/ 26 h 106"/>
                  <a:gd name="T44" fmla="*/ 50 w 100"/>
                  <a:gd name="T45" fmla="*/ 21 h 106"/>
                  <a:gd name="T46" fmla="*/ 39 w 100"/>
                  <a:gd name="T47" fmla="*/ 23 h 106"/>
                  <a:gd name="T48" fmla="*/ 32 w 100"/>
                  <a:gd name="T49" fmla="*/ 29 h 106"/>
                  <a:gd name="T50" fmla="*/ 29 w 100"/>
                  <a:gd name="T51" fmla="*/ 36 h 106"/>
                  <a:gd name="T52" fmla="*/ 27 w 100"/>
                  <a:gd name="T53" fmla="*/ 42 h 106"/>
                  <a:gd name="T54" fmla="*/ 72 w 100"/>
                  <a:gd name="T55" fmla="*/ 42 h 106"/>
                  <a:gd name="T56" fmla="*/ 65 w 100"/>
                  <a:gd name="T57" fmla="*/ 2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0" h="106">
                    <a:moveTo>
                      <a:pt x="34" y="79"/>
                    </a:moveTo>
                    <a:cubicBezTo>
                      <a:pt x="38" y="83"/>
                      <a:pt x="44" y="85"/>
                      <a:pt x="52" y="85"/>
                    </a:cubicBezTo>
                    <a:cubicBezTo>
                      <a:pt x="57" y="85"/>
                      <a:pt x="62" y="84"/>
                      <a:pt x="66" y="81"/>
                    </a:cubicBezTo>
                    <a:cubicBezTo>
                      <a:pt x="70" y="78"/>
                      <a:pt x="73" y="75"/>
                      <a:pt x="74" y="72"/>
                    </a:cubicBezTo>
                    <a:cubicBezTo>
                      <a:pt x="98" y="72"/>
                      <a:pt x="98" y="72"/>
                      <a:pt x="98" y="72"/>
                    </a:cubicBezTo>
                    <a:cubicBezTo>
                      <a:pt x="94" y="84"/>
                      <a:pt x="88" y="93"/>
                      <a:pt x="80" y="98"/>
                    </a:cubicBezTo>
                    <a:cubicBezTo>
                      <a:pt x="72" y="103"/>
                      <a:pt x="62" y="106"/>
                      <a:pt x="51" y="106"/>
                    </a:cubicBezTo>
                    <a:cubicBezTo>
                      <a:pt x="43" y="106"/>
                      <a:pt x="36" y="104"/>
                      <a:pt x="30" y="102"/>
                    </a:cubicBezTo>
                    <a:cubicBezTo>
                      <a:pt x="23" y="99"/>
                      <a:pt x="18" y="96"/>
                      <a:pt x="14" y="91"/>
                    </a:cubicBezTo>
                    <a:cubicBezTo>
                      <a:pt x="9" y="86"/>
                      <a:pt x="6" y="81"/>
                      <a:pt x="3" y="74"/>
                    </a:cubicBezTo>
                    <a:cubicBezTo>
                      <a:pt x="1" y="68"/>
                      <a:pt x="0" y="61"/>
                      <a:pt x="0" y="53"/>
                    </a:cubicBezTo>
                    <a:cubicBezTo>
                      <a:pt x="0" y="46"/>
                      <a:pt x="1" y="39"/>
                      <a:pt x="3" y="32"/>
                    </a:cubicBezTo>
                    <a:cubicBezTo>
                      <a:pt x="6" y="26"/>
                      <a:pt x="9" y="20"/>
                      <a:pt x="14" y="15"/>
                    </a:cubicBezTo>
                    <a:cubicBezTo>
                      <a:pt x="18" y="11"/>
                      <a:pt x="24" y="7"/>
                      <a:pt x="30" y="4"/>
                    </a:cubicBezTo>
                    <a:cubicBezTo>
                      <a:pt x="36" y="2"/>
                      <a:pt x="43" y="0"/>
                      <a:pt x="51" y="0"/>
                    </a:cubicBezTo>
                    <a:cubicBezTo>
                      <a:pt x="59" y="0"/>
                      <a:pt x="67" y="2"/>
                      <a:pt x="73" y="5"/>
                    </a:cubicBezTo>
                    <a:cubicBezTo>
                      <a:pt x="80" y="8"/>
                      <a:pt x="85" y="13"/>
                      <a:pt x="89" y="18"/>
                    </a:cubicBezTo>
                    <a:cubicBezTo>
                      <a:pt x="93" y="24"/>
                      <a:pt x="96" y="30"/>
                      <a:pt x="98" y="37"/>
                    </a:cubicBezTo>
                    <a:cubicBezTo>
                      <a:pt x="99" y="44"/>
                      <a:pt x="100" y="52"/>
                      <a:pt x="100" y="60"/>
                    </a:cubicBezTo>
                    <a:cubicBezTo>
                      <a:pt x="27" y="60"/>
                      <a:pt x="27" y="60"/>
                      <a:pt x="27" y="60"/>
                    </a:cubicBezTo>
                    <a:cubicBezTo>
                      <a:pt x="28" y="69"/>
                      <a:pt x="30" y="75"/>
                      <a:pt x="34" y="79"/>
                    </a:cubicBezTo>
                    <a:close/>
                    <a:moveTo>
                      <a:pt x="65" y="26"/>
                    </a:moveTo>
                    <a:cubicBezTo>
                      <a:pt x="62" y="23"/>
                      <a:pt x="57" y="21"/>
                      <a:pt x="50" y="21"/>
                    </a:cubicBezTo>
                    <a:cubicBezTo>
                      <a:pt x="46" y="21"/>
                      <a:pt x="42" y="22"/>
                      <a:pt x="39" y="23"/>
                    </a:cubicBezTo>
                    <a:cubicBezTo>
                      <a:pt x="36" y="25"/>
                      <a:pt x="34" y="26"/>
                      <a:pt x="32" y="29"/>
                    </a:cubicBezTo>
                    <a:cubicBezTo>
                      <a:pt x="31" y="31"/>
                      <a:pt x="29" y="33"/>
                      <a:pt x="29" y="36"/>
                    </a:cubicBezTo>
                    <a:cubicBezTo>
                      <a:pt x="28" y="38"/>
                      <a:pt x="27" y="40"/>
                      <a:pt x="27" y="42"/>
                    </a:cubicBezTo>
                    <a:cubicBezTo>
                      <a:pt x="72" y="42"/>
                      <a:pt x="72" y="42"/>
                      <a:pt x="72" y="42"/>
                    </a:cubicBezTo>
                    <a:cubicBezTo>
                      <a:pt x="71" y="35"/>
                      <a:pt x="68" y="30"/>
                      <a:pt x="65" y="2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endParaRPr>
              </a:p>
            </p:txBody>
          </p:sp>
          <p:sp>
            <p:nvSpPr>
              <p:cNvPr id="54" name="Freeform 25"/>
              <p:cNvSpPr>
                <a:spLocks/>
              </p:cNvSpPr>
              <p:nvPr userDrawn="1"/>
            </p:nvSpPr>
            <p:spPr bwMode="auto">
              <a:xfrm>
                <a:off x="1479550" y="4678363"/>
                <a:ext cx="82550" cy="133350"/>
              </a:xfrm>
              <a:custGeom>
                <a:avLst/>
                <a:gdLst>
                  <a:gd name="T0" fmla="*/ 26 w 64"/>
                  <a:gd name="T1" fmla="*/ 3 h 103"/>
                  <a:gd name="T2" fmla="*/ 26 w 64"/>
                  <a:gd name="T3" fmla="*/ 21 h 103"/>
                  <a:gd name="T4" fmla="*/ 27 w 64"/>
                  <a:gd name="T5" fmla="*/ 21 h 103"/>
                  <a:gd name="T6" fmla="*/ 32 w 64"/>
                  <a:gd name="T7" fmla="*/ 13 h 103"/>
                  <a:gd name="T8" fmla="*/ 39 w 64"/>
                  <a:gd name="T9" fmla="*/ 6 h 103"/>
                  <a:gd name="T10" fmla="*/ 48 w 64"/>
                  <a:gd name="T11" fmla="*/ 2 h 103"/>
                  <a:gd name="T12" fmla="*/ 58 w 64"/>
                  <a:gd name="T13" fmla="*/ 0 h 103"/>
                  <a:gd name="T14" fmla="*/ 64 w 64"/>
                  <a:gd name="T15" fmla="*/ 1 h 103"/>
                  <a:gd name="T16" fmla="*/ 64 w 64"/>
                  <a:gd name="T17" fmla="*/ 27 h 103"/>
                  <a:gd name="T18" fmla="*/ 60 w 64"/>
                  <a:gd name="T19" fmla="*/ 26 h 103"/>
                  <a:gd name="T20" fmla="*/ 55 w 64"/>
                  <a:gd name="T21" fmla="*/ 26 h 103"/>
                  <a:gd name="T22" fmla="*/ 42 w 64"/>
                  <a:gd name="T23" fmla="*/ 28 h 103"/>
                  <a:gd name="T24" fmla="*/ 33 w 64"/>
                  <a:gd name="T25" fmla="*/ 35 h 103"/>
                  <a:gd name="T26" fmla="*/ 29 w 64"/>
                  <a:gd name="T27" fmla="*/ 45 h 103"/>
                  <a:gd name="T28" fmla="*/ 27 w 64"/>
                  <a:gd name="T29" fmla="*/ 58 h 103"/>
                  <a:gd name="T30" fmla="*/ 27 w 64"/>
                  <a:gd name="T31" fmla="*/ 103 h 103"/>
                  <a:gd name="T32" fmla="*/ 0 w 64"/>
                  <a:gd name="T33" fmla="*/ 103 h 103"/>
                  <a:gd name="T34" fmla="*/ 0 w 64"/>
                  <a:gd name="T35" fmla="*/ 3 h 103"/>
                  <a:gd name="T36" fmla="*/ 26 w 64"/>
                  <a:gd name="T37" fmla="*/ 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4" h="103">
                    <a:moveTo>
                      <a:pt x="26" y="3"/>
                    </a:moveTo>
                    <a:cubicBezTo>
                      <a:pt x="26" y="21"/>
                      <a:pt x="26" y="21"/>
                      <a:pt x="26" y="21"/>
                    </a:cubicBezTo>
                    <a:cubicBezTo>
                      <a:pt x="27" y="21"/>
                      <a:pt x="27" y="21"/>
                      <a:pt x="27" y="21"/>
                    </a:cubicBezTo>
                    <a:cubicBezTo>
                      <a:pt x="28" y="18"/>
                      <a:pt x="30" y="16"/>
                      <a:pt x="32" y="13"/>
                    </a:cubicBezTo>
                    <a:cubicBezTo>
                      <a:pt x="34" y="10"/>
                      <a:pt x="36" y="8"/>
                      <a:pt x="39" y="6"/>
                    </a:cubicBezTo>
                    <a:cubicBezTo>
                      <a:pt x="42" y="4"/>
                      <a:pt x="45" y="3"/>
                      <a:pt x="48" y="2"/>
                    </a:cubicBezTo>
                    <a:cubicBezTo>
                      <a:pt x="52" y="1"/>
                      <a:pt x="55" y="0"/>
                      <a:pt x="58" y="0"/>
                    </a:cubicBezTo>
                    <a:cubicBezTo>
                      <a:pt x="60" y="0"/>
                      <a:pt x="62" y="1"/>
                      <a:pt x="64" y="1"/>
                    </a:cubicBezTo>
                    <a:cubicBezTo>
                      <a:pt x="64" y="27"/>
                      <a:pt x="64" y="27"/>
                      <a:pt x="64" y="27"/>
                    </a:cubicBezTo>
                    <a:cubicBezTo>
                      <a:pt x="63" y="26"/>
                      <a:pt x="62" y="26"/>
                      <a:pt x="60" y="26"/>
                    </a:cubicBezTo>
                    <a:cubicBezTo>
                      <a:pt x="58" y="26"/>
                      <a:pt x="56" y="26"/>
                      <a:pt x="55" y="26"/>
                    </a:cubicBezTo>
                    <a:cubicBezTo>
                      <a:pt x="50" y="26"/>
                      <a:pt x="45" y="27"/>
                      <a:pt x="42" y="28"/>
                    </a:cubicBezTo>
                    <a:cubicBezTo>
                      <a:pt x="38" y="30"/>
                      <a:pt x="36" y="32"/>
                      <a:pt x="33" y="35"/>
                    </a:cubicBezTo>
                    <a:cubicBezTo>
                      <a:pt x="31" y="38"/>
                      <a:pt x="30" y="41"/>
                      <a:pt x="29" y="45"/>
                    </a:cubicBezTo>
                    <a:cubicBezTo>
                      <a:pt x="28" y="49"/>
                      <a:pt x="27" y="53"/>
                      <a:pt x="27" y="58"/>
                    </a:cubicBezTo>
                    <a:cubicBezTo>
                      <a:pt x="27" y="103"/>
                      <a:pt x="27" y="103"/>
                      <a:pt x="27" y="103"/>
                    </a:cubicBezTo>
                    <a:cubicBezTo>
                      <a:pt x="0" y="103"/>
                      <a:pt x="0" y="103"/>
                      <a:pt x="0" y="103"/>
                    </a:cubicBezTo>
                    <a:cubicBezTo>
                      <a:pt x="0" y="3"/>
                      <a:pt x="0" y="3"/>
                      <a:pt x="0" y="3"/>
                    </a:cubicBezTo>
                    <a:lnTo>
                      <a:pt x="26"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endParaRPr>
              </a:p>
            </p:txBody>
          </p:sp>
          <p:sp>
            <p:nvSpPr>
              <p:cNvPr id="55" name="Freeform 26"/>
              <p:cNvSpPr>
                <a:spLocks/>
              </p:cNvSpPr>
              <p:nvPr userDrawn="1"/>
            </p:nvSpPr>
            <p:spPr bwMode="auto">
              <a:xfrm>
                <a:off x="1573213" y="4681538"/>
                <a:ext cx="127000" cy="130175"/>
              </a:xfrm>
              <a:custGeom>
                <a:avLst/>
                <a:gdLst>
                  <a:gd name="T0" fmla="*/ 28 w 80"/>
                  <a:gd name="T1" fmla="*/ 82 h 82"/>
                  <a:gd name="T2" fmla="*/ 0 w 80"/>
                  <a:gd name="T3" fmla="*/ 0 h 82"/>
                  <a:gd name="T4" fmla="*/ 24 w 80"/>
                  <a:gd name="T5" fmla="*/ 0 h 82"/>
                  <a:gd name="T6" fmla="*/ 41 w 80"/>
                  <a:gd name="T7" fmla="*/ 56 h 82"/>
                  <a:gd name="T8" fmla="*/ 41 w 80"/>
                  <a:gd name="T9" fmla="*/ 56 h 82"/>
                  <a:gd name="T10" fmla="*/ 58 w 80"/>
                  <a:gd name="T11" fmla="*/ 0 h 82"/>
                  <a:gd name="T12" fmla="*/ 80 w 80"/>
                  <a:gd name="T13" fmla="*/ 0 h 82"/>
                  <a:gd name="T14" fmla="*/ 53 w 80"/>
                  <a:gd name="T15" fmla="*/ 82 h 82"/>
                  <a:gd name="T16" fmla="*/ 28 w 80"/>
                  <a:gd name="T17" fmla="*/ 8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82">
                    <a:moveTo>
                      <a:pt x="28" y="82"/>
                    </a:moveTo>
                    <a:lnTo>
                      <a:pt x="0" y="0"/>
                    </a:lnTo>
                    <a:lnTo>
                      <a:pt x="24" y="0"/>
                    </a:lnTo>
                    <a:lnTo>
                      <a:pt x="41" y="56"/>
                    </a:lnTo>
                    <a:lnTo>
                      <a:pt x="41" y="56"/>
                    </a:lnTo>
                    <a:lnTo>
                      <a:pt x="58" y="0"/>
                    </a:lnTo>
                    <a:lnTo>
                      <a:pt x="80" y="0"/>
                    </a:lnTo>
                    <a:lnTo>
                      <a:pt x="53" y="82"/>
                    </a:lnTo>
                    <a:lnTo>
                      <a:pt x="28" y="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endParaRPr>
              </a:p>
            </p:txBody>
          </p:sp>
          <p:sp>
            <p:nvSpPr>
              <p:cNvPr id="56" name="Freeform 27"/>
              <p:cNvSpPr>
                <a:spLocks noEditPoints="1"/>
              </p:cNvSpPr>
              <p:nvPr userDrawn="1"/>
            </p:nvSpPr>
            <p:spPr bwMode="auto">
              <a:xfrm>
                <a:off x="1712913" y="4632326"/>
                <a:ext cx="34925" cy="179388"/>
              </a:xfrm>
              <a:custGeom>
                <a:avLst/>
                <a:gdLst>
                  <a:gd name="T0" fmla="*/ 0 w 22"/>
                  <a:gd name="T1" fmla="*/ 18 h 113"/>
                  <a:gd name="T2" fmla="*/ 0 w 22"/>
                  <a:gd name="T3" fmla="*/ 0 h 113"/>
                  <a:gd name="T4" fmla="*/ 22 w 22"/>
                  <a:gd name="T5" fmla="*/ 0 h 113"/>
                  <a:gd name="T6" fmla="*/ 22 w 22"/>
                  <a:gd name="T7" fmla="*/ 18 h 113"/>
                  <a:gd name="T8" fmla="*/ 0 w 22"/>
                  <a:gd name="T9" fmla="*/ 18 h 113"/>
                  <a:gd name="T10" fmla="*/ 22 w 22"/>
                  <a:gd name="T11" fmla="*/ 31 h 113"/>
                  <a:gd name="T12" fmla="*/ 22 w 22"/>
                  <a:gd name="T13" fmla="*/ 113 h 113"/>
                  <a:gd name="T14" fmla="*/ 0 w 22"/>
                  <a:gd name="T15" fmla="*/ 113 h 113"/>
                  <a:gd name="T16" fmla="*/ 0 w 22"/>
                  <a:gd name="T17" fmla="*/ 31 h 113"/>
                  <a:gd name="T18" fmla="*/ 22 w 22"/>
                  <a:gd name="T19" fmla="*/ 31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113">
                    <a:moveTo>
                      <a:pt x="0" y="18"/>
                    </a:moveTo>
                    <a:lnTo>
                      <a:pt x="0" y="0"/>
                    </a:lnTo>
                    <a:lnTo>
                      <a:pt x="22" y="0"/>
                    </a:lnTo>
                    <a:lnTo>
                      <a:pt x="22" y="18"/>
                    </a:lnTo>
                    <a:lnTo>
                      <a:pt x="0" y="18"/>
                    </a:lnTo>
                    <a:close/>
                    <a:moveTo>
                      <a:pt x="22" y="31"/>
                    </a:moveTo>
                    <a:lnTo>
                      <a:pt x="22" y="113"/>
                    </a:lnTo>
                    <a:lnTo>
                      <a:pt x="0" y="113"/>
                    </a:lnTo>
                    <a:lnTo>
                      <a:pt x="0" y="31"/>
                    </a:lnTo>
                    <a:lnTo>
                      <a:pt x="22"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endParaRPr>
              </a:p>
            </p:txBody>
          </p:sp>
          <p:sp>
            <p:nvSpPr>
              <p:cNvPr id="57" name="Freeform 28"/>
              <p:cNvSpPr>
                <a:spLocks/>
              </p:cNvSpPr>
              <p:nvPr userDrawn="1"/>
            </p:nvSpPr>
            <p:spPr bwMode="auto">
              <a:xfrm>
                <a:off x="1766888" y="4678363"/>
                <a:ext cx="127000" cy="136525"/>
              </a:xfrm>
              <a:custGeom>
                <a:avLst/>
                <a:gdLst>
                  <a:gd name="T0" fmla="*/ 51 w 99"/>
                  <a:gd name="T1" fmla="*/ 21 h 106"/>
                  <a:gd name="T2" fmla="*/ 40 w 99"/>
                  <a:gd name="T3" fmla="*/ 24 h 106"/>
                  <a:gd name="T4" fmla="*/ 33 w 99"/>
                  <a:gd name="T5" fmla="*/ 32 h 106"/>
                  <a:gd name="T6" fmla="*/ 29 w 99"/>
                  <a:gd name="T7" fmla="*/ 42 h 106"/>
                  <a:gd name="T8" fmla="*/ 28 w 99"/>
                  <a:gd name="T9" fmla="*/ 53 h 106"/>
                  <a:gd name="T10" fmla="*/ 29 w 99"/>
                  <a:gd name="T11" fmla="*/ 64 h 106"/>
                  <a:gd name="T12" fmla="*/ 33 w 99"/>
                  <a:gd name="T13" fmla="*/ 75 h 106"/>
                  <a:gd name="T14" fmla="*/ 40 w 99"/>
                  <a:gd name="T15" fmla="*/ 82 h 106"/>
                  <a:gd name="T16" fmla="*/ 51 w 99"/>
                  <a:gd name="T17" fmla="*/ 85 h 106"/>
                  <a:gd name="T18" fmla="*/ 66 w 99"/>
                  <a:gd name="T19" fmla="*/ 79 h 106"/>
                  <a:gd name="T20" fmla="*/ 73 w 99"/>
                  <a:gd name="T21" fmla="*/ 65 h 106"/>
                  <a:gd name="T22" fmla="*/ 99 w 99"/>
                  <a:gd name="T23" fmla="*/ 65 h 106"/>
                  <a:gd name="T24" fmla="*/ 84 w 99"/>
                  <a:gd name="T25" fmla="*/ 95 h 106"/>
                  <a:gd name="T26" fmla="*/ 51 w 99"/>
                  <a:gd name="T27" fmla="*/ 106 h 106"/>
                  <a:gd name="T28" fmla="*/ 30 w 99"/>
                  <a:gd name="T29" fmla="*/ 102 h 106"/>
                  <a:gd name="T30" fmla="*/ 14 w 99"/>
                  <a:gd name="T31" fmla="*/ 91 h 106"/>
                  <a:gd name="T32" fmla="*/ 4 w 99"/>
                  <a:gd name="T33" fmla="*/ 75 h 106"/>
                  <a:gd name="T34" fmla="*/ 0 w 99"/>
                  <a:gd name="T35" fmla="*/ 54 h 106"/>
                  <a:gd name="T36" fmla="*/ 4 w 99"/>
                  <a:gd name="T37" fmla="*/ 33 h 106"/>
                  <a:gd name="T38" fmla="*/ 14 w 99"/>
                  <a:gd name="T39" fmla="*/ 16 h 106"/>
                  <a:gd name="T40" fmla="*/ 30 w 99"/>
                  <a:gd name="T41" fmla="*/ 4 h 106"/>
                  <a:gd name="T42" fmla="*/ 51 w 99"/>
                  <a:gd name="T43" fmla="*/ 0 h 106"/>
                  <a:gd name="T44" fmla="*/ 69 w 99"/>
                  <a:gd name="T45" fmla="*/ 2 h 106"/>
                  <a:gd name="T46" fmla="*/ 83 w 99"/>
                  <a:gd name="T47" fmla="*/ 10 h 106"/>
                  <a:gd name="T48" fmla="*/ 94 w 99"/>
                  <a:gd name="T49" fmla="*/ 21 h 106"/>
                  <a:gd name="T50" fmla="*/ 99 w 99"/>
                  <a:gd name="T51" fmla="*/ 38 h 106"/>
                  <a:gd name="T52" fmla="*/ 72 w 99"/>
                  <a:gd name="T53" fmla="*/ 38 h 106"/>
                  <a:gd name="T54" fmla="*/ 51 w 99"/>
                  <a:gd name="T55" fmla="*/ 21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9" h="106">
                    <a:moveTo>
                      <a:pt x="51" y="21"/>
                    </a:moveTo>
                    <a:cubicBezTo>
                      <a:pt x="47" y="21"/>
                      <a:pt x="43" y="22"/>
                      <a:pt x="40" y="24"/>
                    </a:cubicBezTo>
                    <a:cubicBezTo>
                      <a:pt x="37" y="26"/>
                      <a:pt x="35" y="28"/>
                      <a:pt x="33" y="32"/>
                    </a:cubicBezTo>
                    <a:cubicBezTo>
                      <a:pt x="31" y="35"/>
                      <a:pt x="30" y="38"/>
                      <a:pt x="29" y="42"/>
                    </a:cubicBezTo>
                    <a:cubicBezTo>
                      <a:pt x="28" y="46"/>
                      <a:pt x="28" y="50"/>
                      <a:pt x="28" y="53"/>
                    </a:cubicBezTo>
                    <a:cubicBezTo>
                      <a:pt x="28" y="57"/>
                      <a:pt x="28" y="61"/>
                      <a:pt x="29" y="64"/>
                    </a:cubicBezTo>
                    <a:cubicBezTo>
                      <a:pt x="30" y="68"/>
                      <a:pt x="31" y="72"/>
                      <a:pt x="33" y="75"/>
                    </a:cubicBezTo>
                    <a:cubicBezTo>
                      <a:pt x="34" y="78"/>
                      <a:pt x="37" y="80"/>
                      <a:pt x="40" y="82"/>
                    </a:cubicBezTo>
                    <a:cubicBezTo>
                      <a:pt x="43" y="84"/>
                      <a:pt x="46" y="85"/>
                      <a:pt x="51" y="85"/>
                    </a:cubicBezTo>
                    <a:cubicBezTo>
                      <a:pt x="57" y="85"/>
                      <a:pt x="62" y="83"/>
                      <a:pt x="66" y="79"/>
                    </a:cubicBezTo>
                    <a:cubicBezTo>
                      <a:pt x="69" y="76"/>
                      <a:pt x="72" y="71"/>
                      <a:pt x="73" y="65"/>
                    </a:cubicBezTo>
                    <a:cubicBezTo>
                      <a:pt x="99" y="65"/>
                      <a:pt x="99" y="65"/>
                      <a:pt x="99" y="65"/>
                    </a:cubicBezTo>
                    <a:cubicBezTo>
                      <a:pt x="97" y="78"/>
                      <a:pt x="92" y="88"/>
                      <a:pt x="84" y="95"/>
                    </a:cubicBezTo>
                    <a:cubicBezTo>
                      <a:pt x="75" y="102"/>
                      <a:pt x="64" y="106"/>
                      <a:pt x="51" y="106"/>
                    </a:cubicBezTo>
                    <a:cubicBezTo>
                      <a:pt x="43" y="106"/>
                      <a:pt x="36" y="104"/>
                      <a:pt x="30" y="102"/>
                    </a:cubicBezTo>
                    <a:cubicBezTo>
                      <a:pt x="24" y="99"/>
                      <a:pt x="19" y="96"/>
                      <a:pt x="14" y="91"/>
                    </a:cubicBezTo>
                    <a:cubicBezTo>
                      <a:pt x="10" y="87"/>
                      <a:pt x="6" y="81"/>
                      <a:pt x="4" y="75"/>
                    </a:cubicBezTo>
                    <a:cubicBezTo>
                      <a:pt x="2" y="69"/>
                      <a:pt x="0" y="62"/>
                      <a:pt x="0" y="54"/>
                    </a:cubicBezTo>
                    <a:cubicBezTo>
                      <a:pt x="0" y="47"/>
                      <a:pt x="1" y="39"/>
                      <a:pt x="4" y="33"/>
                    </a:cubicBezTo>
                    <a:cubicBezTo>
                      <a:pt x="6" y="26"/>
                      <a:pt x="9" y="20"/>
                      <a:pt x="14" y="16"/>
                    </a:cubicBezTo>
                    <a:cubicBezTo>
                      <a:pt x="18" y="11"/>
                      <a:pt x="23" y="7"/>
                      <a:pt x="30" y="4"/>
                    </a:cubicBezTo>
                    <a:cubicBezTo>
                      <a:pt x="36" y="2"/>
                      <a:pt x="43" y="0"/>
                      <a:pt x="51" y="0"/>
                    </a:cubicBezTo>
                    <a:cubicBezTo>
                      <a:pt x="57" y="0"/>
                      <a:pt x="63" y="1"/>
                      <a:pt x="69" y="2"/>
                    </a:cubicBezTo>
                    <a:cubicBezTo>
                      <a:pt x="74" y="4"/>
                      <a:pt x="79" y="6"/>
                      <a:pt x="83" y="10"/>
                    </a:cubicBezTo>
                    <a:cubicBezTo>
                      <a:pt x="88" y="13"/>
                      <a:pt x="91" y="17"/>
                      <a:pt x="94" y="21"/>
                    </a:cubicBezTo>
                    <a:cubicBezTo>
                      <a:pt x="97" y="26"/>
                      <a:pt x="98" y="32"/>
                      <a:pt x="99" y="38"/>
                    </a:cubicBezTo>
                    <a:cubicBezTo>
                      <a:pt x="72" y="38"/>
                      <a:pt x="72" y="38"/>
                      <a:pt x="72" y="38"/>
                    </a:cubicBezTo>
                    <a:cubicBezTo>
                      <a:pt x="70" y="27"/>
                      <a:pt x="63" y="21"/>
                      <a:pt x="51" y="2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endParaRPr>
              </a:p>
            </p:txBody>
          </p:sp>
          <p:sp>
            <p:nvSpPr>
              <p:cNvPr id="58" name="Freeform 29"/>
              <p:cNvSpPr>
                <a:spLocks noEditPoints="1"/>
              </p:cNvSpPr>
              <p:nvPr userDrawn="1"/>
            </p:nvSpPr>
            <p:spPr bwMode="auto">
              <a:xfrm>
                <a:off x="1903413" y="4678363"/>
                <a:ext cx="130175" cy="136525"/>
              </a:xfrm>
              <a:custGeom>
                <a:avLst/>
                <a:gdLst>
                  <a:gd name="T0" fmla="*/ 35 w 101"/>
                  <a:gd name="T1" fmla="*/ 79 h 106"/>
                  <a:gd name="T2" fmla="*/ 52 w 101"/>
                  <a:gd name="T3" fmla="*/ 85 h 106"/>
                  <a:gd name="T4" fmla="*/ 67 w 101"/>
                  <a:gd name="T5" fmla="*/ 81 h 106"/>
                  <a:gd name="T6" fmla="*/ 74 w 101"/>
                  <a:gd name="T7" fmla="*/ 72 h 106"/>
                  <a:gd name="T8" fmla="*/ 98 w 101"/>
                  <a:gd name="T9" fmla="*/ 72 h 106"/>
                  <a:gd name="T10" fmla="*/ 81 w 101"/>
                  <a:gd name="T11" fmla="*/ 98 h 106"/>
                  <a:gd name="T12" fmla="*/ 51 w 101"/>
                  <a:gd name="T13" fmla="*/ 106 h 106"/>
                  <a:gd name="T14" fmla="*/ 30 w 101"/>
                  <a:gd name="T15" fmla="*/ 102 h 106"/>
                  <a:gd name="T16" fmla="*/ 14 w 101"/>
                  <a:gd name="T17" fmla="*/ 91 h 106"/>
                  <a:gd name="T18" fmla="*/ 4 w 101"/>
                  <a:gd name="T19" fmla="*/ 74 h 106"/>
                  <a:gd name="T20" fmla="*/ 0 w 101"/>
                  <a:gd name="T21" fmla="*/ 53 h 106"/>
                  <a:gd name="T22" fmla="*/ 4 w 101"/>
                  <a:gd name="T23" fmla="*/ 32 h 106"/>
                  <a:gd name="T24" fmla="*/ 14 w 101"/>
                  <a:gd name="T25" fmla="*/ 15 h 106"/>
                  <a:gd name="T26" fmla="*/ 31 w 101"/>
                  <a:gd name="T27" fmla="*/ 4 h 106"/>
                  <a:gd name="T28" fmla="*/ 51 w 101"/>
                  <a:gd name="T29" fmla="*/ 0 h 106"/>
                  <a:gd name="T30" fmla="*/ 74 w 101"/>
                  <a:gd name="T31" fmla="*/ 5 h 106"/>
                  <a:gd name="T32" fmla="*/ 89 w 101"/>
                  <a:gd name="T33" fmla="*/ 18 h 106"/>
                  <a:gd name="T34" fmla="*/ 98 w 101"/>
                  <a:gd name="T35" fmla="*/ 37 h 106"/>
                  <a:gd name="T36" fmla="*/ 100 w 101"/>
                  <a:gd name="T37" fmla="*/ 60 h 106"/>
                  <a:gd name="T38" fmla="*/ 28 w 101"/>
                  <a:gd name="T39" fmla="*/ 60 h 106"/>
                  <a:gd name="T40" fmla="*/ 35 w 101"/>
                  <a:gd name="T41" fmla="*/ 79 h 106"/>
                  <a:gd name="T42" fmla="*/ 66 w 101"/>
                  <a:gd name="T43" fmla="*/ 26 h 106"/>
                  <a:gd name="T44" fmla="*/ 51 w 101"/>
                  <a:gd name="T45" fmla="*/ 21 h 106"/>
                  <a:gd name="T46" fmla="*/ 40 w 101"/>
                  <a:gd name="T47" fmla="*/ 23 h 106"/>
                  <a:gd name="T48" fmla="*/ 33 w 101"/>
                  <a:gd name="T49" fmla="*/ 29 h 106"/>
                  <a:gd name="T50" fmla="*/ 29 w 101"/>
                  <a:gd name="T51" fmla="*/ 36 h 106"/>
                  <a:gd name="T52" fmla="*/ 28 w 101"/>
                  <a:gd name="T53" fmla="*/ 42 h 106"/>
                  <a:gd name="T54" fmla="*/ 73 w 101"/>
                  <a:gd name="T55" fmla="*/ 42 h 106"/>
                  <a:gd name="T56" fmla="*/ 66 w 101"/>
                  <a:gd name="T57" fmla="*/ 2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1" h="106">
                    <a:moveTo>
                      <a:pt x="35" y="79"/>
                    </a:moveTo>
                    <a:cubicBezTo>
                      <a:pt x="39" y="83"/>
                      <a:pt x="45" y="85"/>
                      <a:pt x="52" y="85"/>
                    </a:cubicBezTo>
                    <a:cubicBezTo>
                      <a:pt x="58" y="85"/>
                      <a:pt x="63" y="84"/>
                      <a:pt x="67" y="81"/>
                    </a:cubicBezTo>
                    <a:cubicBezTo>
                      <a:pt x="71" y="78"/>
                      <a:pt x="73" y="75"/>
                      <a:pt x="74" y="72"/>
                    </a:cubicBezTo>
                    <a:cubicBezTo>
                      <a:pt x="98" y="72"/>
                      <a:pt x="98" y="72"/>
                      <a:pt x="98" y="72"/>
                    </a:cubicBezTo>
                    <a:cubicBezTo>
                      <a:pt x="94" y="84"/>
                      <a:pt x="89" y="93"/>
                      <a:pt x="81" y="98"/>
                    </a:cubicBezTo>
                    <a:cubicBezTo>
                      <a:pt x="73" y="103"/>
                      <a:pt x="63" y="106"/>
                      <a:pt x="51" y="106"/>
                    </a:cubicBezTo>
                    <a:cubicBezTo>
                      <a:pt x="44" y="106"/>
                      <a:pt x="36" y="104"/>
                      <a:pt x="30" y="102"/>
                    </a:cubicBezTo>
                    <a:cubicBezTo>
                      <a:pt x="24" y="99"/>
                      <a:pt x="18" y="96"/>
                      <a:pt x="14" y="91"/>
                    </a:cubicBezTo>
                    <a:cubicBezTo>
                      <a:pt x="10" y="86"/>
                      <a:pt x="6" y="81"/>
                      <a:pt x="4" y="74"/>
                    </a:cubicBezTo>
                    <a:cubicBezTo>
                      <a:pt x="2" y="68"/>
                      <a:pt x="0" y="61"/>
                      <a:pt x="0" y="53"/>
                    </a:cubicBezTo>
                    <a:cubicBezTo>
                      <a:pt x="0" y="46"/>
                      <a:pt x="2" y="39"/>
                      <a:pt x="4" y="32"/>
                    </a:cubicBezTo>
                    <a:cubicBezTo>
                      <a:pt x="6" y="26"/>
                      <a:pt x="10" y="20"/>
                      <a:pt x="14" y="15"/>
                    </a:cubicBezTo>
                    <a:cubicBezTo>
                      <a:pt x="19" y="11"/>
                      <a:pt x="24" y="7"/>
                      <a:pt x="31" y="4"/>
                    </a:cubicBezTo>
                    <a:cubicBezTo>
                      <a:pt x="37" y="2"/>
                      <a:pt x="44" y="0"/>
                      <a:pt x="51" y="0"/>
                    </a:cubicBezTo>
                    <a:cubicBezTo>
                      <a:pt x="60" y="0"/>
                      <a:pt x="67" y="2"/>
                      <a:pt x="74" y="5"/>
                    </a:cubicBezTo>
                    <a:cubicBezTo>
                      <a:pt x="80" y="8"/>
                      <a:pt x="85" y="13"/>
                      <a:pt x="89" y="18"/>
                    </a:cubicBezTo>
                    <a:cubicBezTo>
                      <a:pt x="93" y="24"/>
                      <a:pt x="96" y="30"/>
                      <a:pt x="98" y="37"/>
                    </a:cubicBezTo>
                    <a:cubicBezTo>
                      <a:pt x="100" y="44"/>
                      <a:pt x="101" y="52"/>
                      <a:pt x="100" y="60"/>
                    </a:cubicBezTo>
                    <a:cubicBezTo>
                      <a:pt x="28" y="60"/>
                      <a:pt x="28" y="60"/>
                      <a:pt x="28" y="60"/>
                    </a:cubicBezTo>
                    <a:cubicBezTo>
                      <a:pt x="28" y="69"/>
                      <a:pt x="30" y="75"/>
                      <a:pt x="35" y="79"/>
                    </a:cubicBezTo>
                    <a:close/>
                    <a:moveTo>
                      <a:pt x="66" y="26"/>
                    </a:moveTo>
                    <a:cubicBezTo>
                      <a:pt x="62" y="23"/>
                      <a:pt x="57" y="21"/>
                      <a:pt x="51" y="21"/>
                    </a:cubicBezTo>
                    <a:cubicBezTo>
                      <a:pt x="46" y="21"/>
                      <a:pt x="43" y="22"/>
                      <a:pt x="40" y="23"/>
                    </a:cubicBezTo>
                    <a:cubicBezTo>
                      <a:pt x="37" y="25"/>
                      <a:pt x="35" y="26"/>
                      <a:pt x="33" y="29"/>
                    </a:cubicBezTo>
                    <a:cubicBezTo>
                      <a:pt x="31" y="31"/>
                      <a:pt x="30" y="33"/>
                      <a:pt x="29" y="36"/>
                    </a:cubicBezTo>
                    <a:cubicBezTo>
                      <a:pt x="28" y="38"/>
                      <a:pt x="28" y="40"/>
                      <a:pt x="28" y="42"/>
                    </a:cubicBezTo>
                    <a:cubicBezTo>
                      <a:pt x="73" y="42"/>
                      <a:pt x="73" y="42"/>
                      <a:pt x="73" y="42"/>
                    </a:cubicBezTo>
                    <a:cubicBezTo>
                      <a:pt x="71" y="35"/>
                      <a:pt x="69" y="30"/>
                      <a:pt x="66" y="2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endParaRPr>
              </a:p>
            </p:txBody>
          </p:sp>
          <p:sp>
            <p:nvSpPr>
              <p:cNvPr id="59" name="Freeform 30"/>
              <p:cNvSpPr>
                <a:spLocks/>
              </p:cNvSpPr>
              <p:nvPr userDrawn="1"/>
            </p:nvSpPr>
            <p:spPr bwMode="auto">
              <a:xfrm>
                <a:off x="2043113" y="4678363"/>
                <a:ext cx="119063" cy="136525"/>
              </a:xfrm>
              <a:custGeom>
                <a:avLst/>
                <a:gdLst>
                  <a:gd name="T0" fmla="*/ 28 w 93"/>
                  <a:gd name="T1" fmla="*/ 78 h 106"/>
                  <a:gd name="T2" fmla="*/ 33 w 93"/>
                  <a:gd name="T3" fmla="*/ 83 h 106"/>
                  <a:gd name="T4" fmla="*/ 39 w 93"/>
                  <a:gd name="T5" fmla="*/ 86 h 106"/>
                  <a:gd name="T6" fmla="*/ 47 w 93"/>
                  <a:gd name="T7" fmla="*/ 87 h 106"/>
                  <a:gd name="T8" fmla="*/ 53 w 93"/>
                  <a:gd name="T9" fmla="*/ 87 h 106"/>
                  <a:gd name="T10" fmla="*/ 59 w 93"/>
                  <a:gd name="T11" fmla="*/ 85 h 106"/>
                  <a:gd name="T12" fmla="*/ 64 w 93"/>
                  <a:gd name="T13" fmla="*/ 81 h 106"/>
                  <a:gd name="T14" fmla="*/ 65 w 93"/>
                  <a:gd name="T15" fmla="*/ 75 h 106"/>
                  <a:gd name="T16" fmla="*/ 57 w 93"/>
                  <a:gd name="T17" fmla="*/ 65 h 106"/>
                  <a:gd name="T18" fmla="*/ 34 w 93"/>
                  <a:gd name="T19" fmla="*/ 59 h 106"/>
                  <a:gd name="T20" fmla="*/ 22 w 93"/>
                  <a:gd name="T21" fmla="*/ 56 h 106"/>
                  <a:gd name="T22" fmla="*/ 12 w 93"/>
                  <a:gd name="T23" fmla="*/ 51 h 106"/>
                  <a:gd name="T24" fmla="*/ 5 w 93"/>
                  <a:gd name="T25" fmla="*/ 43 h 106"/>
                  <a:gd name="T26" fmla="*/ 2 w 93"/>
                  <a:gd name="T27" fmla="*/ 32 h 106"/>
                  <a:gd name="T28" fmla="*/ 6 w 93"/>
                  <a:gd name="T29" fmla="*/ 16 h 106"/>
                  <a:gd name="T30" fmla="*/ 16 w 93"/>
                  <a:gd name="T31" fmla="*/ 7 h 106"/>
                  <a:gd name="T32" fmla="*/ 30 w 93"/>
                  <a:gd name="T33" fmla="*/ 2 h 106"/>
                  <a:gd name="T34" fmla="*/ 46 w 93"/>
                  <a:gd name="T35" fmla="*/ 0 h 106"/>
                  <a:gd name="T36" fmla="*/ 62 w 93"/>
                  <a:gd name="T37" fmla="*/ 2 h 106"/>
                  <a:gd name="T38" fmla="*/ 75 w 93"/>
                  <a:gd name="T39" fmla="*/ 7 h 106"/>
                  <a:gd name="T40" fmla="*/ 85 w 93"/>
                  <a:gd name="T41" fmla="*/ 17 h 106"/>
                  <a:gd name="T42" fmla="*/ 90 w 93"/>
                  <a:gd name="T43" fmla="*/ 32 h 106"/>
                  <a:gd name="T44" fmla="*/ 64 w 93"/>
                  <a:gd name="T45" fmla="*/ 32 h 106"/>
                  <a:gd name="T46" fmla="*/ 58 w 93"/>
                  <a:gd name="T47" fmla="*/ 21 h 106"/>
                  <a:gd name="T48" fmla="*/ 45 w 93"/>
                  <a:gd name="T49" fmla="*/ 19 h 106"/>
                  <a:gd name="T50" fmla="*/ 40 w 93"/>
                  <a:gd name="T51" fmla="*/ 19 h 106"/>
                  <a:gd name="T52" fmla="*/ 35 w 93"/>
                  <a:gd name="T53" fmla="*/ 20 h 106"/>
                  <a:gd name="T54" fmla="*/ 31 w 93"/>
                  <a:gd name="T55" fmla="*/ 23 h 106"/>
                  <a:gd name="T56" fmla="*/ 30 w 93"/>
                  <a:gd name="T57" fmla="*/ 28 h 106"/>
                  <a:gd name="T58" fmla="*/ 33 w 93"/>
                  <a:gd name="T59" fmla="*/ 34 h 106"/>
                  <a:gd name="T60" fmla="*/ 40 w 93"/>
                  <a:gd name="T61" fmla="*/ 38 h 106"/>
                  <a:gd name="T62" fmla="*/ 50 w 93"/>
                  <a:gd name="T63" fmla="*/ 40 h 106"/>
                  <a:gd name="T64" fmla="*/ 61 w 93"/>
                  <a:gd name="T65" fmla="*/ 43 h 106"/>
                  <a:gd name="T66" fmla="*/ 73 w 93"/>
                  <a:gd name="T67" fmla="*/ 46 h 106"/>
                  <a:gd name="T68" fmla="*/ 83 w 93"/>
                  <a:gd name="T69" fmla="*/ 51 h 106"/>
                  <a:gd name="T70" fmla="*/ 90 w 93"/>
                  <a:gd name="T71" fmla="*/ 59 h 106"/>
                  <a:gd name="T72" fmla="*/ 93 w 93"/>
                  <a:gd name="T73" fmla="*/ 71 h 106"/>
                  <a:gd name="T74" fmla="*/ 89 w 93"/>
                  <a:gd name="T75" fmla="*/ 87 h 106"/>
                  <a:gd name="T76" fmla="*/ 78 w 93"/>
                  <a:gd name="T77" fmla="*/ 98 h 106"/>
                  <a:gd name="T78" fmla="*/ 64 w 93"/>
                  <a:gd name="T79" fmla="*/ 104 h 106"/>
                  <a:gd name="T80" fmla="*/ 47 w 93"/>
                  <a:gd name="T81" fmla="*/ 106 h 106"/>
                  <a:gd name="T82" fmla="*/ 30 w 93"/>
                  <a:gd name="T83" fmla="*/ 104 h 106"/>
                  <a:gd name="T84" fmla="*/ 15 w 93"/>
                  <a:gd name="T85" fmla="*/ 98 h 106"/>
                  <a:gd name="T86" fmla="*/ 5 w 93"/>
                  <a:gd name="T87" fmla="*/ 87 h 106"/>
                  <a:gd name="T88" fmla="*/ 0 w 93"/>
                  <a:gd name="T89" fmla="*/ 70 h 106"/>
                  <a:gd name="T90" fmla="*/ 26 w 93"/>
                  <a:gd name="T91" fmla="*/ 70 h 106"/>
                  <a:gd name="T92" fmla="*/ 28 w 93"/>
                  <a:gd name="T93" fmla="*/ 7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3" h="106">
                    <a:moveTo>
                      <a:pt x="28" y="78"/>
                    </a:moveTo>
                    <a:cubicBezTo>
                      <a:pt x="29" y="80"/>
                      <a:pt x="31" y="82"/>
                      <a:pt x="33" y="83"/>
                    </a:cubicBezTo>
                    <a:cubicBezTo>
                      <a:pt x="35" y="85"/>
                      <a:pt x="37" y="86"/>
                      <a:pt x="39" y="86"/>
                    </a:cubicBezTo>
                    <a:cubicBezTo>
                      <a:pt x="42" y="87"/>
                      <a:pt x="45" y="87"/>
                      <a:pt x="47" y="87"/>
                    </a:cubicBezTo>
                    <a:cubicBezTo>
                      <a:pt x="49" y="87"/>
                      <a:pt x="51" y="87"/>
                      <a:pt x="53" y="87"/>
                    </a:cubicBezTo>
                    <a:cubicBezTo>
                      <a:pt x="56" y="86"/>
                      <a:pt x="57" y="85"/>
                      <a:pt x="59" y="85"/>
                    </a:cubicBezTo>
                    <a:cubicBezTo>
                      <a:pt x="61" y="84"/>
                      <a:pt x="62" y="82"/>
                      <a:pt x="64" y="81"/>
                    </a:cubicBezTo>
                    <a:cubicBezTo>
                      <a:pt x="65" y="79"/>
                      <a:pt x="65" y="77"/>
                      <a:pt x="65" y="75"/>
                    </a:cubicBezTo>
                    <a:cubicBezTo>
                      <a:pt x="65" y="70"/>
                      <a:pt x="63" y="67"/>
                      <a:pt x="57" y="65"/>
                    </a:cubicBezTo>
                    <a:cubicBezTo>
                      <a:pt x="52" y="63"/>
                      <a:pt x="44" y="61"/>
                      <a:pt x="34" y="59"/>
                    </a:cubicBezTo>
                    <a:cubicBezTo>
                      <a:pt x="30" y="58"/>
                      <a:pt x="26" y="57"/>
                      <a:pt x="22" y="56"/>
                    </a:cubicBezTo>
                    <a:cubicBezTo>
                      <a:pt x="19" y="55"/>
                      <a:pt x="15" y="53"/>
                      <a:pt x="12" y="51"/>
                    </a:cubicBezTo>
                    <a:cubicBezTo>
                      <a:pt x="9" y="49"/>
                      <a:pt x="7" y="46"/>
                      <a:pt x="5" y="43"/>
                    </a:cubicBezTo>
                    <a:cubicBezTo>
                      <a:pt x="3" y="40"/>
                      <a:pt x="2" y="37"/>
                      <a:pt x="2" y="32"/>
                    </a:cubicBezTo>
                    <a:cubicBezTo>
                      <a:pt x="2" y="26"/>
                      <a:pt x="4" y="21"/>
                      <a:pt x="6" y="16"/>
                    </a:cubicBezTo>
                    <a:cubicBezTo>
                      <a:pt x="9" y="12"/>
                      <a:pt x="12" y="9"/>
                      <a:pt x="16" y="7"/>
                    </a:cubicBezTo>
                    <a:cubicBezTo>
                      <a:pt x="20" y="4"/>
                      <a:pt x="25" y="3"/>
                      <a:pt x="30" y="2"/>
                    </a:cubicBezTo>
                    <a:cubicBezTo>
                      <a:pt x="35" y="1"/>
                      <a:pt x="41" y="0"/>
                      <a:pt x="46" y="0"/>
                    </a:cubicBezTo>
                    <a:cubicBezTo>
                      <a:pt x="51" y="0"/>
                      <a:pt x="57" y="1"/>
                      <a:pt x="62" y="2"/>
                    </a:cubicBezTo>
                    <a:cubicBezTo>
                      <a:pt x="67" y="3"/>
                      <a:pt x="71" y="4"/>
                      <a:pt x="75" y="7"/>
                    </a:cubicBezTo>
                    <a:cubicBezTo>
                      <a:pt x="79" y="9"/>
                      <a:pt x="83" y="13"/>
                      <a:pt x="85" y="17"/>
                    </a:cubicBezTo>
                    <a:cubicBezTo>
                      <a:pt x="88" y="21"/>
                      <a:pt x="90" y="26"/>
                      <a:pt x="90" y="32"/>
                    </a:cubicBezTo>
                    <a:cubicBezTo>
                      <a:pt x="64" y="32"/>
                      <a:pt x="64" y="32"/>
                      <a:pt x="64" y="32"/>
                    </a:cubicBezTo>
                    <a:cubicBezTo>
                      <a:pt x="64" y="27"/>
                      <a:pt x="62" y="23"/>
                      <a:pt x="58" y="21"/>
                    </a:cubicBezTo>
                    <a:cubicBezTo>
                      <a:pt x="54" y="20"/>
                      <a:pt x="50" y="19"/>
                      <a:pt x="45" y="19"/>
                    </a:cubicBezTo>
                    <a:cubicBezTo>
                      <a:pt x="44" y="19"/>
                      <a:pt x="42" y="19"/>
                      <a:pt x="40" y="19"/>
                    </a:cubicBezTo>
                    <a:cubicBezTo>
                      <a:pt x="38" y="19"/>
                      <a:pt x="37" y="19"/>
                      <a:pt x="35" y="20"/>
                    </a:cubicBezTo>
                    <a:cubicBezTo>
                      <a:pt x="34" y="21"/>
                      <a:pt x="32" y="22"/>
                      <a:pt x="31" y="23"/>
                    </a:cubicBezTo>
                    <a:cubicBezTo>
                      <a:pt x="30" y="24"/>
                      <a:pt x="30" y="26"/>
                      <a:pt x="30" y="28"/>
                    </a:cubicBezTo>
                    <a:cubicBezTo>
                      <a:pt x="30" y="30"/>
                      <a:pt x="31" y="32"/>
                      <a:pt x="33" y="34"/>
                    </a:cubicBezTo>
                    <a:cubicBezTo>
                      <a:pt x="34" y="35"/>
                      <a:pt x="37" y="37"/>
                      <a:pt x="40" y="38"/>
                    </a:cubicBezTo>
                    <a:cubicBezTo>
                      <a:pt x="43" y="39"/>
                      <a:pt x="46" y="39"/>
                      <a:pt x="50" y="40"/>
                    </a:cubicBezTo>
                    <a:cubicBezTo>
                      <a:pt x="53" y="41"/>
                      <a:pt x="57" y="42"/>
                      <a:pt x="61" y="43"/>
                    </a:cubicBezTo>
                    <a:cubicBezTo>
                      <a:pt x="65" y="44"/>
                      <a:pt x="69" y="45"/>
                      <a:pt x="73" y="46"/>
                    </a:cubicBezTo>
                    <a:cubicBezTo>
                      <a:pt x="77" y="47"/>
                      <a:pt x="80" y="49"/>
                      <a:pt x="83" y="51"/>
                    </a:cubicBezTo>
                    <a:cubicBezTo>
                      <a:pt x="86" y="53"/>
                      <a:pt x="88" y="56"/>
                      <a:pt x="90" y="59"/>
                    </a:cubicBezTo>
                    <a:cubicBezTo>
                      <a:pt x="92" y="62"/>
                      <a:pt x="93" y="66"/>
                      <a:pt x="93" y="71"/>
                    </a:cubicBezTo>
                    <a:cubicBezTo>
                      <a:pt x="93" y="77"/>
                      <a:pt x="91" y="83"/>
                      <a:pt x="89" y="87"/>
                    </a:cubicBezTo>
                    <a:cubicBezTo>
                      <a:pt x="86" y="92"/>
                      <a:pt x="83" y="95"/>
                      <a:pt x="78" y="98"/>
                    </a:cubicBezTo>
                    <a:cubicBezTo>
                      <a:pt x="74" y="101"/>
                      <a:pt x="69" y="103"/>
                      <a:pt x="64" y="104"/>
                    </a:cubicBezTo>
                    <a:cubicBezTo>
                      <a:pt x="58" y="105"/>
                      <a:pt x="53" y="106"/>
                      <a:pt x="47" y="106"/>
                    </a:cubicBezTo>
                    <a:cubicBezTo>
                      <a:pt x="41" y="106"/>
                      <a:pt x="36" y="105"/>
                      <a:pt x="30" y="104"/>
                    </a:cubicBezTo>
                    <a:cubicBezTo>
                      <a:pt x="25" y="103"/>
                      <a:pt x="20" y="101"/>
                      <a:pt x="15" y="98"/>
                    </a:cubicBezTo>
                    <a:cubicBezTo>
                      <a:pt x="11" y="95"/>
                      <a:pt x="7" y="92"/>
                      <a:pt x="5" y="87"/>
                    </a:cubicBezTo>
                    <a:cubicBezTo>
                      <a:pt x="2" y="83"/>
                      <a:pt x="0" y="77"/>
                      <a:pt x="0" y="70"/>
                    </a:cubicBezTo>
                    <a:cubicBezTo>
                      <a:pt x="26" y="70"/>
                      <a:pt x="26" y="70"/>
                      <a:pt x="26" y="70"/>
                    </a:cubicBezTo>
                    <a:cubicBezTo>
                      <a:pt x="26" y="73"/>
                      <a:pt x="27" y="76"/>
                      <a:pt x="28" y="7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endParaRPr>
              </a:p>
            </p:txBody>
          </p:sp>
        </p:grpSp>
      </p:grpSp>
    </p:spTree>
    <p:extLst>
      <p:ext uri="{BB962C8B-B14F-4D97-AF65-F5344CB8AC3E}">
        <p14:creationId xmlns:p14="http://schemas.microsoft.com/office/powerpoint/2010/main" val="2164663097"/>
      </p:ext>
    </p:extLst>
  </p:cSld>
  <p:clrMapOvr>
    <a:masterClrMapping/>
  </p:clrMapOvr>
  <p:transition spd="slow">
    <p:wipe/>
  </p:transition>
  <p:hf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13535" y="267618"/>
            <a:ext cx="4829289" cy="2304131"/>
          </a:xfrm>
        </p:spPr>
        <p:txBody>
          <a:bodyPr>
            <a:noAutofit/>
          </a:bodyPr>
          <a:lstStyle>
            <a:lvl1pPr algn="l">
              <a:lnSpc>
                <a:spcPct val="85000"/>
              </a:lnSpc>
              <a:defRPr sz="5500" baseline="0">
                <a:solidFill>
                  <a:schemeClr val="tx1"/>
                </a:solidFill>
              </a:defRPr>
            </a:lvl1pPr>
          </a:lstStyle>
          <a:p>
            <a:r>
              <a:rPr lang="en-US" dirty="0"/>
              <a:t>Click to edit title</a:t>
            </a:r>
            <a:endParaRPr lang="en-GB" dirty="0"/>
          </a:p>
        </p:txBody>
      </p:sp>
      <p:sp>
        <p:nvSpPr>
          <p:cNvPr id="17" name="Text Placeholder 17"/>
          <p:cNvSpPr>
            <a:spLocks noGrp="1"/>
          </p:cNvSpPr>
          <p:nvPr>
            <p:ph type="body" sz="quarter" idx="16" hasCustomPrompt="1"/>
          </p:nvPr>
        </p:nvSpPr>
        <p:spPr>
          <a:xfrm>
            <a:off x="5800726" y="266701"/>
            <a:ext cx="3028950" cy="3403600"/>
          </a:xfrm>
        </p:spPr>
        <p:txBody>
          <a:bodyPr/>
          <a:lstStyle>
            <a:lvl1pPr marL="0" indent="0">
              <a:buNone/>
              <a:defRPr>
                <a:solidFill>
                  <a:schemeClr val="bg2"/>
                </a:solidFill>
                <a:latin typeface="+mj-lt"/>
              </a:defRPr>
            </a:lvl1pPr>
            <a:lvl2pPr marL="0" indent="0">
              <a:buNone/>
              <a:defRPr>
                <a:latin typeface="+mj-lt"/>
              </a:defRPr>
            </a:lvl2pPr>
          </a:lstStyle>
          <a:p>
            <a:pPr lvl="0"/>
            <a:r>
              <a:rPr lang="en-US" dirty="0"/>
              <a:t>Click to edit text</a:t>
            </a:r>
          </a:p>
          <a:p>
            <a:pPr lvl="1"/>
            <a:r>
              <a:rPr lang="en-US" dirty="0"/>
              <a:t>Second level</a:t>
            </a:r>
          </a:p>
        </p:txBody>
      </p:sp>
      <p:sp>
        <p:nvSpPr>
          <p:cNvPr id="16" name="Subtitle 2"/>
          <p:cNvSpPr>
            <a:spLocks noGrp="1"/>
          </p:cNvSpPr>
          <p:nvPr>
            <p:ph type="subTitle" idx="1" hasCustomPrompt="1"/>
          </p:nvPr>
        </p:nvSpPr>
        <p:spPr>
          <a:xfrm>
            <a:off x="314325" y="2704144"/>
            <a:ext cx="4827547" cy="966156"/>
          </a:xfrm>
        </p:spPr>
        <p:txBody>
          <a:bodyPr/>
          <a:lstStyle>
            <a:lvl1pPr marL="0" indent="0" algn="l">
              <a:buNone/>
              <a:defRPr baseline="0">
                <a:solidFill>
                  <a:schemeClr val="tx1"/>
                </a:solidFill>
              </a:defRPr>
            </a:lvl1pPr>
            <a:lvl2pPr marL="180975" indent="-180975" algn="l">
              <a:buClr>
                <a:schemeClr val="bg2"/>
              </a:buClr>
              <a:buSzPct val="100000"/>
              <a:buFont typeface="Wingdings" panose="05000000000000000000" pitchFamily="2" charset="2"/>
              <a:buChar char="§"/>
              <a:defRPr>
                <a:solidFill>
                  <a:schemeClr val="tx1"/>
                </a:solidFill>
              </a:defRPr>
            </a:lvl2pPr>
            <a:lvl3pPr marL="406800" indent="-190800" algn="l">
              <a:spcBef>
                <a:spcPts val="336"/>
              </a:spcBef>
              <a:buClrTx/>
              <a:buFont typeface="Helvetica 55 Roman" panose="020B0604020202020204" pitchFamily="34" charset="0"/>
              <a:buChar char="–"/>
              <a:defRPr>
                <a:solidFill>
                  <a:schemeClr val="tx1"/>
                </a:solidFill>
                <a:latin typeface="Helvetica 55 Roman" panose="020B0604020202020204" pitchFamily="34" charset="0"/>
              </a:defRPr>
            </a:lvl3pPr>
            <a:lvl4pPr marL="594000" indent="-172800" algn="l">
              <a:spcBef>
                <a:spcPts val="24"/>
              </a:spcBef>
              <a:buFont typeface="Helvetica 55 Roman" panose="020B0604020202020204" pitchFamily="34" charset="0"/>
              <a:buChar char="–"/>
              <a:defRPr>
                <a:solidFill>
                  <a:schemeClr val="tx1"/>
                </a:solidFill>
              </a:defRPr>
            </a:lvl4pPr>
            <a:lvl5pPr marL="799200" indent="-190800" algn="l">
              <a:buFont typeface="Helvetica 55 Roman" panose="020B0604020202020204" pitchFamily="34" charset="0"/>
              <a:buChar char="–"/>
              <a:defRPr>
                <a:solidFill>
                  <a:schemeClr val="tx1"/>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presenter name</a:t>
            </a:r>
          </a:p>
        </p:txBody>
      </p:sp>
      <p:grpSp>
        <p:nvGrpSpPr>
          <p:cNvPr id="49" name="Group 48"/>
          <p:cNvGrpSpPr>
            <a:grpSpLocks noChangeAspect="1"/>
          </p:cNvGrpSpPr>
          <p:nvPr userDrawn="1"/>
        </p:nvGrpSpPr>
        <p:grpSpPr bwMode="auto">
          <a:xfrm>
            <a:off x="313535" y="4233863"/>
            <a:ext cx="1692275" cy="615950"/>
            <a:chOff x="594" y="2669"/>
            <a:chExt cx="1066" cy="388"/>
          </a:xfrm>
        </p:grpSpPr>
        <p:sp>
          <p:nvSpPr>
            <p:cNvPr id="50" name="Rectangle 5"/>
            <p:cNvSpPr>
              <a:spLocks noChangeArrowheads="1"/>
            </p:cNvSpPr>
            <p:nvPr userDrawn="1"/>
          </p:nvSpPr>
          <p:spPr bwMode="auto">
            <a:xfrm>
              <a:off x="594" y="2669"/>
              <a:ext cx="386" cy="386"/>
            </a:xfrm>
            <a:prstGeom prst="rect">
              <a:avLst/>
            </a:prstGeom>
            <a:solidFill>
              <a:srgbClr val="FF7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51" name="Freeform 6"/>
            <p:cNvSpPr>
              <a:spLocks noEditPoints="1"/>
            </p:cNvSpPr>
            <p:nvPr userDrawn="1"/>
          </p:nvSpPr>
          <p:spPr bwMode="auto">
            <a:xfrm>
              <a:off x="712" y="2968"/>
              <a:ext cx="47" cy="55"/>
            </a:xfrm>
            <a:custGeom>
              <a:avLst/>
              <a:gdLst>
                <a:gd name="T0" fmla="*/ 66 w 93"/>
                <a:gd name="T1" fmla="*/ 99 h 109"/>
                <a:gd name="T2" fmla="*/ 31 w 93"/>
                <a:gd name="T3" fmla="*/ 109 h 109"/>
                <a:gd name="T4" fmla="*/ 0 w 93"/>
                <a:gd name="T5" fmla="*/ 79 h 109"/>
                <a:gd name="T6" fmla="*/ 66 w 93"/>
                <a:gd name="T7" fmla="*/ 37 h 109"/>
                <a:gd name="T8" fmla="*/ 66 w 93"/>
                <a:gd name="T9" fmla="*/ 32 h 109"/>
                <a:gd name="T10" fmla="*/ 49 w 93"/>
                <a:gd name="T11" fmla="*/ 19 h 109"/>
                <a:gd name="T12" fmla="*/ 24 w 93"/>
                <a:gd name="T13" fmla="*/ 32 h 109"/>
                <a:gd name="T14" fmla="*/ 5 w 93"/>
                <a:gd name="T15" fmla="*/ 21 h 109"/>
                <a:gd name="T16" fmla="*/ 50 w 93"/>
                <a:gd name="T17" fmla="*/ 0 h 109"/>
                <a:gd name="T18" fmla="*/ 93 w 93"/>
                <a:gd name="T19" fmla="*/ 32 h 109"/>
                <a:gd name="T20" fmla="*/ 93 w 93"/>
                <a:gd name="T21" fmla="*/ 108 h 109"/>
                <a:gd name="T22" fmla="*/ 68 w 93"/>
                <a:gd name="T23" fmla="*/ 108 h 109"/>
                <a:gd name="T24" fmla="*/ 66 w 93"/>
                <a:gd name="T25" fmla="*/ 99 h 109"/>
                <a:gd name="T26" fmla="*/ 27 w 93"/>
                <a:gd name="T27" fmla="*/ 77 h 109"/>
                <a:gd name="T28" fmla="*/ 39 w 93"/>
                <a:gd name="T29" fmla="*/ 90 h 109"/>
                <a:gd name="T30" fmla="*/ 65 w 93"/>
                <a:gd name="T31" fmla="*/ 79 h 109"/>
                <a:gd name="T32" fmla="*/ 65 w 93"/>
                <a:gd name="T33" fmla="*/ 54 h 109"/>
                <a:gd name="T34" fmla="*/ 27 w 93"/>
                <a:gd name="T35" fmla="*/ 7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3" h="109">
                  <a:moveTo>
                    <a:pt x="66" y="99"/>
                  </a:moveTo>
                  <a:cubicBezTo>
                    <a:pt x="55" y="106"/>
                    <a:pt x="43" y="109"/>
                    <a:pt x="31" y="109"/>
                  </a:cubicBezTo>
                  <a:cubicBezTo>
                    <a:pt x="11" y="109"/>
                    <a:pt x="0" y="96"/>
                    <a:pt x="0" y="79"/>
                  </a:cubicBezTo>
                  <a:cubicBezTo>
                    <a:pt x="0" y="55"/>
                    <a:pt x="21" y="42"/>
                    <a:pt x="66" y="37"/>
                  </a:cubicBezTo>
                  <a:cubicBezTo>
                    <a:pt x="66" y="32"/>
                    <a:pt x="66" y="32"/>
                    <a:pt x="66" y="32"/>
                  </a:cubicBezTo>
                  <a:cubicBezTo>
                    <a:pt x="66" y="24"/>
                    <a:pt x="60" y="19"/>
                    <a:pt x="49" y="19"/>
                  </a:cubicBezTo>
                  <a:cubicBezTo>
                    <a:pt x="39" y="19"/>
                    <a:pt x="30" y="24"/>
                    <a:pt x="24" y="32"/>
                  </a:cubicBezTo>
                  <a:cubicBezTo>
                    <a:pt x="5" y="21"/>
                    <a:pt x="5" y="21"/>
                    <a:pt x="5" y="21"/>
                  </a:cubicBezTo>
                  <a:cubicBezTo>
                    <a:pt x="15" y="7"/>
                    <a:pt x="30" y="0"/>
                    <a:pt x="50" y="0"/>
                  </a:cubicBezTo>
                  <a:cubicBezTo>
                    <a:pt x="77" y="0"/>
                    <a:pt x="93" y="12"/>
                    <a:pt x="93" y="32"/>
                  </a:cubicBezTo>
                  <a:cubicBezTo>
                    <a:pt x="93" y="32"/>
                    <a:pt x="93" y="108"/>
                    <a:pt x="93" y="108"/>
                  </a:cubicBezTo>
                  <a:cubicBezTo>
                    <a:pt x="68" y="108"/>
                    <a:pt x="68" y="108"/>
                    <a:pt x="68" y="108"/>
                  </a:cubicBezTo>
                  <a:lnTo>
                    <a:pt x="66" y="99"/>
                  </a:lnTo>
                  <a:close/>
                  <a:moveTo>
                    <a:pt x="27" y="77"/>
                  </a:moveTo>
                  <a:cubicBezTo>
                    <a:pt x="27" y="84"/>
                    <a:pt x="31" y="90"/>
                    <a:pt x="39" y="90"/>
                  </a:cubicBezTo>
                  <a:cubicBezTo>
                    <a:pt x="48" y="90"/>
                    <a:pt x="57" y="87"/>
                    <a:pt x="65" y="79"/>
                  </a:cubicBezTo>
                  <a:cubicBezTo>
                    <a:pt x="65" y="54"/>
                    <a:pt x="65" y="54"/>
                    <a:pt x="65" y="54"/>
                  </a:cubicBezTo>
                  <a:cubicBezTo>
                    <a:pt x="39" y="57"/>
                    <a:pt x="27" y="64"/>
                    <a:pt x="27" y="7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52" name="Freeform 7"/>
            <p:cNvSpPr>
              <a:spLocks/>
            </p:cNvSpPr>
            <p:nvPr userDrawn="1"/>
          </p:nvSpPr>
          <p:spPr bwMode="auto">
            <a:xfrm>
              <a:off x="770" y="2968"/>
              <a:ext cx="48" cy="55"/>
            </a:xfrm>
            <a:custGeom>
              <a:avLst/>
              <a:gdLst>
                <a:gd name="T0" fmla="*/ 0 w 94"/>
                <a:gd name="T1" fmla="*/ 5 h 108"/>
                <a:gd name="T2" fmla="*/ 23 w 94"/>
                <a:gd name="T3" fmla="*/ 2 h 108"/>
                <a:gd name="T4" fmla="*/ 25 w 94"/>
                <a:gd name="T5" fmla="*/ 15 h 108"/>
                <a:gd name="T6" fmla="*/ 61 w 94"/>
                <a:gd name="T7" fmla="*/ 0 h 108"/>
                <a:gd name="T8" fmla="*/ 94 w 94"/>
                <a:gd name="T9" fmla="*/ 34 h 108"/>
                <a:gd name="T10" fmla="*/ 94 w 94"/>
                <a:gd name="T11" fmla="*/ 108 h 108"/>
                <a:gd name="T12" fmla="*/ 66 w 94"/>
                <a:gd name="T13" fmla="*/ 108 h 108"/>
                <a:gd name="T14" fmla="*/ 66 w 94"/>
                <a:gd name="T15" fmla="*/ 39 h 108"/>
                <a:gd name="T16" fmla="*/ 53 w 94"/>
                <a:gd name="T17" fmla="*/ 21 h 108"/>
                <a:gd name="T18" fmla="*/ 27 w 94"/>
                <a:gd name="T19" fmla="*/ 32 h 108"/>
                <a:gd name="T20" fmla="*/ 27 w 94"/>
                <a:gd name="T21" fmla="*/ 108 h 108"/>
                <a:gd name="T22" fmla="*/ 0 w 94"/>
                <a:gd name="T23" fmla="*/ 108 h 108"/>
                <a:gd name="T24" fmla="*/ 0 w 94"/>
                <a:gd name="T25" fmla="*/ 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4" h="108">
                  <a:moveTo>
                    <a:pt x="0" y="5"/>
                  </a:moveTo>
                  <a:cubicBezTo>
                    <a:pt x="23" y="2"/>
                    <a:pt x="23" y="2"/>
                    <a:pt x="23" y="2"/>
                  </a:cubicBezTo>
                  <a:cubicBezTo>
                    <a:pt x="25" y="15"/>
                    <a:pt x="25" y="15"/>
                    <a:pt x="25" y="15"/>
                  </a:cubicBezTo>
                  <a:cubicBezTo>
                    <a:pt x="38" y="5"/>
                    <a:pt x="48" y="0"/>
                    <a:pt x="61" y="0"/>
                  </a:cubicBezTo>
                  <a:cubicBezTo>
                    <a:pt x="83" y="0"/>
                    <a:pt x="94" y="12"/>
                    <a:pt x="94" y="34"/>
                  </a:cubicBezTo>
                  <a:cubicBezTo>
                    <a:pt x="94" y="108"/>
                    <a:pt x="94" y="108"/>
                    <a:pt x="94" y="108"/>
                  </a:cubicBezTo>
                  <a:cubicBezTo>
                    <a:pt x="66" y="108"/>
                    <a:pt x="66" y="108"/>
                    <a:pt x="66" y="108"/>
                  </a:cubicBezTo>
                  <a:cubicBezTo>
                    <a:pt x="66" y="39"/>
                    <a:pt x="66" y="39"/>
                    <a:pt x="66" y="39"/>
                  </a:cubicBezTo>
                  <a:cubicBezTo>
                    <a:pt x="66" y="26"/>
                    <a:pt x="63" y="21"/>
                    <a:pt x="53" y="21"/>
                  </a:cubicBezTo>
                  <a:cubicBezTo>
                    <a:pt x="45" y="21"/>
                    <a:pt x="36" y="24"/>
                    <a:pt x="27" y="32"/>
                  </a:cubicBezTo>
                  <a:cubicBezTo>
                    <a:pt x="27" y="108"/>
                    <a:pt x="27" y="108"/>
                    <a:pt x="27" y="108"/>
                  </a:cubicBezTo>
                  <a:cubicBezTo>
                    <a:pt x="0" y="108"/>
                    <a:pt x="0" y="108"/>
                    <a:pt x="0" y="108"/>
                  </a:cubicBezTo>
                  <a:lnTo>
                    <a:pt x="0"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53" name="Freeform 8"/>
            <p:cNvSpPr>
              <a:spLocks noEditPoints="1"/>
            </p:cNvSpPr>
            <p:nvPr userDrawn="1"/>
          </p:nvSpPr>
          <p:spPr bwMode="auto">
            <a:xfrm>
              <a:off x="887" y="2968"/>
              <a:ext cx="50" cy="56"/>
            </a:xfrm>
            <a:custGeom>
              <a:avLst/>
              <a:gdLst>
                <a:gd name="T0" fmla="*/ 50 w 98"/>
                <a:gd name="T1" fmla="*/ 110 h 110"/>
                <a:gd name="T2" fmla="*/ 0 w 98"/>
                <a:gd name="T3" fmla="*/ 55 h 110"/>
                <a:gd name="T4" fmla="*/ 49 w 98"/>
                <a:gd name="T5" fmla="*/ 0 h 110"/>
                <a:gd name="T6" fmla="*/ 98 w 98"/>
                <a:gd name="T7" fmla="*/ 54 h 110"/>
                <a:gd name="T8" fmla="*/ 97 w 98"/>
                <a:gd name="T9" fmla="*/ 59 h 110"/>
                <a:gd name="T10" fmla="*/ 27 w 98"/>
                <a:gd name="T11" fmla="*/ 59 h 110"/>
                <a:gd name="T12" fmla="*/ 52 w 98"/>
                <a:gd name="T13" fmla="*/ 89 h 110"/>
                <a:gd name="T14" fmla="*/ 76 w 98"/>
                <a:gd name="T15" fmla="*/ 76 h 110"/>
                <a:gd name="T16" fmla="*/ 96 w 98"/>
                <a:gd name="T17" fmla="*/ 87 h 110"/>
                <a:gd name="T18" fmla="*/ 50 w 98"/>
                <a:gd name="T19" fmla="*/ 110 h 110"/>
                <a:gd name="T20" fmla="*/ 70 w 98"/>
                <a:gd name="T21" fmla="*/ 41 h 110"/>
                <a:gd name="T22" fmla="*/ 49 w 98"/>
                <a:gd name="T23" fmla="*/ 19 h 110"/>
                <a:gd name="T24" fmla="*/ 28 w 98"/>
                <a:gd name="T25" fmla="*/ 41 h 110"/>
                <a:gd name="T26" fmla="*/ 70 w 98"/>
                <a:gd name="T27" fmla="*/ 41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8" h="110">
                  <a:moveTo>
                    <a:pt x="50" y="110"/>
                  </a:moveTo>
                  <a:cubicBezTo>
                    <a:pt x="19" y="110"/>
                    <a:pt x="0" y="90"/>
                    <a:pt x="0" y="55"/>
                  </a:cubicBezTo>
                  <a:cubicBezTo>
                    <a:pt x="0" y="20"/>
                    <a:pt x="19" y="0"/>
                    <a:pt x="49" y="0"/>
                  </a:cubicBezTo>
                  <a:cubicBezTo>
                    <a:pt x="80" y="0"/>
                    <a:pt x="98" y="20"/>
                    <a:pt x="98" y="54"/>
                  </a:cubicBezTo>
                  <a:cubicBezTo>
                    <a:pt x="98" y="56"/>
                    <a:pt x="97" y="57"/>
                    <a:pt x="97" y="59"/>
                  </a:cubicBezTo>
                  <a:cubicBezTo>
                    <a:pt x="27" y="59"/>
                    <a:pt x="27" y="59"/>
                    <a:pt x="27" y="59"/>
                  </a:cubicBezTo>
                  <a:cubicBezTo>
                    <a:pt x="28" y="79"/>
                    <a:pt x="36" y="89"/>
                    <a:pt x="52" y="89"/>
                  </a:cubicBezTo>
                  <a:cubicBezTo>
                    <a:pt x="63" y="89"/>
                    <a:pt x="70" y="85"/>
                    <a:pt x="76" y="76"/>
                  </a:cubicBezTo>
                  <a:cubicBezTo>
                    <a:pt x="96" y="87"/>
                    <a:pt x="96" y="87"/>
                    <a:pt x="96" y="87"/>
                  </a:cubicBezTo>
                  <a:cubicBezTo>
                    <a:pt x="87" y="102"/>
                    <a:pt x="71" y="110"/>
                    <a:pt x="50" y="110"/>
                  </a:cubicBezTo>
                  <a:close/>
                  <a:moveTo>
                    <a:pt x="70" y="41"/>
                  </a:moveTo>
                  <a:cubicBezTo>
                    <a:pt x="70" y="27"/>
                    <a:pt x="62" y="19"/>
                    <a:pt x="49" y="19"/>
                  </a:cubicBezTo>
                  <a:cubicBezTo>
                    <a:pt x="37" y="19"/>
                    <a:pt x="29" y="27"/>
                    <a:pt x="28" y="41"/>
                  </a:cubicBezTo>
                  <a:lnTo>
                    <a:pt x="70"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54" name="Freeform 9"/>
            <p:cNvSpPr>
              <a:spLocks noEditPoints="1"/>
            </p:cNvSpPr>
            <p:nvPr userDrawn="1"/>
          </p:nvSpPr>
          <p:spPr bwMode="auto">
            <a:xfrm>
              <a:off x="615" y="2968"/>
              <a:ext cx="53" cy="56"/>
            </a:xfrm>
            <a:custGeom>
              <a:avLst/>
              <a:gdLst>
                <a:gd name="T0" fmla="*/ 52 w 104"/>
                <a:gd name="T1" fmla="*/ 111 h 111"/>
                <a:gd name="T2" fmla="*/ 0 w 104"/>
                <a:gd name="T3" fmla="*/ 55 h 111"/>
                <a:gd name="T4" fmla="*/ 52 w 104"/>
                <a:gd name="T5" fmla="*/ 0 h 111"/>
                <a:gd name="T6" fmla="*/ 104 w 104"/>
                <a:gd name="T7" fmla="*/ 55 h 111"/>
                <a:gd name="T8" fmla="*/ 52 w 104"/>
                <a:gd name="T9" fmla="*/ 111 h 111"/>
                <a:gd name="T10" fmla="*/ 52 w 104"/>
                <a:gd name="T11" fmla="*/ 23 h 111"/>
                <a:gd name="T12" fmla="*/ 28 w 104"/>
                <a:gd name="T13" fmla="*/ 55 h 111"/>
                <a:gd name="T14" fmla="*/ 52 w 104"/>
                <a:gd name="T15" fmla="*/ 87 h 111"/>
                <a:gd name="T16" fmla="*/ 77 w 104"/>
                <a:gd name="T17" fmla="*/ 55 h 111"/>
                <a:gd name="T18" fmla="*/ 52 w 104"/>
                <a:gd name="T19" fmla="*/ 23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111">
                  <a:moveTo>
                    <a:pt x="52" y="111"/>
                  </a:moveTo>
                  <a:cubicBezTo>
                    <a:pt x="25" y="111"/>
                    <a:pt x="0" y="93"/>
                    <a:pt x="0" y="55"/>
                  </a:cubicBezTo>
                  <a:cubicBezTo>
                    <a:pt x="0" y="17"/>
                    <a:pt x="25" y="0"/>
                    <a:pt x="52" y="0"/>
                  </a:cubicBezTo>
                  <a:cubicBezTo>
                    <a:pt x="79" y="0"/>
                    <a:pt x="104" y="17"/>
                    <a:pt x="104" y="55"/>
                  </a:cubicBezTo>
                  <a:cubicBezTo>
                    <a:pt x="104" y="93"/>
                    <a:pt x="79" y="111"/>
                    <a:pt x="52" y="111"/>
                  </a:cubicBezTo>
                  <a:close/>
                  <a:moveTo>
                    <a:pt x="52" y="23"/>
                  </a:moveTo>
                  <a:cubicBezTo>
                    <a:pt x="31" y="23"/>
                    <a:pt x="28" y="42"/>
                    <a:pt x="28" y="55"/>
                  </a:cubicBezTo>
                  <a:cubicBezTo>
                    <a:pt x="28" y="69"/>
                    <a:pt x="31" y="87"/>
                    <a:pt x="52" y="87"/>
                  </a:cubicBezTo>
                  <a:cubicBezTo>
                    <a:pt x="73" y="87"/>
                    <a:pt x="77" y="69"/>
                    <a:pt x="77" y="55"/>
                  </a:cubicBezTo>
                  <a:cubicBezTo>
                    <a:pt x="77" y="42"/>
                    <a:pt x="73" y="23"/>
                    <a:pt x="52" y="2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55" name="Freeform 10"/>
            <p:cNvSpPr>
              <a:spLocks/>
            </p:cNvSpPr>
            <p:nvPr userDrawn="1"/>
          </p:nvSpPr>
          <p:spPr bwMode="auto">
            <a:xfrm>
              <a:off x="678" y="2968"/>
              <a:ext cx="30" cy="55"/>
            </a:xfrm>
            <a:custGeom>
              <a:avLst/>
              <a:gdLst>
                <a:gd name="T0" fmla="*/ 0 w 59"/>
                <a:gd name="T1" fmla="*/ 3 h 108"/>
                <a:gd name="T2" fmla="*/ 26 w 59"/>
                <a:gd name="T3" fmla="*/ 3 h 108"/>
                <a:gd name="T4" fmla="*/ 26 w 59"/>
                <a:gd name="T5" fmla="*/ 15 h 108"/>
                <a:gd name="T6" fmla="*/ 55 w 59"/>
                <a:gd name="T7" fmla="*/ 0 h 108"/>
                <a:gd name="T8" fmla="*/ 59 w 59"/>
                <a:gd name="T9" fmla="*/ 1 h 108"/>
                <a:gd name="T10" fmla="*/ 59 w 59"/>
                <a:gd name="T11" fmla="*/ 27 h 108"/>
                <a:gd name="T12" fmla="*/ 58 w 59"/>
                <a:gd name="T13" fmla="*/ 27 h 108"/>
                <a:gd name="T14" fmla="*/ 28 w 59"/>
                <a:gd name="T15" fmla="*/ 38 h 108"/>
                <a:gd name="T16" fmla="*/ 28 w 59"/>
                <a:gd name="T17" fmla="*/ 108 h 108"/>
                <a:gd name="T18" fmla="*/ 0 w 59"/>
                <a:gd name="T19" fmla="*/ 108 h 108"/>
                <a:gd name="T20" fmla="*/ 0 w 59"/>
                <a:gd name="T21" fmla="*/ 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108">
                  <a:moveTo>
                    <a:pt x="0" y="3"/>
                  </a:moveTo>
                  <a:cubicBezTo>
                    <a:pt x="26" y="3"/>
                    <a:pt x="26" y="3"/>
                    <a:pt x="26" y="3"/>
                  </a:cubicBezTo>
                  <a:cubicBezTo>
                    <a:pt x="26" y="15"/>
                    <a:pt x="26" y="15"/>
                    <a:pt x="26" y="15"/>
                  </a:cubicBezTo>
                  <a:cubicBezTo>
                    <a:pt x="31" y="8"/>
                    <a:pt x="44" y="0"/>
                    <a:pt x="55" y="0"/>
                  </a:cubicBezTo>
                  <a:cubicBezTo>
                    <a:pt x="57" y="0"/>
                    <a:pt x="58" y="0"/>
                    <a:pt x="59" y="1"/>
                  </a:cubicBezTo>
                  <a:cubicBezTo>
                    <a:pt x="59" y="27"/>
                    <a:pt x="59" y="27"/>
                    <a:pt x="59" y="27"/>
                  </a:cubicBezTo>
                  <a:cubicBezTo>
                    <a:pt x="59" y="27"/>
                    <a:pt x="58" y="27"/>
                    <a:pt x="58" y="27"/>
                  </a:cubicBezTo>
                  <a:cubicBezTo>
                    <a:pt x="46" y="27"/>
                    <a:pt x="32" y="28"/>
                    <a:pt x="28" y="38"/>
                  </a:cubicBezTo>
                  <a:cubicBezTo>
                    <a:pt x="28" y="108"/>
                    <a:pt x="28" y="108"/>
                    <a:pt x="28" y="108"/>
                  </a:cubicBezTo>
                  <a:cubicBezTo>
                    <a:pt x="0" y="108"/>
                    <a:pt x="0" y="108"/>
                    <a:pt x="0" y="108"/>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56" name="Freeform 11"/>
            <p:cNvSpPr>
              <a:spLocks noEditPoints="1"/>
            </p:cNvSpPr>
            <p:nvPr userDrawn="1"/>
          </p:nvSpPr>
          <p:spPr bwMode="auto">
            <a:xfrm>
              <a:off x="828" y="2968"/>
              <a:ext cx="50" cy="76"/>
            </a:xfrm>
            <a:custGeom>
              <a:avLst/>
              <a:gdLst>
                <a:gd name="T0" fmla="*/ 49 w 98"/>
                <a:gd name="T1" fmla="*/ 85 h 149"/>
                <a:gd name="T2" fmla="*/ 72 w 98"/>
                <a:gd name="T3" fmla="*/ 50 h 149"/>
                <a:gd name="T4" fmla="*/ 49 w 98"/>
                <a:gd name="T5" fmla="*/ 20 h 149"/>
                <a:gd name="T6" fmla="*/ 28 w 98"/>
                <a:gd name="T7" fmla="*/ 51 h 149"/>
                <a:gd name="T8" fmla="*/ 49 w 98"/>
                <a:gd name="T9" fmla="*/ 85 h 149"/>
                <a:gd name="T10" fmla="*/ 98 w 98"/>
                <a:gd name="T11" fmla="*/ 2 h 149"/>
                <a:gd name="T12" fmla="*/ 98 w 98"/>
                <a:gd name="T13" fmla="*/ 102 h 149"/>
                <a:gd name="T14" fmla="*/ 47 w 98"/>
                <a:gd name="T15" fmla="*/ 149 h 149"/>
                <a:gd name="T16" fmla="*/ 3 w 98"/>
                <a:gd name="T17" fmla="*/ 123 h 149"/>
                <a:gd name="T18" fmla="*/ 30 w 98"/>
                <a:gd name="T19" fmla="*/ 118 h 149"/>
                <a:gd name="T20" fmla="*/ 50 w 98"/>
                <a:gd name="T21" fmla="*/ 128 h 149"/>
                <a:gd name="T22" fmla="*/ 72 w 98"/>
                <a:gd name="T23" fmla="*/ 105 h 149"/>
                <a:gd name="T24" fmla="*/ 72 w 98"/>
                <a:gd name="T25" fmla="*/ 93 h 149"/>
                <a:gd name="T26" fmla="*/ 71 w 98"/>
                <a:gd name="T27" fmla="*/ 92 h 149"/>
                <a:gd name="T28" fmla="*/ 44 w 98"/>
                <a:gd name="T29" fmla="*/ 108 h 149"/>
                <a:gd name="T30" fmla="*/ 0 w 98"/>
                <a:gd name="T31" fmla="*/ 55 h 149"/>
                <a:gd name="T32" fmla="*/ 42 w 98"/>
                <a:gd name="T33" fmla="*/ 0 h 149"/>
                <a:gd name="T34" fmla="*/ 73 w 98"/>
                <a:gd name="T35" fmla="*/ 15 h 149"/>
                <a:gd name="T36" fmla="*/ 73 w 98"/>
                <a:gd name="T37" fmla="*/ 15 h 149"/>
                <a:gd name="T38" fmla="*/ 75 w 98"/>
                <a:gd name="T39" fmla="*/ 2 h 149"/>
                <a:gd name="T40" fmla="*/ 98 w 98"/>
                <a:gd name="T41" fmla="*/ 2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8" h="149">
                  <a:moveTo>
                    <a:pt x="49" y="85"/>
                  </a:moveTo>
                  <a:cubicBezTo>
                    <a:pt x="70" y="85"/>
                    <a:pt x="72" y="64"/>
                    <a:pt x="72" y="50"/>
                  </a:cubicBezTo>
                  <a:cubicBezTo>
                    <a:pt x="72" y="33"/>
                    <a:pt x="64" y="20"/>
                    <a:pt x="49" y="20"/>
                  </a:cubicBezTo>
                  <a:cubicBezTo>
                    <a:pt x="39" y="20"/>
                    <a:pt x="28" y="27"/>
                    <a:pt x="28" y="51"/>
                  </a:cubicBezTo>
                  <a:cubicBezTo>
                    <a:pt x="28" y="64"/>
                    <a:pt x="29" y="85"/>
                    <a:pt x="49" y="85"/>
                  </a:cubicBezTo>
                  <a:close/>
                  <a:moveTo>
                    <a:pt x="98" y="2"/>
                  </a:moveTo>
                  <a:cubicBezTo>
                    <a:pt x="98" y="102"/>
                    <a:pt x="98" y="102"/>
                    <a:pt x="98" y="102"/>
                  </a:cubicBezTo>
                  <a:cubicBezTo>
                    <a:pt x="98" y="119"/>
                    <a:pt x="97" y="148"/>
                    <a:pt x="47" y="149"/>
                  </a:cubicBezTo>
                  <a:cubicBezTo>
                    <a:pt x="26" y="149"/>
                    <a:pt x="7" y="141"/>
                    <a:pt x="3" y="123"/>
                  </a:cubicBezTo>
                  <a:cubicBezTo>
                    <a:pt x="30" y="118"/>
                    <a:pt x="30" y="118"/>
                    <a:pt x="30" y="118"/>
                  </a:cubicBezTo>
                  <a:cubicBezTo>
                    <a:pt x="32" y="123"/>
                    <a:pt x="35" y="128"/>
                    <a:pt x="50" y="128"/>
                  </a:cubicBezTo>
                  <a:cubicBezTo>
                    <a:pt x="65" y="128"/>
                    <a:pt x="72" y="122"/>
                    <a:pt x="72" y="105"/>
                  </a:cubicBezTo>
                  <a:cubicBezTo>
                    <a:pt x="72" y="93"/>
                    <a:pt x="72" y="93"/>
                    <a:pt x="72" y="93"/>
                  </a:cubicBezTo>
                  <a:cubicBezTo>
                    <a:pt x="71" y="92"/>
                    <a:pt x="71" y="92"/>
                    <a:pt x="71" y="92"/>
                  </a:cubicBezTo>
                  <a:cubicBezTo>
                    <a:pt x="67" y="100"/>
                    <a:pt x="60" y="108"/>
                    <a:pt x="44" y="108"/>
                  </a:cubicBezTo>
                  <a:cubicBezTo>
                    <a:pt x="19" y="108"/>
                    <a:pt x="0" y="91"/>
                    <a:pt x="0" y="55"/>
                  </a:cubicBezTo>
                  <a:cubicBezTo>
                    <a:pt x="0" y="20"/>
                    <a:pt x="20" y="0"/>
                    <a:pt x="42" y="0"/>
                  </a:cubicBezTo>
                  <a:cubicBezTo>
                    <a:pt x="63" y="0"/>
                    <a:pt x="71" y="10"/>
                    <a:pt x="73" y="15"/>
                  </a:cubicBezTo>
                  <a:cubicBezTo>
                    <a:pt x="73" y="15"/>
                    <a:pt x="73" y="15"/>
                    <a:pt x="73" y="15"/>
                  </a:cubicBezTo>
                  <a:cubicBezTo>
                    <a:pt x="75" y="2"/>
                    <a:pt x="75" y="2"/>
                    <a:pt x="75" y="2"/>
                  </a:cubicBezTo>
                  <a:lnTo>
                    <a:pt x="98"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57" name="Freeform 12"/>
            <p:cNvSpPr>
              <a:spLocks noEditPoints="1"/>
            </p:cNvSpPr>
            <p:nvPr userDrawn="1"/>
          </p:nvSpPr>
          <p:spPr bwMode="auto">
            <a:xfrm>
              <a:off x="928" y="2949"/>
              <a:ext cx="37" cy="17"/>
            </a:xfrm>
            <a:custGeom>
              <a:avLst/>
              <a:gdLst>
                <a:gd name="T0" fmla="*/ 14 w 37"/>
                <a:gd name="T1" fmla="*/ 2 h 17"/>
                <a:gd name="T2" fmla="*/ 9 w 37"/>
                <a:gd name="T3" fmla="*/ 2 h 17"/>
                <a:gd name="T4" fmla="*/ 9 w 37"/>
                <a:gd name="T5" fmla="*/ 17 h 17"/>
                <a:gd name="T6" fmla="*/ 6 w 37"/>
                <a:gd name="T7" fmla="*/ 17 h 17"/>
                <a:gd name="T8" fmla="*/ 6 w 37"/>
                <a:gd name="T9" fmla="*/ 2 h 17"/>
                <a:gd name="T10" fmla="*/ 0 w 37"/>
                <a:gd name="T11" fmla="*/ 2 h 17"/>
                <a:gd name="T12" fmla="*/ 0 w 37"/>
                <a:gd name="T13" fmla="*/ 0 h 17"/>
                <a:gd name="T14" fmla="*/ 14 w 37"/>
                <a:gd name="T15" fmla="*/ 0 h 17"/>
                <a:gd name="T16" fmla="*/ 14 w 37"/>
                <a:gd name="T17" fmla="*/ 2 h 17"/>
                <a:gd name="T18" fmla="*/ 37 w 37"/>
                <a:gd name="T19" fmla="*/ 17 h 17"/>
                <a:gd name="T20" fmla="*/ 34 w 37"/>
                <a:gd name="T21" fmla="*/ 17 h 17"/>
                <a:gd name="T22" fmla="*/ 34 w 37"/>
                <a:gd name="T23" fmla="*/ 2 h 17"/>
                <a:gd name="T24" fmla="*/ 34 w 37"/>
                <a:gd name="T25" fmla="*/ 2 h 17"/>
                <a:gd name="T26" fmla="*/ 29 w 37"/>
                <a:gd name="T27" fmla="*/ 17 h 17"/>
                <a:gd name="T28" fmla="*/ 27 w 37"/>
                <a:gd name="T29" fmla="*/ 17 h 17"/>
                <a:gd name="T30" fmla="*/ 21 w 37"/>
                <a:gd name="T31" fmla="*/ 2 h 17"/>
                <a:gd name="T32" fmla="*/ 20 w 37"/>
                <a:gd name="T33" fmla="*/ 2 h 17"/>
                <a:gd name="T34" fmla="*/ 20 w 37"/>
                <a:gd name="T35" fmla="*/ 17 h 17"/>
                <a:gd name="T36" fmla="*/ 18 w 37"/>
                <a:gd name="T37" fmla="*/ 17 h 17"/>
                <a:gd name="T38" fmla="*/ 18 w 37"/>
                <a:gd name="T39" fmla="*/ 0 h 17"/>
                <a:gd name="T40" fmla="*/ 22 w 37"/>
                <a:gd name="T41" fmla="*/ 0 h 17"/>
                <a:gd name="T42" fmla="*/ 28 w 37"/>
                <a:gd name="T43" fmla="*/ 13 h 17"/>
                <a:gd name="T44" fmla="*/ 33 w 37"/>
                <a:gd name="T45" fmla="*/ 0 h 17"/>
                <a:gd name="T46" fmla="*/ 37 w 37"/>
                <a:gd name="T47" fmla="*/ 0 h 17"/>
                <a:gd name="T48" fmla="*/ 37 w 37"/>
                <a:gd name="T49"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17">
                  <a:moveTo>
                    <a:pt x="14" y="2"/>
                  </a:moveTo>
                  <a:lnTo>
                    <a:pt x="9" y="2"/>
                  </a:lnTo>
                  <a:lnTo>
                    <a:pt x="9" y="17"/>
                  </a:lnTo>
                  <a:lnTo>
                    <a:pt x="6" y="17"/>
                  </a:lnTo>
                  <a:lnTo>
                    <a:pt x="6" y="2"/>
                  </a:lnTo>
                  <a:lnTo>
                    <a:pt x="0" y="2"/>
                  </a:lnTo>
                  <a:lnTo>
                    <a:pt x="0" y="0"/>
                  </a:lnTo>
                  <a:lnTo>
                    <a:pt x="14" y="0"/>
                  </a:lnTo>
                  <a:lnTo>
                    <a:pt x="14" y="2"/>
                  </a:lnTo>
                  <a:close/>
                  <a:moveTo>
                    <a:pt x="37" y="17"/>
                  </a:moveTo>
                  <a:lnTo>
                    <a:pt x="34" y="17"/>
                  </a:lnTo>
                  <a:lnTo>
                    <a:pt x="34" y="2"/>
                  </a:lnTo>
                  <a:lnTo>
                    <a:pt x="34" y="2"/>
                  </a:lnTo>
                  <a:lnTo>
                    <a:pt x="29" y="17"/>
                  </a:lnTo>
                  <a:lnTo>
                    <a:pt x="27" y="17"/>
                  </a:lnTo>
                  <a:lnTo>
                    <a:pt x="21" y="2"/>
                  </a:lnTo>
                  <a:lnTo>
                    <a:pt x="20" y="2"/>
                  </a:lnTo>
                  <a:lnTo>
                    <a:pt x="20" y="17"/>
                  </a:lnTo>
                  <a:lnTo>
                    <a:pt x="18" y="17"/>
                  </a:lnTo>
                  <a:lnTo>
                    <a:pt x="18" y="0"/>
                  </a:lnTo>
                  <a:lnTo>
                    <a:pt x="22" y="0"/>
                  </a:lnTo>
                  <a:lnTo>
                    <a:pt x="28" y="13"/>
                  </a:lnTo>
                  <a:lnTo>
                    <a:pt x="33" y="0"/>
                  </a:lnTo>
                  <a:lnTo>
                    <a:pt x="37" y="0"/>
                  </a:lnTo>
                  <a:lnTo>
                    <a:pt x="37"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58" name="Freeform 13"/>
            <p:cNvSpPr>
              <a:spLocks noEditPoints="1"/>
            </p:cNvSpPr>
            <p:nvPr userDrawn="1"/>
          </p:nvSpPr>
          <p:spPr bwMode="auto">
            <a:xfrm>
              <a:off x="1075" y="2811"/>
              <a:ext cx="85" cy="102"/>
            </a:xfrm>
            <a:custGeom>
              <a:avLst/>
              <a:gdLst>
                <a:gd name="T0" fmla="*/ 90 w 166"/>
                <a:gd name="T1" fmla="*/ 165 h 198"/>
                <a:gd name="T2" fmla="*/ 103 w 166"/>
                <a:gd name="T3" fmla="*/ 163 h 198"/>
                <a:gd name="T4" fmla="*/ 113 w 166"/>
                <a:gd name="T5" fmla="*/ 159 h 198"/>
                <a:gd name="T6" fmla="*/ 120 w 166"/>
                <a:gd name="T7" fmla="*/ 151 h 198"/>
                <a:gd name="T8" fmla="*/ 123 w 166"/>
                <a:gd name="T9" fmla="*/ 138 h 198"/>
                <a:gd name="T10" fmla="*/ 114 w 166"/>
                <a:gd name="T11" fmla="*/ 117 h 198"/>
                <a:gd name="T12" fmla="*/ 91 w 166"/>
                <a:gd name="T13" fmla="*/ 110 h 198"/>
                <a:gd name="T14" fmla="*/ 44 w 166"/>
                <a:gd name="T15" fmla="*/ 110 h 198"/>
                <a:gd name="T16" fmla="*/ 44 w 166"/>
                <a:gd name="T17" fmla="*/ 165 h 198"/>
                <a:gd name="T18" fmla="*/ 90 w 166"/>
                <a:gd name="T19" fmla="*/ 165 h 198"/>
                <a:gd name="T20" fmla="*/ 88 w 166"/>
                <a:gd name="T21" fmla="*/ 80 h 198"/>
                <a:gd name="T22" fmla="*/ 107 w 166"/>
                <a:gd name="T23" fmla="*/ 75 h 198"/>
                <a:gd name="T24" fmla="*/ 115 w 166"/>
                <a:gd name="T25" fmla="*/ 57 h 198"/>
                <a:gd name="T26" fmla="*/ 112 w 166"/>
                <a:gd name="T27" fmla="*/ 45 h 198"/>
                <a:gd name="T28" fmla="*/ 105 w 166"/>
                <a:gd name="T29" fmla="*/ 38 h 198"/>
                <a:gd name="T30" fmla="*/ 96 w 166"/>
                <a:gd name="T31" fmla="*/ 35 h 198"/>
                <a:gd name="T32" fmla="*/ 85 w 166"/>
                <a:gd name="T33" fmla="*/ 34 h 198"/>
                <a:gd name="T34" fmla="*/ 44 w 166"/>
                <a:gd name="T35" fmla="*/ 34 h 198"/>
                <a:gd name="T36" fmla="*/ 44 w 166"/>
                <a:gd name="T37" fmla="*/ 80 h 198"/>
                <a:gd name="T38" fmla="*/ 88 w 166"/>
                <a:gd name="T39" fmla="*/ 80 h 198"/>
                <a:gd name="T40" fmla="*/ 93 w 166"/>
                <a:gd name="T41" fmla="*/ 0 h 198"/>
                <a:gd name="T42" fmla="*/ 119 w 166"/>
                <a:gd name="T43" fmla="*/ 2 h 198"/>
                <a:gd name="T44" fmla="*/ 139 w 166"/>
                <a:gd name="T45" fmla="*/ 11 h 198"/>
                <a:gd name="T46" fmla="*/ 152 w 166"/>
                <a:gd name="T47" fmla="*/ 26 h 198"/>
                <a:gd name="T48" fmla="*/ 157 w 166"/>
                <a:gd name="T49" fmla="*/ 49 h 198"/>
                <a:gd name="T50" fmla="*/ 150 w 166"/>
                <a:gd name="T51" fmla="*/ 74 h 198"/>
                <a:gd name="T52" fmla="*/ 130 w 166"/>
                <a:gd name="T53" fmla="*/ 91 h 198"/>
                <a:gd name="T54" fmla="*/ 157 w 166"/>
                <a:gd name="T55" fmla="*/ 109 h 198"/>
                <a:gd name="T56" fmla="*/ 166 w 166"/>
                <a:gd name="T57" fmla="*/ 141 h 198"/>
                <a:gd name="T58" fmla="*/ 160 w 166"/>
                <a:gd name="T59" fmla="*/ 167 h 198"/>
                <a:gd name="T60" fmla="*/ 145 w 166"/>
                <a:gd name="T61" fmla="*/ 185 h 198"/>
                <a:gd name="T62" fmla="*/ 122 w 166"/>
                <a:gd name="T63" fmla="*/ 195 h 198"/>
                <a:gd name="T64" fmla="*/ 96 w 166"/>
                <a:gd name="T65" fmla="*/ 198 h 198"/>
                <a:gd name="T66" fmla="*/ 0 w 166"/>
                <a:gd name="T67" fmla="*/ 198 h 198"/>
                <a:gd name="T68" fmla="*/ 0 w 166"/>
                <a:gd name="T69" fmla="*/ 0 h 198"/>
                <a:gd name="T70" fmla="*/ 93 w 166"/>
                <a:gd name="T71"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6" h="198">
                  <a:moveTo>
                    <a:pt x="90" y="165"/>
                  </a:moveTo>
                  <a:cubicBezTo>
                    <a:pt x="95" y="165"/>
                    <a:pt x="99" y="164"/>
                    <a:pt x="103" y="163"/>
                  </a:cubicBezTo>
                  <a:cubicBezTo>
                    <a:pt x="106" y="162"/>
                    <a:pt x="110" y="161"/>
                    <a:pt x="113" y="159"/>
                  </a:cubicBezTo>
                  <a:cubicBezTo>
                    <a:pt x="116" y="157"/>
                    <a:pt x="118" y="155"/>
                    <a:pt x="120" y="151"/>
                  </a:cubicBezTo>
                  <a:cubicBezTo>
                    <a:pt x="122" y="148"/>
                    <a:pt x="123" y="144"/>
                    <a:pt x="123" y="138"/>
                  </a:cubicBezTo>
                  <a:cubicBezTo>
                    <a:pt x="123" y="128"/>
                    <a:pt x="120" y="121"/>
                    <a:pt x="114" y="117"/>
                  </a:cubicBezTo>
                  <a:cubicBezTo>
                    <a:pt x="108" y="112"/>
                    <a:pt x="101" y="110"/>
                    <a:pt x="91" y="110"/>
                  </a:cubicBezTo>
                  <a:cubicBezTo>
                    <a:pt x="44" y="110"/>
                    <a:pt x="44" y="110"/>
                    <a:pt x="44" y="110"/>
                  </a:cubicBezTo>
                  <a:cubicBezTo>
                    <a:pt x="44" y="165"/>
                    <a:pt x="44" y="165"/>
                    <a:pt x="44" y="165"/>
                  </a:cubicBezTo>
                  <a:lnTo>
                    <a:pt x="90" y="165"/>
                  </a:lnTo>
                  <a:close/>
                  <a:moveTo>
                    <a:pt x="88" y="80"/>
                  </a:moveTo>
                  <a:cubicBezTo>
                    <a:pt x="96" y="80"/>
                    <a:pt x="102" y="78"/>
                    <a:pt x="107" y="75"/>
                  </a:cubicBezTo>
                  <a:cubicBezTo>
                    <a:pt x="112" y="71"/>
                    <a:pt x="115" y="65"/>
                    <a:pt x="115" y="57"/>
                  </a:cubicBezTo>
                  <a:cubicBezTo>
                    <a:pt x="115" y="52"/>
                    <a:pt x="114" y="48"/>
                    <a:pt x="112" y="45"/>
                  </a:cubicBezTo>
                  <a:cubicBezTo>
                    <a:pt x="110" y="42"/>
                    <a:pt x="108" y="40"/>
                    <a:pt x="105" y="38"/>
                  </a:cubicBezTo>
                  <a:cubicBezTo>
                    <a:pt x="103" y="37"/>
                    <a:pt x="99" y="35"/>
                    <a:pt x="96" y="35"/>
                  </a:cubicBezTo>
                  <a:cubicBezTo>
                    <a:pt x="92" y="34"/>
                    <a:pt x="88" y="34"/>
                    <a:pt x="85" y="34"/>
                  </a:cubicBezTo>
                  <a:cubicBezTo>
                    <a:pt x="44" y="34"/>
                    <a:pt x="44" y="34"/>
                    <a:pt x="44" y="34"/>
                  </a:cubicBezTo>
                  <a:cubicBezTo>
                    <a:pt x="44" y="80"/>
                    <a:pt x="44" y="80"/>
                    <a:pt x="44" y="80"/>
                  </a:cubicBezTo>
                  <a:lnTo>
                    <a:pt x="88" y="80"/>
                  </a:lnTo>
                  <a:close/>
                  <a:moveTo>
                    <a:pt x="93" y="0"/>
                  </a:moveTo>
                  <a:cubicBezTo>
                    <a:pt x="103" y="0"/>
                    <a:pt x="112" y="1"/>
                    <a:pt x="119" y="2"/>
                  </a:cubicBezTo>
                  <a:cubicBezTo>
                    <a:pt x="127" y="4"/>
                    <a:pt x="134" y="7"/>
                    <a:pt x="139" y="11"/>
                  </a:cubicBezTo>
                  <a:cubicBezTo>
                    <a:pt x="145" y="14"/>
                    <a:pt x="149" y="20"/>
                    <a:pt x="152" y="26"/>
                  </a:cubicBezTo>
                  <a:cubicBezTo>
                    <a:pt x="155" y="32"/>
                    <a:pt x="157" y="40"/>
                    <a:pt x="157" y="49"/>
                  </a:cubicBezTo>
                  <a:cubicBezTo>
                    <a:pt x="157" y="59"/>
                    <a:pt x="155" y="67"/>
                    <a:pt x="150" y="74"/>
                  </a:cubicBezTo>
                  <a:cubicBezTo>
                    <a:pt x="145" y="81"/>
                    <a:pt x="139" y="86"/>
                    <a:pt x="130" y="91"/>
                  </a:cubicBezTo>
                  <a:cubicBezTo>
                    <a:pt x="142" y="94"/>
                    <a:pt x="151" y="100"/>
                    <a:pt x="157" y="109"/>
                  </a:cubicBezTo>
                  <a:cubicBezTo>
                    <a:pt x="163" y="118"/>
                    <a:pt x="166" y="128"/>
                    <a:pt x="166" y="141"/>
                  </a:cubicBezTo>
                  <a:cubicBezTo>
                    <a:pt x="166" y="151"/>
                    <a:pt x="164" y="160"/>
                    <a:pt x="160" y="167"/>
                  </a:cubicBezTo>
                  <a:cubicBezTo>
                    <a:pt x="157" y="174"/>
                    <a:pt x="151" y="180"/>
                    <a:pt x="145" y="185"/>
                  </a:cubicBezTo>
                  <a:cubicBezTo>
                    <a:pt x="138" y="189"/>
                    <a:pt x="131" y="193"/>
                    <a:pt x="122" y="195"/>
                  </a:cubicBezTo>
                  <a:cubicBezTo>
                    <a:pt x="114" y="197"/>
                    <a:pt x="105" y="198"/>
                    <a:pt x="96" y="198"/>
                  </a:cubicBezTo>
                  <a:cubicBezTo>
                    <a:pt x="0" y="198"/>
                    <a:pt x="0" y="198"/>
                    <a:pt x="0" y="198"/>
                  </a:cubicBezTo>
                  <a:cubicBezTo>
                    <a:pt x="0" y="0"/>
                    <a:pt x="0" y="0"/>
                    <a:pt x="0" y="0"/>
                  </a:cubicBezTo>
                  <a:lnTo>
                    <a:pt x="9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59" name="Freeform 14"/>
            <p:cNvSpPr>
              <a:spLocks/>
            </p:cNvSpPr>
            <p:nvPr userDrawn="1"/>
          </p:nvSpPr>
          <p:spPr bwMode="auto">
            <a:xfrm>
              <a:off x="1170" y="2840"/>
              <a:ext cx="69" cy="75"/>
            </a:xfrm>
            <a:custGeom>
              <a:avLst/>
              <a:gdLst>
                <a:gd name="T0" fmla="*/ 97 w 134"/>
                <a:gd name="T1" fmla="*/ 143 h 147"/>
                <a:gd name="T2" fmla="*/ 97 w 134"/>
                <a:gd name="T3" fmla="*/ 123 h 147"/>
                <a:gd name="T4" fmla="*/ 96 w 134"/>
                <a:gd name="T5" fmla="*/ 123 h 147"/>
                <a:gd name="T6" fmla="*/ 77 w 134"/>
                <a:gd name="T7" fmla="*/ 141 h 147"/>
                <a:gd name="T8" fmla="*/ 52 w 134"/>
                <a:gd name="T9" fmla="*/ 147 h 147"/>
                <a:gd name="T10" fmla="*/ 26 w 134"/>
                <a:gd name="T11" fmla="*/ 143 h 147"/>
                <a:gd name="T12" fmla="*/ 10 w 134"/>
                <a:gd name="T13" fmla="*/ 131 h 147"/>
                <a:gd name="T14" fmla="*/ 2 w 134"/>
                <a:gd name="T15" fmla="*/ 112 h 147"/>
                <a:gd name="T16" fmla="*/ 0 w 134"/>
                <a:gd name="T17" fmla="*/ 88 h 147"/>
                <a:gd name="T18" fmla="*/ 0 w 134"/>
                <a:gd name="T19" fmla="*/ 0 h 147"/>
                <a:gd name="T20" fmla="*/ 39 w 134"/>
                <a:gd name="T21" fmla="*/ 0 h 147"/>
                <a:gd name="T22" fmla="*/ 39 w 134"/>
                <a:gd name="T23" fmla="*/ 81 h 147"/>
                <a:gd name="T24" fmla="*/ 45 w 134"/>
                <a:gd name="T25" fmla="*/ 107 h 147"/>
                <a:gd name="T26" fmla="*/ 64 w 134"/>
                <a:gd name="T27" fmla="*/ 116 h 147"/>
                <a:gd name="T28" fmla="*/ 88 w 134"/>
                <a:gd name="T29" fmla="*/ 107 h 147"/>
                <a:gd name="T30" fmla="*/ 95 w 134"/>
                <a:gd name="T31" fmla="*/ 75 h 147"/>
                <a:gd name="T32" fmla="*/ 95 w 134"/>
                <a:gd name="T33" fmla="*/ 0 h 147"/>
                <a:gd name="T34" fmla="*/ 134 w 134"/>
                <a:gd name="T35" fmla="*/ 0 h 147"/>
                <a:gd name="T36" fmla="*/ 134 w 134"/>
                <a:gd name="T37" fmla="*/ 143 h 147"/>
                <a:gd name="T38" fmla="*/ 97 w 134"/>
                <a:gd name="T39" fmla="*/ 14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4" h="147">
                  <a:moveTo>
                    <a:pt x="97" y="143"/>
                  </a:moveTo>
                  <a:cubicBezTo>
                    <a:pt x="97" y="123"/>
                    <a:pt x="97" y="123"/>
                    <a:pt x="97" y="123"/>
                  </a:cubicBezTo>
                  <a:cubicBezTo>
                    <a:pt x="96" y="123"/>
                    <a:pt x="96" y="123"/>
                    <a:pt x="96" y="123"/>
                  </a:cubicBezTo>
                  <a:cubicBezTo>
                    <a:pt x="91" y="132"/>
                    <a:pt x="85" y="138"/>
                    <a:pt x="77" y="141"/>
                  </a:cubicBezTo>
                  <a:cubicBezTo>
                    <a:pt x="69" y="145"/>
                    <a:pt x="60" y="147"/>
                    <a:pt x="52" y="147"/>
                  </a:cubicBezTo>
                  <a:cubicBezTo>
                    <a:pt x="42" y="147"/>
                    <a:pt x="33" y="146"/>
                    <a:pt x="26" y="143"/>
                  </a:cubicBezTo>
                  <a:cubicBezTo>
                    <a:pt x="19" y="140"/>
                    <a:pt x="14" y="136"/>
                    <a:pt x="10" y="131"/>
                  </a:cubicBezTo>
                  <a:cubicBezTo>
                    <a:pt x="6" y="126"/>
                    <a:pt x="3" y="120"/>
                    <a:pt x="2" y="112"/>
                  </a:cubicBezTo>
                  <a:cubicBezTo>
                    <a:pt x="0" y="105"/>
                    <a:pt x="0" y="97"/>
                    <a:pt x="0" y="88"/>
                  </a:cubicBezTo>
                  <a:cubicBezTo>
                    <a:pt x="0" y="0"/>
                    <a:pt x="0" y="0"/>
                    <a:pt x="0" y="0"/>
                  </a:cubicBezTo>
                  <a:cubicBezTo>
                    <a:pt x="39" y="0"/>
                    <a:pt x="39" y="0"/>
                    <a:pt x="39" y="0"/>
                  </a:cubicBezTo>
                  <a:cubicBezTo>
                    <a:pt x="39" y="81"/>
                    <a:pt x="39" y="81"/>
                    <a:pt x="39" y="81"/>
                  </a:cubicBezTo>
                  <a:cubicBezTo>
                    <a:pt x="39" y="93"/>
                    <a:pt x="41" y="102"/>
                    <a:pt x="45" y="107"/>
                  </a:cubicBezTo>
                  <a:cubicBezTo>
                    <a:pt x="48" y="113"/>
                    <a:pt x="55" y="116"/>
                    <a:pt x="64" y="116"/>
                  </a:cubicBezTo>
                  <a:cubicBezTo>
                    <a:pt x="75" y="116"/>
                    <a:pt x="83" y="113"/>
                    <a:pt x="88" y="107"/>
                  </a:cubicBezTo>
                  <a:cubicBezTo>
                    <a:pt x="92" y="100"/>
                    <a:pt x="95" y="90"/>
                    <a:pt x="95" y="75"/>
                  </a:cubicBezTo>
                  <a:cubicBezTo>
                    <a:pt x="95" y="0"/>
                    <a:pt x="95" y="0"/>
                    <a:pt x="95" y="0"/>
                  </a:cubicBezTo>
                  <a:cubicBezTo>
                    <a:pt x="134" y="0"/>
                    <a:pt x="134" y="0"/>
                    <a:pt x="134" y="0"/>
                  </a:cubicBezTo>
                  <a:cubicBezTo>
                    <a:pt x="134" y="143"/>
                    <a:pt x="134" y="143"/>
                    <a:pt x="134" y="143"/>
                  </a:cubicBezTo>
                  <a:lnTo>
                    <a:pt x="97" y="1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60" name="Freeform 15"/>
            <p:cNvSpPr>
              <a:spLocks/>
            </p:cNvSpPr>
            <p:nvPr userDrawn="1"/>
          </p:nvSpPr>
          <p:spPr bwMode="auto">
            <a:xfrm>
              <a:off x="1249" y="2837"/>
              <a:ext cx="68" cy="78"/>
            </a:xfrm>
            <a:custGeom>
              <a:avLst/>
              <a:gdLst>
                <a:gd name="T0" fmla="*/ 40 w 133"/>
                <a:gd name="T1" fmla="*/ 112 h 151"/>
                <a:gd name="T2" fmla="*/ 47 w 133"/>
                <a:gd name="T3" fmla="*/ 119 h 151"/>
                <a:gd name="T4" fmla="*/ 56 w 133"/>
                <a:gd name="T5" fmla="*/ 124 h 151"/>
                <a:gd name="T6" fmla="*/ 67 w 133"/>
                <a:gd name="T7" fmla="*/ 125 h 151"/>
                <a:gd name="T8" fmla="*/ 76 w 133"/>
                <a:gd name="T9" fmla="*/ 124 h 151"/>
                <a:gd name="T10" fmla="*/ 85 w 133"/>
                <a:gd name="T11" fmla="*/ 121 h 151"/>
                <a:gd name="T12" fmla="*/ 91 w 133"/>
                <a:gd name="T13" fmla="*/ 115 h 151"/>
                <a:gd name="T14" fmla="*/ 93 w 133"/>
                <a:gd name="T15" fmla="*/ 107 h 151"/>
                <a:gd name="T16" fmla="*/ 82 w 133"/>
                <a:gd name="T17" fmla="*/ 93 h 151"/>
                <a:gd name="T18" fmla="*/ 49 w 133"/>
                <a:gd name="T19" fmla="*/ 84 h 151"/>
                <a:gd name="T20" fmla="*/ 32 w 133"/>
                <a:gd name="T21" fmla="*/ 80 h 151"/>
                <a:gd name="T22" fmla="*/ 17 w 133"/>
                <a:gd name="T23" fmla="*/ 73 h 151"/>
                <a:gd name="T24" fmla="*/ 7 w 133"/>
                <a:gd name="T25" fmla="*/ 62 h 151"/>
                <a:gd name="T26" fmla="*/ 3 w 133"/>
                <a:gd name="T27" fmla="*/ 46 h 151"/>
                <a:gd name="T28" fmla="*/ 8 w 133"/>
                <a:gd name="T29" fmla="*/ 23 h 151"/>
                <a:gd name="T30" fmla="*/ 23 w 133"/>
                <a:gd name="T31" fmla="*/ 9 h 151"/>
                <a:gd name="T32" fmla="*/ 43 w 133"/>
                <a:gd name="T33" fmla="*/ 2 h 151"/>
                <a:gd name="T34" fmla="*/ 66 w 133"/>
                <a:gd name="T35" fmla="*/ 0 h 151"/>
                <a:gd name="T36" fmla="*/ 88 w 133"/>
                <a:gd name="T37" fmla="*/ 2 h 151"/>
                <a:gd name="T38" fmla="*/ 108 w 133"/>
                <a:gd name="T39" fmla="*/ 10 h 151"/>
                <a:gd name="T40" fmla="*/ 122 w 133"/>
                <a:gd name="T41" fmla="*/ 24 h 151"/>
                <a:gd name="T42" fmla="*/ 129 w 133"/>
                <a:gd name="T43" fmla="*/ 46 h 151"/>
                <a:gd name="T44" fmla="*/ 91 w 133"/>
                <a:gd name="T45" fmla="*/ 46 h 151"/>
                <a:gd name="T46" fmla="*/ 83 w 133"/>
                <a:gd name="T47" fmla="*/ 30 h 151"/>
                <a:gd name="T48" fmla="*/ 64 w 133"/>
                <a:gd name="T49" fmla="*/ 26 h 151"/>
                <a:gd name="T50" fmla="*/ 57 w 133"/>
                <a:gd name="T51" fmla="*/ 27 h 151"/>
                <a:gd name="T52" fmla="*/ 50 w 133"/>
                <a:gd name="T53" fmla="*/ 28 h 151"/>
                <a:gd name="T54" fmla="*/ 45 w 133"/>
                <a:gd name="T55" fmla="*/ 32 h 151"/>
                <a:gd name="T56" fmla="*/ 42 w 133"/>
                <a:gd name="T57" fmla="*/ 40 h 151"/>
                <a:gd name="T58" fmla="*/ 46 w 133"/>
                <a:gd name="T59" fmla="*/ 48 h 151"/>
                <a:gd name="T60" fmla="*/ 57 w 133"/>
                <a:gd name="T61" fmla="*/ 54 h 151"/>
                <a:gd name="T62" fmla="*/ 71 w 133"/>
                <a:gd name="T63" fmla="*/ 57 h 151"/>
                <a:gd name="T64" fmla="*/ 87 w 133"/>
                <a:gd name="T65" fmla="*/ 61 h 151"/>
                <a:gd name="T66" fmla="*/ 104 w 133"/>
                <a:gd name="T67" fmla="*/ 66 h 151"/>
                <a:gd name="T68" fmla="*/ 119 w 133"/>
                <a:gd name="T69" fmla="*/ 73 h 151"/>
                <a:gd name="T70" fmla="*/ 129 w 133"/>
                <a:gd name="T71" fmla="*/ 84 h 151"/>
                <a:gd name="T72" fmla="*/ 133 w 133"/>
                <a:gd name="T73" fmla="*/ 101 h 151"/>
                <a:gd name="T74" fmla="*/ 127 w 133"/>
                <a:gd name="T75" fmla="*/ 125 h 151"/>
                <a:gd name="T76" fmla="*/ 112 w 133"/>
                <a:gd name="T77" fmla="*/ 140 h 151"/>
                <a:gd name="T78" fmla="*/ 91 w 133"/>
                <a:gd name="T79" fmla="*/ 149 h 151"/>
                <a:gd name="T80" fmla="*/ 67 w 133"/>
                <a:gd name="T81" fmla="*/ 151 h 151"/>
                <a:gd name="T82" fmla="*/ 43 w 133"/>
                <a:gd name="T83" fmla="*/ 149 h 151"/>
                <a:gd name="T84" fmla="*/ 21 w 133"/>
                <a:gd name="T85" fmla="*/ 140 h 151"/>
                <a:gd name="T86" fmla="*/ 6 w 133"/>
                <a:gd name="T87" fmla="*/ 125 h 151"/>
                <a:gd name="T88" fmla="*/ 0 w 133"/>
                <a:gd name="T89" fmla="*/ 101 h 151"/>
                <a:gd name="T90" fmla="*/ 37 w 133"/>
                <a:gd name="T91" fmla="*/ 101 h 151"/>
                <a:gd name="T92" fmla="*/ 40 w 133"/>
                <a:gd name="T93" fmla="*/ 11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3" h="151">
                  <a:moveTo>
                    <a:pt x="40" y="112"/>
                  </a:moveTo>
                  <a:cubicBezTo>
                    <a:pt x="42" y="115"/>
                    <a:pt x="44" y="117"/>
                    <a:pt x="47" y="119"/>
                  </a:cubicBezTo>
                  <a:cubicBezTo>
                    <a:pt x="49" y="121"/>
                    <a:pt x="53" y="123"/>
                    <a:pt x="56" y="124"/>
                  </a:cubicBezTo>
                  <a:cubicBezTo>
                    <a:pt x="60" y="124"/>
                    <a:pt x="64" y="125"/>
                    <a:pt x="67" y="125"/>
                  </a:cubicBezTo>
                  <a:cubicBezTo>
                    <a:pt x="70" y="125"/>
                    <a:pt x="73" y="125"/>
                    <a:pt x="76" y="124"/>
                  </a:cubicBezTo>
                  <a:cubicBezTo>
                    <a:pt x="79" y="123"/>
                    <a:pt x="82" y="122"/>
                    <a:pt x="85" y="121"/>
                  </a:cubicBezTo>
                  <a:cubicBezTo>
                    <a:pt x="87" y="119"/>
                    <a:pt x="89" y="118"/>
                    <a:pt x="91" y="115"/>
                  </a:cubicBezTo>
                  <a:cubicBezTo>
                    <a:pt x="92" y="113"/>
                    <a:pt x="93" y="110"/>
                    <a:pt x="93" y="107"/>
                  </a:cubicBezTo>
                  <a:cubicBezTo>
                    <a:pt x="93" y="101"/>
                    <a:pt x="89" y="96"/>
                    <a:pt x="82" y="93"/>
                  </a:cubicBezTo>
                  <a:cubicBezTo>
                    <a:pt x="74" y="90"/>
                    <a:pt x="63" y="87"/>
                    <a:pt x="49" y="84"/>
                  </a:cubicBezTo>
                  <a:cubicBezTo>
                    <a:pt x="43" y="83"/>
                    <a:pt x="37" y="81"/>
                    <a:pt x="32" y="80"/>
                  </a:cubicBezTo>
                  <a:cubicBezTo>
                    <a:pt x="26" y="78"/>
                    <a:pt x="21" y="76"/>
                    <a:pt x="17" y="73"/>
                  </a:cubicBezTo>
                  <a:cubicBezTo>
                    <a:pt x="13" y="70"/>
                    <a:pt x="9" y="66"/>
                    <a:pt x="7" y="62"/>
                  </a:cubicBezTo>
                  <a:cubicBezTo>
                    <a:pt x="4" y="58"/>
                    <a:pt x="3" y="52"/>
                    <a:pt x="3" y="46"/>
                  </a:cubicBezTo>
                  <a:cubicBezTo>
                    <a:pt x="3" y="37"/>
                    <a:pt x="5" y="29"/>
                    <a:pt x="8" y="23"/>
                  </a:cubicBezTo>
                  <a:cubicBezTo>
                    <a:pt x="12" y="17"/>
                    <a:pt x="17" y="13"/>
                    <a:pt x="23" y="9"/>
                  </a:cubicBezTo>
                  <a:cubicBezTo>
                    <a:pt x="29" y="6"/>
                    <a:pt x="35" y="3"/>
                    <a:pt x="43" y="2"/>
                  </a:cubicBezTo>
                  <a:cubicBezTo>
                    <a:pt x="50" y="1"/>
                    <a:pt x="58" y="0"/>
                    <a:pt x="66" y="0"/>
                  </a:cubicBezTo>
                  <a:cubicBezTo>
                    <a:pt x="73" y="0"/>
                    <a:pt x="81" y="1"/>
                    <a:pt x="88" y="2"/>
                  </a:cubicBezTo>
                  <a:cubicBezTo>
                    <a:pt x="95" y="4"/>
                    <a:pt x="102" y="6"/>
                    <a:pt x="108" y="10"/>
                  </a:cubicBezTo>
                  <a:cubicBezTo>
                    <a:pt x="114" y="13"/>
                    <a:pt x="118" y="18"/>
                    <a:pt x="122" y="24"/>
                  </a:cubicBezTo>
                  <a:cubicBezTo>
                    <a:pt x="126" y="29"/>
                    <a:pt x="128" y="37"/>
                    <a:pt x="129" y="46"/>
                  </a:cubicBezTo>
                  <a:cubicBezTo>
                    <a:pt x="91" y="46"/>
                    <a:pt x="91" y="46"/>
                    <a:pt x="91" y="46"/>
                  </a:cubicBezTo>
                  <a:cubicBezTo>
                    <a:pt x="91" y="38"/>
                    <a:pt x="88" y="33"/>
                    <a:pt x="83" y="30"/>
                  </a:cubicBezTo>
                  <a:cubicBezTo>
                    <a:pt x="78" y="28"/>
                    <a:pt x="71" y="26"/>
                    <a:pt x="64" y="26"/>
                  </a:cubicBezTo>
                  <a:cubicBezTo>
                    <a:pt x="62" y="26"/>
                    <a:pt x="60" y="26"/>
                    <a:pt x="57" y="27"/>
                  </a:cubicBezTo>
                  <a:cubicBezTo>
                    <a:pt x="55" y="27"/>
                    <a:pt x="52" y="28"/>
                    <a:pt x="50" y="28"/>
                  </a:cubicBezTo>
                  <a:cubicBezTo>
                    <a:pt x="48" y="29"/>
                    <a:pt x="46" y="31"/>
                    <a:pt x="45" y="32"/>
                  </a:cubicBezTo>
                  <a:cubicBezTo>
                    <a:pt x="43" y="34"/>
                    <a:pt x="42" y="37"/>
                    <a:pt x="42" y="40"/>
                  </a:cubicBezTo>
                  <a:cubicBezTo>
                    <a:pt x="42" y="43"/>
                    <a:pt x="44" y="46"/>
                    <a:pt x="46" y="48"/>
                  </a:cubicBezTo>
                  <a:cubicBezTo>
                    <a:pt x="49" y="50"/>
                    <a:pt x="52" y="52"/>
                    <a:pt x="57" y="54"/>
                  </a:cubicBezTo>
                  <a:cubicBezTo>
                    <a:pt x="61" y="55"/>
                    <a:pt x="65" y="56"/>
                    <a:pt x="71" y="57"/>
                  </a:cubicBezTo>
                  <a:cubicBezTo>
                    <a:pt x="76" y="58"/>
                    <a:pt x="82" y="60"/>
                    <a:pt x="87" y="61"/>
                  </a:cubicBezTo>
                  <a:cubicBezTo>
                    <a:pt x="93" y="62"/>
                    <a:pt x="99" y="64"/>
                    <a:pt x="104" y="66"/>
                  </a:cubicBezTo>
                  <a:cubicBezTo>
                    <a:pt x="109" y="68"/>
                    <a:pt x="114" y="70"/>
                    <a:pt x="119" y="73"/>
                  </a:cubicBezTo>
                  <a:cubicBezTo>
                    <a:pt x="123" y="76"/>
                    <a:pt x="126" y="80"/>
                    <a:pt x="129" y="84"/>
                  </a:cubicBezTo>
                  <a:cubicBezTo>
                    <a:pt x="132" y="89"/>
                    <a:pt x="133" y="95"/>
                    <a:pt x="133" y="101"/>
                  </a:cubicBezTo>
                  <a:cubicBezTo>
                    <a:pt x="133" y="111"/>
                    <a:pt x="131" y="119"/>
                    <a:pt x="127" y="125"/>
                  </a:cubicBezTo>
                  <a:cubicBezTo>
                    <a:pt x="123" y="131"/>
                    <a:pt x="118" y="137"/>
                    <a:pt x="112" y="140"/>
                  </a:cubicBezTo>
                  <a:cubicBezTo>
                    <a:pt x="106" y="144"/>
                    <a:pt x="99" y="147"/>
                    <a:pt x="91" y="149"/>
                  </a:cubicBezTo>
                  <a:cubicBezTo>
                    <a:pt x="83" y="150"/>
                    <a:pt x="75" y="151"/>
                    <a:pt x="67" y="151"/>
                  </a:cubicBezTo>
                  <a:cubicBezTo>
                    <a:pt x="59" y="151"/>
                    <a:pt x="51" y="150"/>
                    <a:pt x="43" y="149"/>
                  </a:cubicBezTo>
                  <a:cubicBezTo>
                    <a:pt x="35" y="147"/>
                    <a:pt x="28" y="144"/>
                    <a:pt x="21" y="140"/>
                  </a:cubicBezTo>
                  <a:cubicBezTo>
                    <a:pt x="15" y="136"/>
                    <a:pt x="10" y="131"/>
                    <a:pt x="6" y="125"/>
                  </a:cubicBezTo>
                  <a:cubicBezTo>
                    <a:pt x="2" y="118"/>
                    <a:pt x="0" y="110"/>
                    <a:pt x="0" y="101"/>
                  </a:cubicBezTo>
                  <a:cubicBezTo>
                    <a:pt x="37" y="101"/>
                    <a:pt x="37" y="101"/>
                    <a:pt x="37" y="101"/>
                  </a:cubicBezTo>
                  <a:cubicBezTo>
                    <a:pt x="37" y="105"/>
                    <a:pt x="38" y="109"/>
                    <a:pt x="40" y="1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61" name="Freeform 16"/>
            <p:cNvSpPr>
              <a:spLocks noEditPoints="1"/>
            </p:cNvSpPr>
            <p:nvPr userDrawn="1"/>
          </p:nvSpPr>
          <p:spPr bwMode="auto">
            <a:xfrm>
              <a:off x="1327" y="2811"/>
              <a:ext cx="20" cy="102"/>
            </a:xfrm>
            <a:custGeom>
              <a:avLst/>
              <a:gdLst>
                <a:gd name="T0" fmla="*/ 20 w 20"/>
                <a:gd name="T1" fmla="*/ 102 h 102"/>
                <a:gd name="T2" fmla="*/ 0 w 20"/>
                <a:gd name="T3" fmla="*/ 102 h 102"/>
                <a:gd name="T4" fmla="*/ 0 w 20"/>
                <a:gd name="T5" fmla="*/ 29 h 102"/>
                <a:gd name="T6" fmla="*/ 20 w 20"/>
                <a:gd name="T7" fmla="*/ 29 h 102"/>
                <a:gd name="T8" fmla="*/ 20 w 20"/>
                <a:gd name="T9" fmla="*/ 102 h 102"/>
                <a:gd name="T10" fmla="*/ 0 w 20"/>
                <a:gd name="T11" fmla="*/ 0 h 102"/>
                <a:gd name="T12" fmla="*/ 20 w 20"/>
                <a:gd name="T13" fmla="*/ 0 h 102"/>
                <a:gd name="T14" fmla="*/ 20 w 20"/>
                <a:gd name="T15" fmla="*/ 17 h 102"/>
                <a:gd name="T16" fmla="*/ 0 w 20"/>
                <a:gd name="T17" fmla="*/ 17 h 102"/>
                <a:gd name="T18" fmla="*/ 0 w 20"/>
                <a:gd name="T19"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102">
                  <a:moveTo>
                    <a:pt x="20" y="102"/>
                  </a:moveTo>
                  <a:lnTo>
                    <a:pt x="0" y="102"/>
                  </a:lnTo>
                  <a:lnTo>
                    <a:pt x="0" y="29"/>
                  </a:lnTo>
                  <a:lnTo>
                    <a:pt x="20" y="29"/>
                  </a:lnTo>
                  <a:lnTo>
                    <a:pt x="20" y="102"/>
                  </a:lnTo>
                  <a:close/>
                  <a:moveTo>
                    <a:pt x="0" y="0"/>
                  </a:moveTo>
                  <a:lnTo>
                    <a:pt x="20" y="0"/>
                  </a:lnTo>
                  <a:lnTo>
                    <a:pt x="20" y="17"/>
                  </a:lnTo>
                  <a:lnTo>
                    <a:pt x="0" y="1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62" name="Freeform 17"/>
            <p:cNvSpPr>
              <a:spLocks/>
            </p:cNvSpPr>
            <p:nvPr userDrawn="1"/>
          </p:nvSpPr>
          <p:spPr bwMode="auto">
            <a:xfrm>
              <a:off x="1361" y="2837"/>
              <a:ext cx="68" cy="76"/>
            </a:xfrm>
            <a:custGeom>
              <a:avLst/>
              <a:gdLst>
                <a:gd name="T0" fmla="*/ 38 w 135"/>
                <a:gd name="T1" fmla="*/ 4 h 147"/>
                <a:gd name="T2" fmla="*/ 38 w 135"/>
                <a:gd name="T3" fmla="*/ 24 h 147"/>
                <a:gd name="T4" fmla="*/ 39 w 135"/>
                <a:gd name="T5" fmla="*/ 24 h 147"/>
                <a:gd name="T6" fmla="*/ 58 w 135"/>
                <a:gd name="T7" fmla="*/ 6 h 147"/>
                <a:gd name="T8" fmla="*/ 82 w 135"/>
                <a:gd name="T9" fmla="*/ 0 h 147"/>
                <a:gd name="T10" fmla="*/ 108 w 135"/>
                <a:gd name="T11" fmla="*/ 4 h 147"/>
                <a:gd name="T12" fmla="*/ 124 w 135"/>
                <a:gd name="T13" fmla="*/ 16 h 147"/>
                <a:gd name="T14" fmla="*/ 133 w 135"/>
                <a:gd name="T15" fmla="*/ 35 h 147"/>
                <a:gd name="T16" fmla="*/ 135 w 135"/>
                <a:gd name="T17" fmla="*/ 59 h 147"/>
                <a:gd name="T18" fmla="*/ 135 w 135"/>
                <a:gd name="T19" fmla="*/ 147 h 147"/>
                <a:gd name="T20" fmla="*/ 95 w 135"/>
                <a:gd name="T21" fmla="*/ 147 h 147"/>
                <a:gd name="T22" fmla="*/ 95 w 135"/>
                <a:gd name="T23" fmla="*/ 66 h 147"/>
                <a:gd name="T24" fmla="*/ 90 w 135"/>
                <a:gd name="T25" fmla="*/ 40 h 147"/>
                <a:gd name="T26" fmla="*/ 70 w 135"/>
                <a:gd name="T27" fmla="*/ 31 h 147"/>
                <a:gd name="T28" fmla="*/ 47 w 135"/>
                <a:gd name="T29" fmla="*/ 41 h 147"/>
                <a:gd name="T30" fmla="*/ 40 w 135"/>
                <a:gd name="T31" fmla="*/ 72 h 147"/>
                <a:gd name="T32" fmla="*/ 40 w 135"/>
                <a:gd name="T33" fmla="*/ 147 h 147"/>
                <a:gd name="T34" fmla="*/ 0 w 135"/>
                <a:gd name="T35" fmla="*/ 147 h 147"/>
                <a:gd name="T36" fmla="*/ 0 w 135"/>
                <a:gd name="T37" fmla="*/ 4 h 147"/>
                <a:gd name="T38" fmla="*/ 38 w 135"/>
                <a:gd name="T39" fmla="*/ 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5" h="147">
                  <a:moveTo>
                    <a:pt x="38" y="4"/>
                  </a:moveTo>
                  <a:cubicBezTo>
                    <a:pt x="38" y="24"/>
                    <a:pt x="38" y="24"/>
                    <a:pt x="38" y="24"/>
                  </a:cubicBezTo>
                  <a:cubicBezTo>
                    <a:pt x="39" y="24"/>
                    <a:pt x="39" y="24"/>
                    <a:pt x="39" y="24"/>
                  </a:cubicBezTo>
                  <a:cubicBezTo>
                    <a:pt x="44" y="15"/>
                    <a:pt x="50" y="9"/>
                    <a:pt x="58" y="6"/>
                  </a:cubicBezTo>
                  <a:cubicBezTo>
                    <a:pt x="66" y="2"/>
                    <a:pt x="74" y="0"/>
                    <a:pt x="82" y="0"/>
                  </a:cubicBezTo>
                  <a:cubicBezTo>
                    <a:pt x="93" y="0"/>
                    <a:pt x="102" y="1"/>
                    <a:pt x="108" y="4"/>
                  </a:cubicBezTo>
                  <a:cubicBezTo>
                    <a:pt x="115" y="7"/>
                    <a:pt x="121" y="11"/>
                    <a:pt x="124" y="16"/>
                  </a:cubicBezTo>
                  <a:cubicBezTo>
                    <a:pt x="128" y="21"/>
                    <a:pt x="131" y="27"/>
                    <a:pt x="133" y="35"/>
                  </a:cubicBezTo>
                  <a:cubicBezTo>
                    <a:pt x="134" y="42"/>
                    <a:pt x="135" y="50"/>
                    <a:pt x="135" y="59"/>
                  </a:cubicBezTo>
                  <a:cubicBezTo>
                    <a:pt x="135" y="147"/>
                    <a:pt x="135" y="147"/>
                    <a:pt x="135" y="147"/>
                  </a:cubicBezTo>
                  <a:cubicBezTo>
                    <a:pt x="95" y="147"/>
                    <a:pt x="95" y="147"/>
                    <a:pt x="95" y="147"/>
                  </a:cubicBezTo>
                  <a:cubicBezTo>
                    <a:pt x="95" y="66"/>
                    <a:pt x="95" y="66"/>
                    <a:pt x="95" y="66"/>
                  </a:cubicBezTo>
                  <a:cubicBezTo>
                    <a:pt x="95" y="54"/>
                    <a:pt x="94" y="46"/>
                    <a:pt x="90" y="40"/>
                  </a:cubicBezTo>
                  <a:cubicBezTo>
                    <a:pt x="86" y="34"/>
                    <a:pt x="80" y="31"/>
                    <a:pt x="70" y="31"/>
                  </a:cubicBezTo>
                  <a:cubicBezTo>
                    <a:pt x="59" y="31"/>
                    <a:pt x="52" y="34"/>
                    <a:pt x="47" y="41"/>
                  </a:cubicBezTo>
                  <a:cubicBezTo>
                    <a:pt x="42" y="47"/>
                    <a:pt x="40" y="57"/>
                    <a:pt x="40" y="72"/>
                  </a:cubicBezTo>
                  <a:cubicBezTo>
                    <a:pt x="40" y="147"/>
                    <a:pt x="40" y="147"/>
                    <a:pt x="40" y="147"/>
                  </a:cubicBezTo>
                  <a:cubicBezTo>
                    <a:pt x="0" y="147"/>
                    <a:pt x="0" y="147"/>
                    <a:pt x="0" y="147"/>
                  </a:cubicBezTo>
                  <a:cubicBezTo>
                    <a:pt x="0" y="4"/>
                    <a:pt x="0" y="4"/>
                    <a:pt x="0" y="4"/>
                  </a:cubicBezTo>
                  <a:lnTo>
                    <a:pt x="38"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63" name="Freeform 18"/>
            <p:cNvSpPr>
              <a:spLocks noEditPoints="1"/>
            </p:cNvSpPr>
            <p:nvPr userDrawn="1"/>
          </p:nvSpPr>
          <p:spPr bwMode="auto">
            <a:xfrm>
              <a:off x="1439" y="2837"/>
              <a:ext cx="74" cy="78"/>
            </a:xfrm>
            <a:custGeom>
              <a:avLst/>
              <a:gdLst>
                <a:gd name="T0" fmla="*/ 94 w 144"/>
                <a:gd name="T1" fmla="*/ 37 h 151"/>
                <a:gd name="T2" fmla="*/ 72 w 144"/>
                <a:gd name="T3" fmla="*/ 30 h 151"/>
                <a:gd name="T4" fmla="*/ 56 w 144"/>
                <a:gd name="T5" fmla="*/ 33 h 151"/>
                <a:gd name="T6" fmla="*/ 46 w 144"/>
                <a:gd name="T7" fmla="*/ 41 h 151"/>
                <a:gd name="T8" fmla="*/ 41 w 144"/>
                <a:gd name="T9" fmla="*/ 51 h 151"/>
                <a:gd name="T10" fmla="*/ 39 w 144"/>
                <a:gd name="T11" fmla="*/ 60 h 151"/>
                <a:gd name="T12" fmla="*/ 103 w 144"/>
                <a:gd name="T13" fmla="*/ 60 h 151"/>
                <a:gd name="T14" fmla="*/ 94 w 144"/>
                <a:gd name="T15" fmla="*/ 37 h 151"/>
                <a:gd name="T16" fmla="*/ 49 w 144"/>
                <a:gd name="T17" fmla="*/ 113 h 151"/>
                <a:gd name="T18" fmla="*/ 75 w 144"/>
                <a:gd name="T19" fmla="*/ 122 h 151"/>
                <a:gd name="T20" fmla="*/ 95 w 144"/>
                <a:gd name="T21" fmla="*/ 116 h 151"/>
                <a:gd name="T22" fmla="*/ 106 w 144"/>
                <a:gd name="T23" fmla="*/ 103 h 151"/>
                <a:gd name="T24" fmla="*/ 140 w 144"/>
                <a:gd name="T25" fmla="*/ 103 h 151"/>
                <a:gd name="T26" fmla="*/ 115 w 144"/>
                <a:gd name="T27" fmla="*/ 140 h 151"/>
                <a:gd name="T28" fmla="*/ 73 w 144"/>
                <a:gd name="T29" fmla="*/ 151 h 151"/>
                <a:gd name="T30" fmla="*/ 43 w 144"/>
                <a:gd name="T31" fmla="*/ 146 h 151"/>
                <a:gd name="T32" fmla="*/ 20 w 144"/>
                <a:gd name="T33" fmla="*/ 130 h 151"/>
                <a:gd name="T34" fmla="*/ 5 w 144"/>
                <a:gd name="T35" fmla="*/ 106 h 151"/>
                <a:gd name="T36" fmla="*/ 0 w 144"/>
                <a:gd name="T37" fmla="*/ 76 h 151"/>
                <a:gd name="T38" fmla="*/ 5 w 144"/>
                <a:gd name="T39" fmla="*/ 46 h 151"/>
                <a:gd name="T40" fmla="*/ 20 w 144"/>
                <a:gd name="T41" fmla="*/ 22 h 151"/>
                <a:gd name="T42" fmla="*/ 43 w 144"/>
                <a:gd name="T43" fmla="*/ 6 h 151"/>
                <a:gd name="T44" fmla="*/ 73 w 144"/>
                <a:gd name="T45" fmla="*/ 0 h 151"/>
                <a:gd name="T46" fmla="*/ 105 w 144"/>
                <a:gd name="T47" fmla="*/ 7 h 151"/>
                <a:gd name="T48" fmla="*/ 128 w 144"/>
                <a:gd name="T49" fmla="*/ 26 h 151"/>
                <a:gd name="T50" fmla="*/ 140 w 144"/>
                <a:gd name="T51" fmla="*/ 53 h 151"/>
                <a:gd name="T52" fmla="*/ 143 w 144"/>
                <a:gd name="T53" fmla="*/ 85 h 151"/>
                <a:gd name="T54" fmla="*/ 39 w 144"/>
                <a:gd name="T55" fmla="*/ 85 h 151"/>
                <a:gd name="T56" fmla="*/ 49 w 144"/>
                <a:gd name="T57" fmla="*/ 11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4" h="151">
                  <a:moveTo>
                    <a:pt x="94" y="37"/>
                  </a:moveTo>
                  <a:cubicBezTo>
                    <a:pt x="89" y="32"/>
                    <a:pt x="82" y="30"/>
                    <a:pt x="72" y="30"/>
                  </a:cubicBezTo>
                  <a:cubicBezTo>
                    <a:pt x="66" y="30"/>
                    <a:pt x="61" y="31"/>
                    <a:pt x="56" y="33"/>
                  </a:cubicBezTo>
                  <a:cubicBezTo>
                    <a:pt x="52" y="35"/>
                    <a:pt x="49" y="38"/>
                    <a:pt x="46" y="41"/>
                  </a:cubicBezTo>
                  <a:cubicBezTo>
                    <a:pt x="44" y="44"/>
                    <a:pt x="42" y="47"/>
                    <a:pt x="41" y="51"/>
                  </a:cubicBezTo>
                  <a:cubicBezTo>
                    <a:pt x="40" y="54"/>
                    <a:pt x="39" y="57"/>
                    <a:pt x="39" y="60"/>
                  </a:cubicBezTo>
                  <a:cubicBezTo>
                    <a:pt x="103" y="60"/>
                    <a:pt x="103" y="60"/>
                    <a:pt x="103" y="60"/>
                  </a:cubicBezTo>
                  <a:cubicBezTo>
                    <a:pt x="102" y="50"/>
                    <a:pt x="98" y="43"/>
                    <a:pt x="94" y="37"/>
                  </a:cubicBezTo>
                  <a:moveTo>
                    <a:pt x="49" y="113"/>
                  </a:moveTo>
                  <a:cubicBezTo>
                    <a:pt x="55" y="119"/>
                    <a:pt x="63" y="122"/>
                    <a:pt x="75" y="122"/>
                  </a:cubicBezTo>
                  <a:cubicBezTo>
                    <a:pt x="83" y="122"/>
                    <a:pt x="89" y="120"/>
                    <a:pt x="95" y="116"/>
                  </a:cubicBezTo>
                  <a:cubicBezTo>
                    <a:pt x="101" y="112"/>
                    <a:pt x="104" y="107"/>
                    <a:pt x="106" y="103"/>
                  </a:cubicBezTo>
                  <a:cubicBezTo>
                    <a:pt x="140" y="103"/>
                    <a:pt x="140" y="103"/>
                    <a:pt x="140" y="103"/>
                  </a:cubicBezTo>
                  <a:cubicBezTo>
                    <a:pt x="135" y="120"/>
                    <a:pt x="126" y="133"/>
                    <a:pt x="115" y="140"/>
                  </a:cubicBezTo>
                  <a:cubicBezTo>
                    <a:pt x="103" y="147"/>
                    <a:pt x="90" y="151"/>
                    <a:pt x="73" y="151"/>
                  </a:cubicBezTo>
                  <a:cubicBezTo>
                    <a:pt x="62" y="151"/>
                    <a:pt x="52" y="149"/>
                    <a:pt x="43" y="146"/>
                  </a:cubicBezTo>
                  <a:cubicBezTo>
                    <a:pt x="34" y="142"/>
                    <a:pt x="26" y="137"/>
                    <a:pt x="20" y="130"/>
                  </a:cubicBezTo>
                  <a:cubicBezTo>
                    <a:pt x="13" y="124"/>
                    <a:pt x="8" y="116"/>
                    <a:pt x="5" y="106"/>
                  </a:cubicBezTo>
                  <a:cubicBezTo>
                    <a:pt x="2" y="97"/>
                    <a:pt x="0" y="87"/>
                    <a:pt x="0" y="76"/>
                  </a:cubicBezTo>
                  <a:cubicBezTo>
                    <a:pt x="0" y="65"/>
                    <a:pt x="2" y="55"/>
                    <a:pt x="5" y="46"/>
                  </a:cubicBezTo>
                  <a:cubicBezTo>
                    <a:pt x="9" y="36"/>
                    <a:pt x="14" y="28"/>
                    <a:pt x="20" y="22"/>
                  </a:cubicBezTo>
                  <a:cubicBezTo>
                    <a:pt x="27" y="15"/>
                    <a:pt x="34" y="10"/>
                    <a:pt x="43" y="6"/>
                  </a:cubicBezTo>
                  <a:cubicBezTo>
                    <a:pt x="52" y="2"/>
                    <a:pt x="62" y="0"/>
                    <a:pt x="73" y="0"/>
                  </a:cubicBezTo>
                  <a:cubicBezTo>
                    <a:pt x="85" y="0"/>
                    <a:pt x="96" y="2"/>
                    <a:pt x="105" y="7"/>
                  </a:cubicBezTo>
                  <a:cubicBezTo>
                    <a:pt x="114" y="12"/>
                    <a:pt x="122" y="18"/>
                    <a:pt x="128" y="26"/>
                  </a:cubicBezTo>
                  <a:cubicBezTo>
                    <a:pt x="133" y="34"/>
                    <a:pt x="138" y="43"/>
                    <a:pt x="140" y="53"/>
                  </a:cubicBezTo>
                  <a:cubicBezTo>
                    <a:pt x="143" y="63"/>
                    <a:pt x="144" y="74"/>
                    <a:pt x="143" y="85"/>
                  </a:cubicBezTo>
                  <a:cubicBezTo>
                    <a:pt x="39" y="85"/>
                    <a:pt x="39" y="85"/>
                    <a:pt x="39" y="85"/>
                  </a:cubicBezTo>
                  <a:cubicBezTo>
                    <a:pt x="40" y="98"/>
                    <a:pt x="43" y="107"/>
                    <a:pt x="49" y="113"/>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64" name="Freeform 19"/>
            <p:cNvSpPr>
              <a:spLocks/>
            </p:cNvSpPr>
            <p:nvPr userDrawn="1"/>
          </p:nvSpPr>
          <p:spPr bwMode="auto">
            <a:xfrm>
              <a:off x="1518" y="2837"/>
              <a:ext cx="68" cy="78"/>
            </a:xfrm>
            <a:custGeom>
              <a:avLst/>
              <a:gdLst>
                <a:gd name="T0" fmla="*/ 41 w 134"/>
                <a:gd name="T1" fmla="*/ 112 h 151"/>
                <a:gd name="T2" fmla="*/ 47 w 134"/>
                <a:gd name="T3" fmla="*/ 119 h 151"/>
                <a:gd name="T4" fmla="*/ 57 w 134"/>
                <a:gd name="T5" fmla="*/ 124 h 151"/>
                <a:gd name="T6" fmla="*/ 68 w 134"/>
                <a:gd name="T7" fmla="*/ 125 h 151"/>
                <a:gd name="T8" fmla="*/ 77 w 134"/>
                <a:gd name="T9" fmla="*/ 124 h 151"/>
                <a:gd name="T10" fmla="*/ 85 w 134"/>
                <a:gd name="T11" fmla="*/ 121 h 151"/>
                <a:gd name="T12" fmla="*/ 92 w 134"/>
                <a:gd name="T13" fmla="*/ 115 h 151"/>
                <a:gd name="T14" fmla="*/ 94 w 134"/>
                <a:gd name="T15" fmla="*/ 107 h 151"/>
                <a:gd name="T16" fmla="*/ 82 w 134"/>
                <a:gd name="T17" fmla="*/ 93 h 151"/>
                <a:gd name="T18" fmla="*/ 49 w 134"/>
                <a:gd name="T19" fmla="*/ 84 h 151"/>
                <a:gd name="T20" fmla="*/ 32 w 134"/>
                <a:gd name="T21" fmla="*/ 80 h 151"/>
                <a:gd name="T22" fmla="*/ 18 w 134"/>
                <a:gd name="T23" fmla="*/ 73 h 151"/>
                <a:gd name="T24" fmla="*/ 8 w 134"/>
                <a:gd name="T25" fmla="*/ 62 h 151"/>
                <a:gd name="T26" fmla="*/ 4 w 134"/>
                <a:gd name="T27" fmla="*/ 46 h 151"/>
                <a:gd name="T28" fmla="*/ 9 w 134"/>
                <a:gd name="T29" fmla="*/ 23 h 151"/>
                <a:gd name="T30" fmla="*/ 23 w 134"/>
                <a:gd name="T31" fmla="*/ 9 h 151"/>
                <a:gd name="T32" fmla="*/ 43 w 134"/>
                <a:gd name="T33" fmla="*/ 2 h 151"/>
                <a:gd name="T34" fmla="*/ 66 w 134"/>
                <a:gd name="T35" fmla="*/ 0 h 151"/>
                <a:gd name="T36" fmla="*/ 89 w 134"/>
                <a:gd name="T37" fmla="*/ 2 h 151"/>
                <a:gd name="T38" fmla="*/ 108 w 134"/>
                <a:gd name="T39" fmla="*/ 10 h 151"/>
                <a:gd name="T40" fmla="*/ 123 w 134"/>
                <a:gd name="T41" fmla="*/ 24 h 151"/>
                <a:gd name="T42" fmla="*/ 130 w 134"/>
                <a:gd name="T43" fmla="*/ 46 h 151"/>
                <a:gd name="T44" fmla="*/ 92 w 134"/>
                <a:gd name="T45" fmla="*/ 46 h 151"/>
                <a:gd name="T46" fmla="*/ 83 w 134"/>
                <a:gd name="T47" fmla="*/ 30 h 151"/>
                <a:gd name="T48" fmla="*/ 65 w 134"/>
                <a:gd name="T49" fmla="*/ 26 h 151"/>
                <a:gd name="T50" fmla="*/ 58 w 134"/>
                <a:gd name="T51" fmla="*/ 27 h 151"/>
                <a:gd name="T52" fmla="*/ 51 w 134"/>
                <a:gd name="T53" fmla="*/ 28 h 151"/>
                <a:gd name="T54" fmla="*/ 45 w 134"/>
                <a:gd name="T55" fmla="*/ 32 h 151"/>
                <a:gd name="T56" fmla="*/ 43 w 134"/>
                <a:gd name="T57" fmla="*/ 40 h 151"/>
                <a:gd name="T58" fmla="*/ 47 w 134"/>
                <a:gd name="T59" fmla="*/ 48 h 151"/>
                <a:gd name="T60" fmla="*/ 57 w 134"/>
                <a:gd name="T61" fmla="*/ 54 h 151"/>
                <a:gd name="T62" fmla="*/ 72 w 134"/>
                <a:gd name="T63" fmla="*/ 57 h 151"/>
                <a:gd name="T64" fmla="*/ 88 w 134"/>
                <a:gd name="T65" fmla="*/ 61 h 151"/>
                <a:gd name="T66" fmla="*/ 105 w 134"/>
                <a:gd name="T67" fmla="*/ 66 h 151"/>
                <a:gd name="T68" fmla="*/ 119 w 134"/>
                <a:gd name="T69" fmla="*/ 73 h 151"/>
                <a:gd name="T70" fmla="*/ 130 w 134"/>
                <a:gd name="T71" fmla="*/ 84 h 151"/>
                <a:gd name="T72" fmla="*/ 134 w 134"/>
                <a:gd name="T73" fmla="*/ 101 h 151"/>
                <a:gd name="T74" fmla="*/ 128 w 134"/>
                <a:gd name="T75" fmla="*/ 125 h 151"/>
                <a:gd name="T76" fmla="*/ 113 w 134"/>
                <a:gd name="T77" fmla="*/ 140 h 151"/>
                <a:gd name="T78" fmla="*/ 92 w 134"/>
                <a:gd name="T79" fmla="*/ 149 h 151"/>
                <a:gd name="T80" fmla="*/ 68 w 134"/>
                <a:gd name="T81" fmla="*/ 151 h 151"/>
                <a:gd name="T82" fmla="*/ 43 w 134"/>
                <a:gd name="T83" fmla="*/ 149 h 151"/>
                <a:gd name="T84" fmla="*/ 22 w 134"/>
                <a:gd name="T85" fmla="*/ 140 h 151"/>
                <a:gd name="T86" fmla="*/ 7 w 134"/>
                <a:gd name="T87" fmla="*/ 125 h 151"/>
                <a:gd name="T88" fmla="*/ 0 w 134"/>
                <a:gd name="T89" fmla="*/ 101 h 151"/>
                <a:gd name="T90" fmla="*/ 38 w 134"/>
                <a:gd name="T91" fmla="*/ 101 h 151"/>
                <a:gd name="T92" fmla="*/ 41 w 134"/>
                <a:gd name="T93" fmla="*/ 11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4" h="151">
                  <a:moveTo>
                    <a:pt x="41" y="112"/>
                  </a:moveTo>
                  <a:cubicBezTo>
                    <a:pt x="42" y="115"/>
                    <a:pt x="45" y="117"/>
                    <a:pt x="47" y="119"/>
                  </a:cubicBezTo>
                  <a:cubicBezTo>
                    <a:pt x="50" y="121"/>
                    <a:pt x="53" y="123"/>
                    <a:pt x="57" y="124"/>
                  </a:cubicBezTo>
                  <a:cubicBezTo>
                    <a:pt x="61" y="124"/>
                    <a:pt x="64" y="125"/>
                    <a:pt x="68" y="125"/>
                  </a:cubicBezTo>
                  <a:cubicBezTo>
                    <a:pt x="71" y="125"/>
                    <a:pt x="74" y="125"/>
                    <a:pt x="77" y="124"/>
                  </a:cubicBezTo>
                  <a:cubicBezTo>
                    <a:pt x="80" y="123"/>
                    <a:pt x="83" y="122"/>
                    <a:pt x="85" y="121"/>
                  </a:cubicBezTo>
                  <a:cubicBezTo>
                    <a:pt x="88" y="119"/>
                    <a:pt x="90" y="118"/>
                    <a:pt x="92" y="115"/>
                  </a:cubicBezTo>
                  <a:cubicBezTo>
                    <a:pt x="93" y="113"/>
                    <a:pt x="94" y="110"/>
                    <a:pt x="94" y="107"/>
                  </a:cubicBezTo>
                  <a:cubicBezTo>
                    <a:pt x="94" y="101"/>
                    <a:pt x="90" y="96"/>
                    <a:pt x="82" y="93"/>
                  </a:cubicBezTo>
                  <a:cubicBezTo>
                    <a:pt x="74" y="90"/>
                    <a:pt x="63" y="87"/>
                    <a:pt x="49" y="84"/>
                  </a:cubicBezTo>
                  <a:cubicBezTo>
                    <a:pt x="44" y="83"/>
                    <a:pt x="38" y="81"/>
                    <a:pt x="32" y="80"/>
                  </a:cubicBezTo>
                  <a:cubicBezTo>
                    <a:pt x="27" y="78"/>
                    <a:pt x="22" y="76"/>
                    <a:pt x="18" y="73"/>
                  </a:cubicBezTo>
                  <a:cubicBezTo>
                    <a:pt x="14" y="70"/>
                    <a:pt x="10" y="66"/>
                    <a:pt x="8" y="62"/>
                  </a:cubicBezTo>
                  <a:cubicBezTo>
                    <a:pt x="5" y="58"/>
                    <a:pt x="4" y="52"/>
                    <a:pt x="4" y="46"/>
                  </a:cubicBezTo>
                  <a:cubicBezTo>
                    <a:pt x="4" y="37"/>
                    <a:pt x="6" y="29"/>
                    <a:pt x="9" y="23"/>
                  </a:cubicBezTo>
                  <a:cubicBezTo>
                    <a:pt x="13" y="17"/>
                    <a:pt x="17" y="13"/>
                    <a:pt x="23" y="9"/>
                  </a:cubicBezTo>
                  <a:cubicBezTo>
                    <a:pt x="29" y="6"/>
                    <a:pt x="36" y="3"/>
                    <a:pt x="43" y="2"/>
                  </a:cubicBezTo>
                  <a:cubicBezTo>
                    <a:pt x="51" y="1"/>
                    <a:pt x="58" y="0"/>
                    <a:pt x="66" y="0"/>
                  </a:cubicBezTo>
                  <a:cubicBezTo>
                    <a:pt x="74" y="0"/>
                    <a:pt x="82" y="1"/>
                    <a:pt x="89" y="2"/>
                  </a:cubicBezTo>
                  <a:cubicBezTo>
                    <a:pt x="96" y="4"/>
                    <a:pt x="103" y="6"/>
                    <a:pt x="108" y="10"/>
                  </a:cubicBezTo>
                  <a:cubicBezTo>
                    <a:pt x="114" y="13"/>
                    <a:pt x="119" y="18"/>
                    <a:pt x="123" y="24"/>
                  </a:cubicBezTo>
                  <a:cubicBezTo>
                    <a:pt x="127" y="29"/>
                    <a:pt x="129" y="37"/>
                    <a:pt x="130" y="46"/>
                  </a:cubicBezTo>
                  <a:cubicBezTo>
                    <a:pt x="92" y="46"/>
                    <a:pt x="92" y="46"/>
                    <a:pt x="92" y="46"/>
                  </a:cubicBezTo>
                  <a:cubicBezTo>
                    <a:pt x="92" y="38"/>
                    <a:pt x="89" y="33"/>
                    <a:pt x="83" y="30"/>
                  </a:cubicBezTo>
                  <a:cubicBezTo>
                    <a:pt x="78" y="28"/>
                    <a:pt x="72" y="26"/>
                    <a:pt x="65" y="26"/>
                  </a:cubicBezTo>
                  <a:cubicBezTo>
                    <a:pt x="63" y="26"/>
                    <a:pt x="61" y="26"/>
                    <a:pt x="58" y="27"/>
                  </a:cubicBezTo>
                  <a:cubicBezTo>
                    <a:pt x="55" y="27"/>
                    <a:pt x="53" y="28"/>
                    <a:pt x="51" y="28"/>
                  </a:cubicBezTo>
                  <a:cubicBezTo>
                    <a:pt x="49" y="29"/>
                    <a:pt x="47" y="31"/>
                    <a:pt x="45" y="32"/>
                  </a:cubicBezTo>
                  <a:cubicBezTo>
                    <a:pt x="44" y="34"/>
                    <a:pt x="43" y="37"/>
                    <a:pt x="43" y="40"/>
                  </a:cubicBezTo>
                  <a:cubicBezTo>
                    <a:pt x="43" y="43"/>
                    <a:pt x="44" y="46"/>
                    <a:pt x="47" y="48"/>
                  </a:cubicBezTo>
                  <a:cubicBezTo>
                    <a:pt x="50" y="50"/>
                    <a:pt x="53" y="52"/>
                    <a:pt x="57" y="54"/>
                  </a:cubicBezTo>
                  <a:cubicBezTo>
                    <a:pt x="61" y="55"/>
                    <a:pt x="66" y="56"/>
                    <a:pt x="72" y="57"/>
                  </a:cubicBezTo>
                  <a:cubicBezTo>
                    <a:pt x="77" y="58"/>
                    <a:pt x="82" y="60"/>
                    <a:pt x="88" y="61"/>
                  </a:cubicBezTo>
                  <a:cubicBezTo>
                    <a:pt x="94" y="62"/>
                    <a:pt x="99" y="64"/>
                    <a:pt x="105" y="66"/>
                  </a:cubicBezTo>
                  <a:cubicBezTo>
                    <a:pt x="110" y="68"/>
                    <a:pt x="115" y="70"/>
                    <a:pt x="119" y="73"/>
                  </a:cubicBezTo>
                  <a:cubicBezTo>
                    <a:pt x="124" y="76"/>
                    <a:pt x="127" y="80"/>
                    <a:pt x="130" y="84"/>
                  </a:cubicBezTo>
                  <a:cubicBezTo>
                    <a:pt x="132" y="89"/>
                    <a:pt x="134" y="95"/>
                    <a:pt x="134" y="101"/>
                  </a:cubicBezTo>
                  <a:cubicBezTo>
                    <a:pt x="134" y="111"/>
                    <a:pt x="132" y="119"/>
                    <a:pt x="128" y="125"/>
                  </a:cubicBezTo>
                  <a:cubicBezTo>
                    <a:pt x="124" y="131"/>
                    <a:pt x="119" y="137"/>
                    <a:pt x="113" y="140"/>
                  </a:cubicBezTo>
                  <a:cubicBezTo>
                    <a:pt x="107" y="144"/>
                    <a:pt x="100" y="147"/>
                    <a:pt x="92" y="149"/>
                  </a:cubicBezTo>
                  <a:cubicBezTo>
                    <a:pt x="84" y="150"/>
                    <a:pt x="76" y="151"/>
                    <a:pt x="68" y="151"/>
                  </a:cubicBezTo>
                  <a:cubicBezTo>
                    <a:pt x="60" y="151"/>
                    <a:pt x="51" y="150"/>
                    <a:pt x="43" y="149"/>
                  </a:cubicBezTo>
                  <a:cubicBezTo>
                    <a:pt x="35" y="147"/>
                    <a:pt x="28" y="144"/>
                    <a:pt x="22" y="140"/>
                  </a:cubicBezTo>
                  <a:cubicBezTo>
                    <a:pt x="16" y="136"/>
                    <a:pt x="11" y="131"/>
                    <a:pt x="7" y="125"/>
                  </a:cubicBezTo>
                  <a:cubicBezTo>
                    <a:pt x="3" y="118"/>
                    <a:pt x="1" y="110"/>
                    <a:pt x="0" y="101"/>
                  </a:cubicBezTo>
                  <a:cubicBezTo>
                    <a:pt x="38" y="101"/>
                    <a:pt x="38" y="101"/>
                    <a:pt x="38" y="101"/>
                  </a:cubicBezTo>
                  <a:cubicBezTo>
                    <a:pt x="38" y="105"/>
                    <a:pt x="39" y="109"/>
                    <a:pt x="41" y="1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65" name="Freeform 20"/>
            <p:cNvSpPr>
              <a:spLocks/>
            </p:cNvSpPr>
            <p:nvPr userDrawn="1"/>
          </p:nvSpPr>
          <p:spPr bwMode="auto">
            <a:xfrm>
              <a:off x="1592" y="2837"/>
              <a:ext cx="68" cy="78"/>
            </a:xfrm>
            <a:custGeom>
              <a:avLst/>
              <a:gdLst>
                <a:gd name="T0" fmla="*/ 40 w 133"/>
                <a:gd name="T1" fmla="*/ 112 h 151"/>
                <a:gd name="T2" fmla="*/ 47 w 133"/>
                <a:gd name="T3" fmla="*/ 119 h 151"/>
                <a:gd name="T4" fmla="*/ 57 w 133"/>
                <a:gd name="T5" fmla="*/ 124 h 151"/>
                <a:gd name="T6" fmla="*/ 68 w 133"/>
                <a:gd name="T7" fmla="*/ 125 h 151"/>
                <a:gd name="T8" fmla="*/ 77 w 133"/>
                <a:gd name="T9" fmla="*/ 124 h 151"/>
                <a:gd name="T10" fmla="*/ 85 w 133"/>
                <a:gd name="T11" fmla="*/ 121 h 151"/>
                <a:gd name="T12" fmla="*/ 91 w 133"/>
                <a:gd name="T13" fmla="*/ 115 h 151"/>
                <a:gd name="T14" fmla="*/ 94 w 133"/>
                <a:gd name="T15" fmla="*/ 107 h 151"/>
                <a:gd name="T16" fmla="*/ 82 w 133"/>
                <a:gd name="T17" fmla="*/ 93 h 151"/>
                <a:gd name="T18" fmla="*/ 49 w 133"/>
                <a:gd name="T19" fmla="*/ 84 h 151"/>
                <a:gd name="T20" fmla="*/ 32 w 133"/>
                <a:gd name="T21" fmla="*/ 80 h 151"/>
                <a:gd name="T22" fmla="*/ 18 w 133"/>
                <a:gd name="T23" fmla="*/ 73 h 151"/>
                <a:gd name="T24" fmla="*/ 7 w 133"/>
                <a:gd name="T25" fmla="*/ 62 h 151"/>
                <a:gd name="T26" fmla="*/ 4 w 133"/>
                <a:gd name="T27" fmla="*/ 46 h 151"/>
                <a:gd name="T28" fmla="*/ 9 w 133"/>
                <a:gd name="T29" fmla="*/ 23 h 151"/>
                <a:gd name="T30" fmla="*/ 23 w 133"/>
                <a:gd name="T31" fmla="*/ 9 h 151"/>
                <a:gd name="T32" fmla="*/ 43 w 133"/>
                <a:gd name="T33" fmla="*/ 2 h 151"/>
                <a:gd name="T34" fmla="*/ 66 w 133"/>
                <a:gd name="T35" fmla="*/ 0 h 151"/>
                <a:gd name="T36" fmla="*/ 89 w 133"/>
                <a:gd name="T37" fmla="*/ 2 h 151"/>
                <a:gd name="T38" fmla="*/ 108 w 133"/>
                <a:gd name="T39" fmla="*/ 10 h 151"/>
                <a:gd name="T40" fmla="*/ 123 w 133"/>
                <a:gd name="T41" fmla="*/ 24 h 151"/>
                <a:gd name="T42" fmla="*/ 129 w 133"/>
                <a:gd name="T43" fmla="*/ 46 h 151"/>
                <a:gd name="T44" fmla="*/ 92 w 133"/>
                <a:gd name="T45" fmla="*/ 46 h 151"/>
                <a:gd name="T46" fmla="*/ 83 w 133"/>
                <a:gd name="T47" fmla="*/ 30 h 151"/>
                <a:gd name="T48" fmla="*/ 65 w 133"/>
                <a:gd name="T49" fmla="*/ 26 h 151"/>
                <a:gd name="T50" fmla="*/ 58 w 133"/>
                <a:gd name="T51" fmla="*/ 27 h 151"/>
                <a:gd name="T52" fmla="*/ 51 w 133"/>
                <a:gd name="T53" fmla="*/ 28 h 151"/>
                <a:gd name="T54" fmla="*/ 45 w 133"/>
                <a:gd name="T55" fmla="*/ 32 h 151"/>
                <a:gd name="T56" fmla="*/ 43 w 133"/>
                <a:gd name="T57" fmla="*/ 40 h 151"/>
                <a:gd name="T58" fmla="*/ 47 w 133"/>
                <a:gd name="T59" fmla="*/ 48 h 151"/>
                <a:gd name="T60" fmla="*/ 57 w 133"/>
                <a:gd name="T61" fmla="*/ 54 h 151"/>
                <a:gd name="T62" fmla="*/ 71 w 133"/>
                <a:gd name="T63" fmla="*/ 57 h 151"/>
                <a:gd name="T64" fmla="*/ 88 w 133"/>
                <a:gd name="T65" fmla="*/ 61 h 151"/>
                <a:gd name="T66" fmla="*/ 105 w 133"/>
                <a:gd name="T67" fmla="*/ 66 h 151"/>
                <a:gd name="T68" fmla="*/ 119 w 133"/>
                <a:gd name="T69" fmla="*/ 73 h 151"/>
                <a:gd name="T70" fmla="*/ 129 w 133"/>
                <a:gd name="T71" fmla="*/ 84 h 151"/>
                <a:gd name="T72" fmla="*/ 133 w 133"/>
                <a:gd name="T73" fmla="*/ 101 h 151"/>
                <a:gd name="T74" fmla="*/ 128 w 133"/>
                <a:gd name="T75" fmla="*/ 125 h 151"/>
                <a:gd name="T76" fmla="*/ 113 w 133"/>
                <a:gd name="T77" fmla="*/ 140 h 151"/>
                <a:gd name="T78" fmla="*/ 92 w 133"/>
                <a:gd name="T79" fmla="*/ 149 h 151"/>
                <a:gd name="T80" fmla="*/ 68 w 133"/>
                <a:gd name="T81" fmla="*/ 151 h 151"/>
                <a:gd name="T82" fmla="*/ 43 w 133"/>
                <a:gd name="T83" fmla="*/ 149 h 151"/>
                <a:gd name="T84" fmla="*/ 22 w 133"/>
                <a:gd name="T85" fmla="*/ 140 h 151"/>
                <a:gd name="T86" fmla="*/ 7 w 133"/>
                <a:gd name="T87" fmla="*/ 125 h 151"/>
                <a:gd name="T88" fmla="*/ 0 w 133"/>
                <a:gd name="T89" fmla="*/ 101 h 151"/>
                <a:gd name="T90" fmla="*/ 38 w 133"/>
                <a:gd name="T91" fmla="*/ 101 h 151"/>
                <a:gd name="T92" fmla="*/ 40 w 133"/>
                <a:gd name="T93" fmla="*/ 11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3" h="151">
                  <a:moveTo>
                    <a:pt x="40" y="112"/>
                  </a:moveTo>
                  <a:cubicBezTo>
                    <a:pt x="42" y="115"/>
                    <a:pt x="44" y="117"/>
                    <a:pt x="47" y="119"/>
                  </a:cubicBezTo>
                  <a:cubicBezTo>
                    <a:pt x="50" y="121"/>
                    <a:pt x="53" y="123"/>
                    <a:pt x="57" y="124"/>
                  </a:cubicBezTo>
                  <a:cubicBezTo>
                    <a:pt x="60" y="124"/>
                    <a:pt x="64" y="125"/>
                    <a:pt x="68" y="125"/>
                  </a:cubicBezTo>
                  <a:cubicBezTo>
                    <a:pt x="71" y="125"/>
                    <a:pt x="74" y="125"/>
                    <a:pt x="77" y="124"/>
                  </a:cubicBezTo>
                  <a:cubicBezTo>
                    <a:pt x="80" y="123"/>
                    <a:pt x="83" y="122"/>
                    <a:pt x="85" y="121"/>
                  </a:cubicBezTo>
                  <a:cubicBezTo>
                    <a:pt x="88" y="119"/>
                    <a:pt x="90" y="118"/>
                    <a:pt x="91" y="115"/>
                  </a:cubicBezTo>
                  <a:cubicBezTo>
                    <a:pt x="93" y="113"/>
                    <a:pt x="94" y="110"/>
                    <a:pt x="94" y="107"/>
                  </a:cubicBezTo>
                  <a:cubicBezTo>
                    <a:pt x="94" y="101"/>
                    <a:pt x="90" y="96"/>
                    <a:pt x="82" y="93"/>
                  </a:cubicBezTo>
                  <a:cubicBezTo>
                    <a:pt x="74" y="90"/>
                    <a:pt x="63" y="87"/>
                    <a:pt x="49" y="84"/>
                  </a:cubicBezTo>
                  <a:cubicBezTo>
                    <a:pt x="43" y="83"/>
                    <a:pt x="38" y="81"/>
                    <a:pt x="32" y="80"/>
                  </a:cubicBezTo>
                  <a:cubicBezTo>
                    <a:pt x="27" y="78"/>
                    <a:pt x="22" y="76"/>
                    <a:pt x="18" y="73"/>
                  </a:cubicBezTo>
                  <a:cubicBezTo>
                    <a:pt x="13" y="70"/>
                    <a:pt x="10" y="66"/>
                    <a:pt x="7" y="62"/>
                  </a:cubicBezTo>
                  <a:cubicBezTo>
                    <a:pt x="5" y="58"/>
                    <a:pt x="4" y="52"/>
                    <a:pt x="4" y="46"/>
                  </a:cubicBezTo>
                  <a:cubicBezTo>
                    <a:pt x="4" y="37"/>
                    <a:pt x="5" y="29"/>
                    <a:pt x="9" y="23"/>
                  </a:cubicBezTo>
                  <a:cubicBezTo>
                    <a:pt x="13" y="17"/>
                    <a:pt x="17" y="13"/>
                    <a:pt x="23" y="9"/>
                  </a:cubicBezTo>
                  <a:cubicBezTo>
                    <a:pt x="29" y="6"/>
                    <a:pt x="36" y="3"/>
                    <a:pt x="43" y="2"/>
                  </a:cubicBezTo>
                  <a:cubicBezTo>
                    <a:pt x="51" y="1"/>
                    <a:pt x="58" y="0"/>
                    <a:pt x="66" y="0"/>
                  </a:cubicBezTo>
                  <a:cubicBezTo>
                    <a:pt x="74" y="0"/>
                    <a:pt x="81" y="1"/>
                    <a:pt x="89" y="2"/>
                  </a:cubicBezTo>
                  <a:cubicBezTo>
                    <a:pt x="96" y="4"/>
                    <a:pt x="103" y="6"/>
                    <a:pt x="108" y="10"/>
                  </a:cubicBezTo>
                  <a:cubicBezTo>
                    <a:pt x="114" y="13"/>
                    <a:pt x="119" y="18"/>
                    <a:pt x="123" y="24"/>
                  </a:cubicBezTo>
                  <a:cubicBezTo>
                    <a:pt x="126" y="29"/>
                    <a:pt x="129" y="37"/>
                    <a:pt x="129" y="46"/>
                  </a:cubicBezTo>
                  <a:cubicBezTo>
                    <a:pt x="92" y="46"/>
                    <a:pt x="92" y="46"/>
                    <a:pt x="92" y="46"/>
                  </a:cubicBezTo>
                  <a:cubicBezTo>
                    <a:pt x="91" y="38"/>
                    <a:pt x="88" y="33"/>
                    <a:pt x="83" y="30"/>
                  </a:cubicBezTo>
                  <a:cubicBezTo>
                    <a:pt x="78" y="28"/>
                    <a:pt x="72" y="26"/>
                    <a:pt x="65" y="26"/>
                  </a:cubicBezTo>
                  <a:cubicBezTo>
                    <a:pt x="63" y="26"/>
                    <a:pt x="60" y="26"/>
                    <a:pt x="58" y="27"/>
                  </a:cubicBezTo>
                  <a:cubicBezTo>
                    <a:pt x="55" y="27"/>
                    <a:pt x="53" y="28"/>
                    <a:pt x="51" y="28"/>
                  </a:cubicBezTo>
                  <a:cubicBezTo>
                    <a:pt x="48" y="29"/>
                    <a:pt x="47" y="31"/>
                    <a:pt x="45" y="32"/>
                  </a:cubicBezTo>
                  <a:cubicBezTo>
                    <a:pt x="44" y="34"/>
                    <a:pt x="43" y="37"/>
                    <a:pt x="43" y="40"/>
                  </a:cubicBezTo>
                  <a:cubicBezTo>
                    <a:pt x="43" y="43"/>
                    <a:pt x="44" y="46"/>
                    <a:pt x="47" y="48"/>
                  </a:cubicBezTo>
                  <a:cubicBezTo>
                    <a:pt x="49" y="50"/>
                    <a:pt x="53" y="52"/>
                    <a:pt x="57" y="54"/>
                  </a:cubicBezTo>
                  <a:cubicBezTo>
                    <a:pt x="61" y="55"/>
                    <a:pt x="66" y="56"/>
                    <a:pt x="71" y="57"/>
                  </a:cubicBezTo>
                  <a:cubicBezTo>
                    <a:pt x="77" y="58"/>
                    <a:pt x="82" y="60"/>
                    <a:pt x="88" y="61"/>
                  </a:cubicBezTo>
                  <a:cubicBezTo>
                    <a:pt x="93" y="62"/>
                    <a:pt x="99" y="64"/>
                    <a:pt x="105" y="66"/>
                  </a:cubicBezTo>
                  <a:cubicBezTo>
                    <a:pt x="110" y="68"/>
                    <a:pt x="115" y="70"/>
                    <a:pt x="119" y="73"/>
                  </a:cubicBezTo>
                  <a:cubicBezTo>
                    <a:pt x="123" y="76"/>
                    <a:pt x="127" y="80"/>
                    <a:pt x="129" y="84"/>
                  </a:cubicBezTo>
                  <a:cubicBezTo>
                    <a:pt x="132" y="89"/>
                    <a:pt x="133" y="95"/>
                    <a:pt x="133" y="101"/>
                  </a:cubicBezTo>
                  <a:cubicBezTo>
                    <a:pt x="133" y="111"/>
                    <a:pt x="131" y="119"/>
                    <a:pt x="128" y="125"/>
                  </a:cubicBezTo>
                  <a:cubicBezTo>
                    <a:pt x="124" y="131"/>
                    <a:pt x="119" y="137"/>
                    <a:pt x="113" y="140"/>
                  </a:cubicBezTo>
                  <a:cubicBezTo>
                    <a:pt x="107" y="144"/>
                    <a:pt x="100" y="147"/>
                    <a:pt x="92" y="149"/>
                  </a:cubicBezTo>
                  <a:cubicBezTo>
                    <a:pt x="84" y="150"/>
                    <a:pt x="76" y="151"/>
                    <a:pt x="68" y="151"/>
                  </a:cubicBezTo>
                  <a:cubicBezTo>
                    <a:pt x="59" y="151"/>
                    <a:pt x="51" y="150"/>
                    <a:pt x="43" y="149"/>
                  </a:cubicBezTo>
                  <a:cubicBezTo>
                    <a:pt x="35" y="147"/>
                    <a:pt x="28" y="144"/>
                    <a:pt x="22" y="140"/>
                  </a:cubicBezTo>
                  <a:cubicBezTo>
                    <a:pt x="16" y="136"/>
                    <a:pt x="11" y="131"/>
                    <a:pt x="7" y="125"/>
                  </a:cubicBezTo>
                  <a:cubicBezTo>
                    <a:pt x="3" y="118"/>
                    <a:pt x="1" y="110"/>
                    <a:pt x="0" y="101"/>
                  </a:cubicBezTo>
                  <a:cubicBezTo>
                    <a:pt x="38" y="101"/>
                    <a:pt x="38" y="101"/>
                    <a:pt x="38" y="101"/>
                  </a:cubicBezTo>
                  <a:cubicBezTo>
                    <a:pt x="38" y="105"/>
                    <a:pt x="39" y="109"/>
                    <a:pt x="40" y="1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66" name="Freeform 21"/>
            <p:cNvSpPr>
              <a:spLocks/>
            </p:cNvSpPr>
            <p:nvPr userDrawn="1"/>
          </p:nvSpPr>
          <p:spPr bwMode="auto">
            <a:xfrm>
              <a:off x="1068" y="2951"/>
              <a:ext cx="86" cy="106"/>
            </a:xfrm>
            <a:custGeom>
              <a:avLst/>
              <a:gdLst>
                <a:gd name="T0" fmla="*/ 46 w 168"/>
                <a:gd name="T1" fmla="*/ 155 h 208"/>
                <a:gd name="T2" fmla="*/ 56 w 168"/>
                <a:gd name="T3" fmla="*/ 166 h 208"/>
                <a:gd name="T4" fmla="*/ 70 w 168"/>
                <a:gd name="T5" fmla="*/ 172 h 208"/>
                <a:gd name="T6" fmla="*/ 87 w 168"/>
                <a:gd name="T7" fmla="*/ 174 h 208"/>
                <a:gd name="T8" fmla="*/ 99 w 168"/>
                <a:gd name="T9" fmla="*/ 173 h 208"/>
                <a:gd name="T10" fmla="*/ 112 w 168"/>
                <a:gd name="T11" fmla="*/ 170 h 208"/>
                <a:gd name="T12" fmla="*/ 121 w 168"/>
                <a:gd name="T13" fmla="*/ 162 h 208"/>
                <a:gd name="T14" fmla="*/ 125 w 168"/>
                <a:gd name="T15" fmla="*/ 150 h 208"/>
                <a:gd name="T16" fmla="*/ 120 w 168"/>
                <a:gd name="T17" fmla="*/ 137 h 208"/>
                <a:gd name="T18" fmla="*/ 107 w 168"/>
                <a:gd name="T19" fmla="*/ 128 h 208"/>
                <a:gd name="T20" fmla="*/ 88 w 168"/>
                <a:gd name="T21" fmla="*/ 122 h 208"/>
                <a:gd name="T22" fmla="*/ 66 w 168"/>
                <a:gd name="T23" fmla="*/ 117 h 208"/>
                <a:gd name="T24" fmla="*/ 45 w 168"/>
                <a:gd name="T25" fmla="*/ 110 h 208"/>
                <a:gd name="T26" fmla="*/ 26 w 168"/>
                <a:gd name="T27" fmla="*/ 100 h 208"/>
                <a:gd name="T28" fmla="*/ 12 w 168"/>
                <a:gd name="T29" fmla="*/ 84 h 208"/>
                <a:gd name="T30" fmla="*/ 7 w 168"/>
                <a:gd name="T31" fmla="*/ 60 h 208"/>
                <a:gd name="T32" fmla="*/ 14 w 168"/>
                <a:gd name="T33" fmla="*/ 34 h 208"/>
                <a:gd name="T34" fmla="*/ 31 w 168"/>
                <a:gd name="T35" fmla="*/ 15 h 208"/>
                <a:gd name="T36" fmla="*/ 55 w 168"/>
                <a:gd name="T37" fmla="*/ 4 h 208"/>
                <a:gd name="T38" fmla="*/ 81 w 168"/>
                <a:gd name="T39" fmla="*/ 0 h 208"/>
                <a:gd name="T40" fmla="*/ 111 w 168"/>
                <a:gd name="T41" fmla="*/ 4 h 208"/>
                <a:gd name="T42" fmla="*/ 137 w 168"/>
                <a:gd name="T43" fmla="*/ 15 h 208"/>
                <a:gd name="T44" fmla="*/ 154 w 168"/>
                <a:gd name="T45" fmla="*/ 35 h 208"/>
                <a:gd name="T46" fmla="*/ 161 w 168"/>
                <a:gd name="T47" fmla="*/ 64 h 208"/>
                <a:gd name="T48" fmla="*/ 119 w 168"/>
                <a:gd name="T49" fmla="*/ 64 h 208"/>
                <a:gd name="T50" fmla="*/ 115 w 168"/>
                <a:gd name="T51" fmla="*/ 50 h 208"/>
                <a:gd name="T52" fmla="*/ 106 w 168"/>
                <a:gd name="T53" fmla="*/ 40 h 208"/>
                <a:gd name="T54" fmla="*/ 94 w 168"/>
                <a:gd name="T55" fmla="*/ 36 h 208"/>
                <a:gd name="T56" fmla="*/ 79 w 168"/>
                <a:gd name="T57" fmla="*/ 34 h 208"/>
                <a:gd name="T58" fmla="*/ 69 w 168"/>
                <a:gd name="T59" fmla="*/ 35 h 208"/>
                <a:gd name="T60" fmla="*/ 59 w 168"/>
                <a:gd name="T61" fmla="*/ 39 h 208"/>
                <a:gd name="T62" fmla="*/ 52 w 168"/>
                <a:gd name="T63" fmla="*/ 46 h 208"/>
                <a:gd name="T64" fmla="*/ 49 w 168"/>
                <a:gd name="T65" fmla="*/ 57 h 208"/>
                <a:gd name="T66" fmla="*/ 52 w 168"/>
                <a:gd name="T67" fmla="*/ 66 h 208"/>
                <a:gd name="T68" fmla="*/ 60 w 168"/>
                <a:gd name="T69" fmla="*/ 73 h 208"/>
                <a:gd name="T70" fmla="*/ 78 w 168"/>
                <a:gd name="T71" fmla="*/ 79 h 208"/>
                <a:gd name="T72" fmla="*/ 109 w 168"/>
                <a:gd name="T73" fmla="*/ 87 h 208"/>
                <a:gd name="T74" fmla="*/ 124 w 168"/>
                <a:gd name="T75" fmla="*/ 91 h 208"/>
                <a:gd name="T76" fmla="*/ 144 w 168"/>
                <a:gd name="T77" fmla="*/ 100 h 208"/>
                <a:gd name="T78" fmla="*/ 160 w 168"/>
                <a:gd name="T79" fmla="*/ 117 h 208"/>
                <a:gd name="T80" fmla="*/ 168 w 168"/>
                <a:gd name="T81" fmla="*/ 145 h 208"/>
                <a:gd name="T82" fmla="*/ 162 w 168"/>
                <a:gd name="T83" fmla="*/ 170 h 208"/>
                <a:gd name="T84" fmla="*/ 147 w 168"/>
                <a:gd name="T85" fmla="*/ 190 h 208"/>
                <a:gd name="T86" fmla="*/ 121 w 168"/>
                <a:gd name="T87" fmla="*/ 203 h 208"/>
                <a:gd name="T88" fmla="*/ 85 w 168"/>
                <a:gd name="T89" fmla="*/ 208 h 208"/>
                <a:gd name="T90" fmla="*/ 53 w 168"/>
                <a:gd name="T91" fmla="*/ 204 h 208"/>
                <a:gd name="T92" fmla="*/ 26 w 168"/>
                <a:gd name="T93" fmla="*/ 191 h 208"/>
                <a:gd name="T94" fmla="*/ 7 w 168"/>
                <a:gd name="T95" fmla="*/ 169 h 208"/>
                <a:gd name="T96" fmla="*/ 1 w 168"/>
                <a:gd name="T97" fmla="*/ 138 h 208"/>
                <a:gd name="T98" fmla="*/ 43 w 168"/>
                <a:gd name="T99" fmla="*/ 138 h 208"/>
                <a:gd name="T100" fmla="*/ 46 w 168"/>
                <a:gd name="T101" fmla="*/ 155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8" h="208">
                  <a:moveTo>
                    <a:pt x="46" y="155"/>
                  </a:moveTo>
                  <a:cubicBezTo>
                    <a:pt x="49" y="159"/>
                    <a:pt x="52" y="163"/>
                    <a:pt x="56" y="166"/>
                  </a:cubicBezTo>
                  <a:cubicBezTo>
                    <a:pt x="60" y="169"/>
                    <a:pt x="65" y="171"/>
                    <a:pt x="70" y="172"/>
                  </a:cubicBezTo>
                  <a:cubicBezTo>
                    <a:pt x="75" y="174"/>
                    <a:pt x="81" y="174"/>
                    <a:pt x="87" y="174"/>
                  </a:cubicBezTo>
                  <a:cubicBezTo>
                    <a:pt x="91" y="174"/>
                    <a:pt x="95" y="174"/>
                    <a:pt x="99" y="173"/>
                  </a:cubicBezTo>
                  <a:cubicBezTo>
                    <a:pt x="104" y="173"/>
                    <a:pt x="108" y="171"/>
                    <a:pt x="112" y="170"/>
                  </a:cubicBezTo>
                  <a:cubicBezTo>
                    <a:pt x="116" y="168"/>
                    <a:pt x="119" y="165"/>
                    <a:pt x="121" y="162"/>
                  </a:cubicBezTo>
                  <a:cubicBezTo>
                    <a:pt x="124" y="159"/>
                    <a:pt x="125" y="155"/>
                    <a:pt x="125" y="150"/>
                  </a:cubicBezTo>
                  <a:cubicBezTo>
                    <a:pt x="125" y="144"/>
                    <a:pt x="124" y="140"/>
                    <a:pt x="120" y="137"/>
                  </a:cubicBezTo>
                  <a:cubicBezTo>
                    <a:pt x="117" y="133"/>
                    <a:pt x="112" y="130"/>
                    <a:pt x="107" y="128"/>
                  </a:cubicBezTo>
                  <a:cubicBezTo>
                    <a:pt x="101" y="126"/>
                    <a:pt x="95" y="124"/>
                    <a:pt x="88" y="122"/>
                  </a:cubicBezTo>
                  <a:cubicBezTo>
                    <a:pt x="81" y="121"/>
                    <a:pt x="74" y="119"/>
                    <a:pt x="66" y="117"/>
                  </a:cubicBezTo>
                  <a:cubicBezTo>
                    <a:pt x="59" y="115"/>
                    <a:pt x="52" y="113"/>
                    <a:pt x="45" y="110"/>
                  </a:cubicBezTo>
                  <a:cubicBezTo>
                    <a:pt x="38" y="107"/>
                    <a:pt x="31" y="104"/>
                    <a:pt x="26" y="100"/>
                  </a:cubicBezTo>
                  <a:cubicBezTo>
                    <a:pt x="20" y="95"/>
                    <a:pt x="16" y="90"/>
                    <a:pt x="12" y="84"/>
                  </a:cubicBezTo>
                  <a:cubicBezTo>
                    <a:pt x="9" y="77"/>
                    <a:pt x="7" y="69"/>
                    <a:pt x="7" y="60"/>
                  </a:cubicBezTo>
                  <a:cubicBezTo>
                    <a:pt x="7" y="50"/>
                    <a:pt x="9" y="41"/>
                    <a:pt x="14" y="34"/>
                  </a:cubicBezTo>
                  <a:cubicBezTo>
                    <a:pt x="18" y="26"/>
                    <a:pt x="24" y="20"/>
                    <a:pt x="31" y="15"/>
                  </a:cubicBezTo>
                  <a:cubicBezTo>
                    <a:pt x="38" y="10"/>
                    <a:pt x="46" y="6"/>
                    <a:pt x="55" y="4"/>
                  </a:cubicBezTo>
                  <a:cubicBezTo>
                    <a:pt x="64" y="2"/>
                    <a:pt x="73" y="0"/>
                    <a:pt x="81" y="0"/>
                  </a:cubicBezTo>
                  <a:cubicBezTo>
                    <a:pt x="92" y="0"/>
                    <a:pt x="102" y="2"/>
                    <a:pt x="111" y="4"/>
                  </a:cubicBezTo>
                  <a:cubicBezTo>
                    <a:pt x="121" y="6"/>
                    <a:pt x="129" y="10"/>
                    <a:pt x="137" y="15"/>
                  </a:cubicBezTo>
                  <a:cubicBezTo>
                    <a:pt x="144" y="20"/>
                    <a:pt x="150" y="27"/>
                    <a:pt x="154" y="35"/>
                  </a:cubicBezTo>
                  <a:cubicBezTo>
                    <a:pt x="159" y="43"/>
                    <a:pt x="161" y="53"/>
                    <a:pt x="161" y="64"/>
                  </a:cubicBezTo>
                  <a:cubicBezTo>
                    <a:pt x="119" y="64"/>
                    <a:pt x="119" y="64"/>
                    <a:pt x="119" y="64"/>
                  </a:cubicBezTo>
                  <a:cubicBezTo>
                    <a:pt x="118" y="58"/>
                    <a:pt x="117" y="53"/>
                    <a:pt x="115" y="50"/>
                  </a:cubicBezTo>
                  <a:cubicBezTo>
                    <a:pt x="113" y="46"/>
                    <a:pt x="110" y="43"/>
                    <a:pt x="106" y="40"/>
                  </a:cubicBezTo>
                  <a:cubicBezTo>
                    <a:pt x="103" y="38"/>
                    <a:pt x="99" y="37"/>
                    <a:pt x="94" y="36"/>
                  </a:cubicBezTo>
                  <a:cubicBezTo>
                    <a:pt x="90" y="35"/>
                    <a:pt x="85" y="34"/>
                    <a:pt x="79" y="34"/>
                  </a:cubicBezTo>
                  <a:cubicBezTo>
                    <a:pt x="76" y="34"/>
                    <a:pt x="72" y="35"/>
                    <a:pt x="69" y="35"/>
                  </a:cubicBezTo>
                  <a:cubicBezTo>
                    <a:pt x="65" y="36"/>
                    <a:pt x="62" y="37"/>
                    <a:pt x="59" y="39"/>
                  </a:cubicBezTo>
                  <a:cubicBezTo>
                    <a:pt x="56" y="41"/>
                    <a:pt x="54" y="43"/>
                    <a:pt x="52" y="46"/>
                  </a:cubicBezTo>
                  <a:cubicBezTo>
                    <a:pt x="50" y="49"/>
                    <a:pt x="49" y="53"/>
                    <a:pt x="49" y="57"/>
                  </a:cubicBezTo>
                  <a:cubicBezTo>
                    <a:pt x="49" y="61"/>
                    <a:pt x="50" y="64"/>
                    <a:pt x="52" y="66"/>
                  </a:cubicBezTo>
                  <a:cubicBezTo>
                    <a:pt x="53" y="69"/>
                    <a:pt x="56" y="71"/>
                    <a:pt x="60" y="73"/>
                  </a:cubicBezTo>
                  <a:cubicBezTo>
                    <a:pt x="65" y="75"/>
                    <a:pt x="71" y="77"/>
                    <a:pt x="78" y="79"/>
                  </a:cubicBezTo>
                  <a:cubicBezTo>
                    <a:pt x="86" y="81"/>
                    <a:pt x="96" y="84"/>
                    <a:pt x="109" y="87"/>
                  </a:cubicBezTo>
                  <a:cubicBezTo>
                    <a:pt x="112" y="88"/>
                    <a:pt x="118" y="89"/>
                    <a:pt x="124" y="91"/>
                  </a:cubicBezTo>
                  <a:cubicBezTo>
                    <a:pt x="131" y="93"/>
                    <a:pt x="137" y="96"/>
                    <a:pt x="144" y="100"/>
                  </a:cubicBezTo>
                  <a:cubicBezTo>
                    <a:pt x="150" y="104"/>
                    <a:pt x="156" y="110"/>
                    <a:pt x="160" y="117"/>
                  </a:cubicBezTo>
                  <a:cubicBezTo>
                    <a:pt x="165" y="124"/>
                    <a:pt x="168" y="133"/>
                    <a:pt x="168" y="145"/>
                  </a:cubicBezTo>
                  <a:cubicBezTo>
                    <a:pt x="168" y="154"/>
                    <a:pt x="166" y="162"/>
                    <a:pt x="162" y="170"/>
                  </a:cubicBezTo>
                  <a:cubicBezTo>
                    <a:pt x="159" y="178"/>
                    <a:pt x="154" y="184"/>
                    <a:pt x="147" y="190"/>
                  </a:cubicBezTo>
                  <a:cubicBezTo>
                    <a:pt x="140" y="196"/>
                    <a:pt x="131" y="200"/>
                    <a:pt x="121" y="203"/>
                  </a:cubicBezTo>
                  <a:cubicBezTo>
                    <a:pt x="110" y="206"/>
                    <a:pt x="99" y="208"/>
                    <a:pt x="85" y="208"/>
                  </a:cubicBezTo>
                  <a:cubicBezTo>
                    <a:pt x="74" y="208"/>
                    <a:pt x="63" y="207"/>
                    <a:pt x="53" y="204"/>
                  </a:cubicBezTo>
                  <a:cubicBezTo>
                    <a:pt x="43" y="201"/>
                    <a:pt x="34" y="197"/>
                    <a:pt x="26" y="191"/>
                  </a:cubicBezTo>
                  <a:cubicBezTo>
                    <a:pt x="18" y="186"/>
                    <a:pt x="12" y="178"/>
                    <a:pt x="7" y="169"/>
                  </a:cubicBezTo>
                  <a:cubicBezTo>
                    <a:pt x="3" y="160"/>
                    <a:pt x="0" y="150"/>
                    <a:pt x="1" y="138"/>
                  </a:cubicBezTo>
                  <a:cubicBezTo>
                    <a:pt x="43" y="138"/>
                    <a:pt x="43" y="138"/>
                    <a:pt x="43" y="138"/>
                  </a:cubicBezTo>
                  <a:cubicBezTo>
                    <a:pt x="43" y="144"/>
                    <a:pt x="44" y="150"/>
                    <a:pt x="46" y="155"/>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67" name="Freeform 22"/>
            <p:cNvSpPr>
              <a:spLocks noEditPoints="1"/>
            </p:cNvSpPr>
            <p:nvPr userDrawn="1"/>
          </p:nvSpPr>
          <p:spPr bwMode="auto">
            <a:xfrm>
              <a:off x="1160" y="2979"/>
              <a:ext cx="73" cy="77"/>
            </a:xfrm>
            <a:custGeom>
              <a:avLst/>
              <a:gdLst>
                <a:gd name="T0" fmla="*/ 94 w 144"/>
                <a:gd name="T1" fmla="*/ 37 h 151"/>
                <a:gd name="T2" fmla="*/ 73 w 144"/>
                <a:gd name="T3" fmla="*/ 30 h 151"/>
                <a:gd name="T4" fmla="*/ 57 w 144"/>
                <a:gd name="T5" fmla="*/ 33 h 151"/>
                <a:gd name="T6" fmla="*/ 47 w 144"/>
                <a:gd name="T7" fmla="*/ 41 h 151"/>
                <a:gd name="T8" fmla="*/ 42 w 144"/>
                <a:gd name="T9" fmla="*/ 51 h 151"/>
                <a:gd name="T10" fmla="*/ 40 w 144"/>
                <a:gd name="T11" fmla="*/ 60 h 151"/>
                <a:gd name="T12" fmla="*/ 104 w 144"/>
                <a:gd name="T13" fmla="*/ 60 h 151"/>
                <a:gd name="T14" fmla="*/ 94 w 144"/>
                <a:gd name="T15" fmla="*/ 37 h 151"/>
                <a:gd name="T16" fmla="*/ 50 w 144"/>
                <a:gd name="T17" fmla="*/ 113 h 151"/>
                <a:gd name="T18" fmla="*/ 75 w 144"/>
                <a:gd name="T19" fmla="*/ 122 h 151"/>
                <a:gd name="T20" fmla="*/ 96 w 144"/>
                <a:gd name="T21" fmla="*/ 116 h 151"/>
                <a:gd name="T22" fmla="*/ 106 w 144"/>
                <a:gd name="T23" fmla="*/ 103 h 151"/>
                <a:gd name="T24" fmla="*/ 141 w 144"/>
                <a:gd name="T25" fmla="*/ 103 h 151"/>
                <a:gd name="T26" fmla="*/ 116 w 144"/>
                <a:gd name="T27" fmla="*/ 140 h 151"/>
                <a:gd name="T28" fmla="*/ 74 w 144"/>
                <a:gd name="T29" fmla="*/ 151 h 151"/>
                <a:gd name="T30" fmla="*/ 43 w 144"/>
                <a:gd name="T31" fmla="*/ 146 h 151"/>
                <a:gd name="T32" fmla="*/ 20 w 144"/>
                <a:gd name="T33" fmla="*/ 130 h 151"/>
                <a:gd name="T34" fmla="*/ 6 w 144"/>
                <a:gd name="T35" fmla="*/ 106 h 151"/>
                <a:gd name="T36" fmla="*/ 0 w 144"/>
                <a:gd name="T37" fmla="*/ 76 h 151"/>
                <a:gd name="T38" fmla="*/ 6 w 144"/>
                <a:gd name="T39" fmla="*/ 46 h 151"/>
                <a:gd name="T40" fmla="*/ 21 w 144"/>
                <a:gd name="T41" fmla="*/ 22 h 151"/>
                <a:gd name="T42" fmla="*/ 44 w 144"/>
                <a:gd name="T43" fmla="*/ 6 h 151"/>
                <a:gd name="T44" fmla="*/ 74 w 144"/>
                <a:gd name="T45" fmla="*/ 0 h 151"/>
                <a:gd name="T46" fmla="*/ 106 w 144"/>
                <a:gd name="T47" fmla="*/ 7 h 151"/>
                <a:gd name="T48" fmla="*/ 128 w 144"/>
                <a:gd name="T49" fmla="*/ 26 h 151"/>
                <a:gd name="T50" fmla="*/ 141 w 144"/>
                <a:gd name="T51" fmla="*/ 53 h 151"/>
                <a:gd name="T52" fmla="*/ 144 w 144"/>
                <a:gd name="T53" fmla="*/ 85 h 151"/>
                <a:gd name="T54" fmla="*/ 40 w 144"/>
                <a:gd name="T55" fmla="*/ 85 h 151"/>
                <a:gd name="T56" fmla="*/ 50 w 144"/>
                <a:gd name="T57" fmla="*/ 11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4" h="151">
                  <a:moveTo>
                    <a:pt x="94" y="37"/>
                  </a:moveTo>
                  <a:cubicBezTo>
                    <a:pt x="90" y="32"/>
                    <a:pt x="82" y="30"/>
                    <a:pt x="73" y="30"/>
                  </a:cubicBezTo>
                  <a:cubicBezTo>
                    <a:pt x="66" y="30"/>
                    <a:pt x="61" y="31"/>
                    <a:pt x="57" y="33"/>
                  </a:cubicBezTo>
                  <a:cubicBezTo>
                    <a:pt x="53" y="35"/>
                    <a:pt x="50" y="38"/>
                    <a:pt x="47" y="41"/>
                  </a:cubicBezTo>
                  <a:cubicBezTo>
                    <a:pt x="45" y="44"/>
                    <a:pt x="43" y="47"/>
                    <a:pt x="42" y="51"/>
                  </a:cubicBezTo>
                  <a:cubicBezTo>
                    <a:pt x="41" y="54"/>
                    <a:pt x="40" y="57"/>
                    <a:pt x="40" y="60"/>
                  </a:cubicBezTo>
                  <a:cubicBezTo>
                    <a:pt x="104" y="60"/>
                    <a:pt x="104" y="60"/>
                    <a:pt x="104" y="60"/>
                  </a:cubicBezTo>
                  <a:cubicBezTo>
                    <a:pt x="102" y="50"/>
                    <a:pt x="99" y="43"/>
                    <a:pt x="94" y="37"/>
                  </a:cubicBezTo>
                  <a:moveTo>
                    <a:pt x="50" y="113"/>
                  </a:moveTo>
                  <a:cubicBezTo>
                    <a:pt x="56" y="119"/>
                    <a:pt x="64" y="122"/>
                    <a:pt x="75" y="122"/>
                  </a:cubicBezTo>
                  <a:cubicBezTo>
                    <a:pt x="83" y="122"/>
                    <a:pt x="90" y="120"/>
                    <a:pt x="96" y="116"/>
                  </a:cubicBezTo>
                  <a:cubicBezTo>
                    <a:pt x="102" y="112"/>
                    <a:pt x="105" y="108"/>
                    <a:pt x="106" y="103"/>
                  </a:cubicBezTo>
                  <a:cubicBezTo>
                    <a:pt x="141" y="103"/>
                    <a:pt x="141" y="103"/>
                    <a:pt x="141" y="103"/>
                  </a:cubicBezTo>
                  <a:cubicBezTo>
                    <a:pt x="136" y="120"/>
                    <a:pt x="127" y="133"/>
                    <a:pt x="116" y="140"/>
                  </a:cubicBezTo>
                  <a:cubicBezTo>
                    <a:pt x="104" y="147"/>
                    <a:pt x="90" y="151"/>
                    <a:pt x="74" y="151"/>
                  </a:cubicBezTo>
                  <a:cubicBezTo>
                    <a:pt x="63" y="151"/>
                    <a:pt x="52" y="149"/>
                    <a:pt x="43" y="146"/>
                  </a:cubicBezTo>
                  <a:cubicBezTo>
                    <a:pt x="34" y="142"/>
                    <a:pt x="27" y="137"/>
                    <a:pt x="20" y="130"/>
                  </a:cubicBezTo>
                  <a:cubicBezTo>
                    <a:pt x="14" y="124"/>
                    <a:pt x="9" y="116"/>
                    <a:pt x="6" y="106"/>
                  </a:cubicBezTo>
                  <a:cubicBezTo>
                    <a:pt x="2" y="97"/>
                    <a:pt x="0" y="87"/>
                    <a:pt x="0" y="76"/>
                  </a:cubicBezTo>
                  <a:cubicBezTo>
                    <a:pt x="0" y="65"/>
                    <a:pt x="2" y="55"/>
                    <a:pt x="6" y="46"/>
                  </a:cubicBezTo>
                  <a:cubicBezTo>
                    <a:pt x="9" y="37"/>
                    <a:pt x="14" y="29"/>
                    <a:pt x="21" y="22"/>
                  </a:cubicBezTo>
                  <a:cubicBezTo>
                    <a:pt x="27" y="15"/>
                    <a:pt x="35" y="10"/>
                    <a:pt x="44" y="6"/>
                  </a:cubicBezTo>
                  <a:cubicBezTo>
                    <a:pt x="53" y="2"/>
                    <a:pt x="63" y="0"/>
                    <a:pt x="74" y="0"/>
                  </a:cubicBezTo>
                  <a:cubicBezTo>
                    <a:pt x="86" y="0"/>
                    <a:pt x="97" y="2"/>
                    <a:pt x="106" y="7"/>
                  </a:cubicBezTo>
                  <a:cubicBezTo>
                    <a:pt x="115" y="12"/>
                    <a:pt x="122" y="18"/>
                    <a:pt x="128" y="26"/>
                  </a:cubicBezTo>
                  <a:cubicBezTo>
                    <a:pt x="134" y="34"/>
                    <a:pt x="138" y="43"/>
                    <a:pt x="141" y="53"/>
                  </a:cubicBezTo>
                  <a:cubicBezTo>
                    <a:pt x="143" y="63"/>
                    <a:pt x="144" y="74"/>
                    <a:pt x="144" y="85"/>
                  </a:cubicBezTo>
                  <a:cubicBezTo>
                    <a:pt x="40" y="85"/>
                    <a:pt x="40" y="85"/>
                    <a:pt x="40" y="85"/>
                  </a:cubicBezTo>
                  <a:cubicBezTo>
                    <a:pt x="41" y="98"/>
                    <a:pt x="44" y="107"/>
                    <a:pt x="50" y="113"/>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68" name="Freeform 23"/>
            <p:cNvSpPr>
              <a:spLocks/>
            </p:cNvSpPr>
            <p:nvPr userDrawn="1"/>
          </p:nvSpPr>
          <p:spPr bwMode="auto">
            <a:xfrm>
              <a:off x="1243" y="2979"/>
              <a:ext cx="47" cy="76"/>
            </a:xfrm>
            <a:custGeom>
              <a:avLst/>
              <a:gdLst>
                <a:gd name="T0" fmla="*/ 37 w 92"/>
                <a:gd name="T1" fmla="*/ 4 h 148"/>
                <a:gd name="T2" fmla="*/ 37 w 92"/>
                <a:gd name="T3" fmla="*/ 31 h 148"/>
                <a:gd name="T4" fmla="*/ 38 w 92"/>
                <a:gd name="T5" fmla="*/ 31 h 148"/>
                <a:gd name="T6" fmla="*/ 45 w 92"/>
                <a:gd name="T7" fmla="*/ 18 h 148"/>
                <a:gd name="T8" fmla="*/ 56 w 92"/>
                <a:gd name="T9" fmla="*/ 8 h 148"/>
                <a:gd name="T10" fmla="*/ 69 w 92"/>
                <a:gd name="T11" fmla="*/ 2 h 148"/>
                <a:gd name="T12" fmla="*/ 84 w 92"/>
                <a:gd name="T13" fmla="*/ 0 h 148"/>
                <a:gd name="T14" fmla="*/ 92 w 92"/>
                <a:gd name="T15" fmla="*/ 1 h 148"/>
                <a:gd name="T16" fmla="*/ 92 w 92"/>
                <a:gd name="T17" fmla="*/ 38 h 148"/>
                <a:gd name="T18" fmla="*/ 86 w 92"/>
                <a:gd name="T19" fmla="*/ 37 h 148"/>
                <a:gd name="T20" fmla="*/ 78 w 92"/>
                <a:gd name="T21" fmla="*/ 37 h 148"/>
                <a:gd name="T22" fmla="*/ 60 w 92"/>
                <a:gd name="T23" fmla="*/ 40 h 148"/>
                <a:gd name="T24" fmla="*/ 48 w 92"/>
                <a:gd name="T25" fmla="*/ 50 h 148"/>
                <a:gd name="T26" fmla="*/ 41 w 92"/>
                <a:gd name="T27" fmla="*/ 65 h 148"/>
                <a:gd name="T28" fmla="*/ 39 w 92"/>
                <a:gd name="T29" fmla="*/ 83 h 148"/>
                <a:gd name="T30" fmla="*/ 39 w 92"/>
                <a:gd name="T31" fmla="*/ 148 h 148"/>
                <a:gd name="T32" fmla="*/ 0 w 92"/>
                <a:gd name="T33" fmla="*/ 148 h 148"/>
                <a:gd name="T34" fmla="*/ 0 w 92"/>
                <a:gd name="T35" fmla="*/ 4 h 148"/>
                <a:gd name="T36" fmla="*/ 37 w 92"/>
                <a:gd name="T37" fmla="*/ 4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2" h="148">
                  <a:moveTo>
                    <a:pt x="37" y="4"/>
                  </a:moveTo>
                  <a:cubicBezTo>
                    <a:pt x="37" y="31"/>
                    <a:pt x="37" y="31"/>
                    <a:pt x="37" y="31"/>
                  </a:cubicBezTo>
                  <a:cubicBezTo>
                    <a:pt x="38" y="31"/>
                    <a:pt x="38" y="31"/>
                    <a:pt x="38" y="31"/>
                  </a:cubicBezTo>
                  <a:cubicBezTo>
                    <a:pt x="40" y="26"/>
                    <a:pt x="42" y="22"/>
                    <a:pt x="45" y="18"/>
                  </a:cubicBezTo>
                  <a:cubicBezTo>
                    <a:pt x="49" y="14"/>
                    <a:pt x="52" y="11"/>
                    <a:pt x="56" y="8"/>
                  </a:cubicBezTo>
                  <a:cubicBezTo>
                    <a:pt x="60" y="6"/>
                    <a:pt x="65" y="4"/>
                    <a:pt x="69" y="2"/>
                  </a:cubicBezTo>
                  <a:cubicBezTo>
                    <a:pt x="74" y="1"/>
                    <a:pt x="79" y="0"/>
                    <a:pt x="84" y="0"/>
                  </a:cubicBezTo>
                  <a:cubicBezTo>
                    <a:pt x="86" y="0"/>
                    <a:pt x="89" y="0"/>
                    <a:pt x="92" y="1"/>
                  </a:cubicBezTo>
                  <a:cubicBezTo>
                    <a:pt x="92" y="38"/>
                    <a:pt x="92" y="38"/>
                    <a:pt x="92" y="38"/>
                  </a:cubicBezTo>
                  <a:cubicBezTo>
                    <a:pt x="91" y="38"/>
                    <a:pt x="88" y="37"/>
                    <a:pt x="86" y="37"/>
                  </a:cubicBezTo>
                  <a:cubicBezTo>
                    <a:pt x="83" y="37"/>
                    <a:pt x="81" y="37"/>
                    <a:pt x="78" y="37"/>
                  </a:cubicBezTo>
                  <a:cubicBezTo>
                    <a:pt x="71" y="37"/>
                    <a:pt x="65" y="38"/>
                    <a:pt x="60" y="40"/>
                  </a:cubicBezTo>
                  <a:cubicBezTo>
                    <a:pt x="55" y="43"/>
                    <a:pt x="51" y="46"/>
                    <a:pt x="48" y="50"/>
                  </a:cubicBezTo>
                  <a:cubicBezTo>
                    <a:pt x="45" y="54"/>
                    <a:pt x="43" y="59"/>
                    <a:pt x="41" y="65"/>
                  </a:cubicBezTo>
                  <a:cubicBezTo>
                    <a:pt x="40" y="70"/>
                    <a:pt x="39" y="76"/>
                    <a:pt x="39" y="83"/>
                  </a:cubicBezTo>
                  <a:cubicBezTo>
                    <a:pt x="39" y="148"/>
                    <a:pt x="39" y="148"/>
                    <a:pt x="39" y="148"/>
                  </a:cubicBezTo>
                  <a:cubicBezTo>
                    <a:pt x="0" y="148"/>
                    <a:pt x="0" y="148"/>
                    <a:pt x="0" y="148"/>
                  </a:cubicBezTo>
                  <a:cubicBezTo>
                    <a:pt x="0" y="4"/>
                    <a:pt x="0" y="4"/>
                    <a:pt x="0" y="4"/>
                  </a:cubicBezTo>
                  <a:lnTo>
                    <a:pt x="37"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69" name="Freeform 24"/>
            <p:cNvSpPr>
              <a:spLocks/>
            </p:cNvSpPr>
            <p:nvPr userDrawn="1"/>
          </p:nvSpPr>
          <p:spPr bwMode="auto">
            <a:xfrm>
              <a:off x="1296" y="2981"/>
              <a:ext cx="72" cy="74"/>
            </a:xfrm>
            <a:custGeom>
              <a:avLst/>
              <a:gdLst>
                <a:gd name="T0" fmla="*/ 25 w 72"/>
                <a:gd name="T1" fmla="*/ 74 h 74"/>
                <a:gd name="T2" fmla="*/ 0 w 72"/>
                <a:gd name="T3" fmla="*/ 0 h 74"/>
                <a:gd name="T4" fmla="*/ 21 w 72"/>
                <a:gd name="T5" fmla="*/ 0 h 74"/>
                <a:gd name="T6" fmla="*/ 37 w 72"/>
                <a:gd name="T7" fmla="*/ 50 h 74"/>
                <a:gd name="T8" fmla="*/ 37 w 72"/>
                <a:gd name="T9" fmla="*/ 50 h 74"/>
                <a:gd name="T10" fmla="*/ 52 w 72"/>
                <a:gd name="T11" fmla="*/ 0 h 74"/>
                <a:gd name="T12" fmla="*/ 72 w 72"/>
                <a:gd name="T13" fmla="*/ 0 h 74"/>
                <a:gd name="T14" fmla="*/ 48 w 72"/>
                <a:gd name="T15" fmla="*/ 74 h 74"/>
                <a:gd name="T16" fmla="*/ 25 w 72"/>
                <a:gd name="T17"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74">
                  <a:moveTo>
                    <a:pt x="25" y="74"/>
                  </a:moveTo>
                  <a:lnTo>
                    <a:pt x="0" y="0"/>
                  </a:lnTo>
                  <a:lnTo>
                    <a:pt x="21" y="0"/>
                  </a:lnTo>
                  <a:lnTo>
                    <a:pt x="37" y="50"/>
                  </a:lnTo>
                  <a:lnTo>
                    <a:pt x="37" y="50"/>
                  </a:lnTo>
                  <a:lnTo>
                    <a:pt x="52" y="0"/>
                  </a:lnTo>
                  <a:lnTo>
                    <a:pt x="72" y="0"/>
                  </a:lnTo>
                  <a:lnTo>
                    <a:pt x="48" y="74"/>
                  </a:lnTo>
                  <a:lnTo>
                    <a:pt x="25" y="7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70" name="Freeform 25"/>
            <p:cNvSpPr>
              <a:spLocks noEditPoints="1"/>
            </p:cNvSpPr>
            <p:nvPr userDrawn="1"/>
          </p:nvSpPr>
          <p:spPr bwMode="auto">
            <a:xfrm>
              <a:off x="1375" y="2953"/>
              <a:ext cx="20" cy="102"/>
            </a:xfrm>
            <a:custGeom>
              <a:avLst/>
              <a:gdLst>
                <a:gd name="T0" fmla="*/ 20 w 20"/>
                <a:gd name="T1" fmla="*/ 102 h 102"/>
                <a:gd name="T2" fmla="*/ 0 w 20"/>
                <a:gd name="T3" fmla="*/ 102 h 102"/>
                <a:gd name="T4" fmla="*/ 0 w 20"/>
                <a:gd name="T5" fmla="*/ 28 h 102"/>
                <a:gd name="T6" fmla="*/ 20 w 20"/>
                <a:gd name="T7" fmla="*/ 28 h 102"/>
                <a:gd name="T8" fmla="*/ 20 w 20"/>
                <a:gd name="T9" fmla="*/ 102 h 102"/>
                <a:gd name="T10" fmla="*/ 0 w 20"/>
                <a:gd name="T11" fmla="*/ 0 h 102"/>
                <a:gd name="T12" fmla="*/ 20 w 20"/>
                <a:gd name="T13" fmla="*/ 0 h 102"/>
                <a:gd name="T14" fmla="*/ 20 w 20"/>
                <a:gd name="T15" fmla="*/ 17 h 102"/>
                <a:gd name="T16" fmla="*/ 0 w 20"/>
                <a:gd name="T17" fmla="*/ 17 h 102"/>
                <a:gd name="T18" fmla="*/ 0 w 20"/>
                <a:gd name="T19"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102">
                  <a:moveTo>
                    <a:pt x="20" y="102"/>
                  </a:moveTo>
                  <a:lnTo>
                    <a:pt x="0" y="102"/>
                  </a:lnTo>
                  <a:lnTo>
                    <a:pt x="0" y="28"/>
                  </a:lnTo>
                  <a:lnTo>
                    <a:pt x="20" y="28"/>
                  </a:lnTo>
                  <a:lnTo>
                    <a:pt x="20" y="102"/>
                  </a:lnTo>
                  <a:close/>
                  <a:moveTo>
                    <a:pt x="0" y="0"/>
                  </a:moveTo>
                  <a:lnTo>
                    <a:pt x="20" y="0"/>
                  </a:lnTo>
                  <a:lnTo>
                    <a:pt x="20" y="17"/>
                  </a:lnTo>
                  <a:lnTo>
                    <a:pt x="0" y="1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71" name="Freeform 26"/>
            <p:cNvSpPr>
              <a:spLocks/>
            </p:cNvSpPr>
            <p:nvPr userDrawn="1"/>
          </p:nvSpPr>
          <p:spPr bwMode="auto">
            <a:xfrm>
              <a:off x="1406" y="2979"/>
              <a:ext cx="72" cy="77"/>
            </a:xfrm>
            <a:custGeom>
              <a:avLst/>
              <a:gdLst>
                <a:gd name="T0" fmla="*/ 73 w 142"/>
                <a:gd name="T1" fmla="*/ 30 h 151"/>
                <a:gd name="T2" fmla="*/ 58 w 142"/>
                <a:gd name="T3" fmla="*/ 34 h 151"/>
                <a:gd name="T4" fmla="*/ 47 w 142"/>
                <a:gd name="T5" fmla="*/ 45 h 151"/>
                <a:gd name="T6" fmla="*/ 42 w 142"/>
                <a:gd name="T7" fmla="*/ 60 h 151"/>
                <a:gd name="T8" fmla="*/ 40 w 142"/>
                <a:gd name="T9" fmla="*/ 76 h 151"/>
                <a:gd name="T10" fmla="*/ 42 w 142"/>
                <a:gd name="T11" fmla="*/ 92 h 151"/>
                <a:gd name="T12" fmla="*/ 47 w 142"/>
                <a:gd name="T13" fmla="*/ 107 h 151"/>
                <a:gd name="T14" fmla="*/ 57 w 142"/>
                <a:gd name="T15" fmla="*/ 118 h 151"/>
                <a:gd name="T16" fmla="*/ 73 w 142"/>
                <a:gd name="T17" fmla="*/ 122 h 151"/>
                <a:gd name="T18" fmla="*/ 94 w 142"/>
                <a:gd name="T19" fmla="*/ 114 h 151"/>
                <a:gd name="T20" fmla="*/ 104 w 142"/>
                <a:gd name="T21" fmla="*/ 92 h 151"/>
                <a:gd name="T22" fmla="*/ 142 w 142"/>
                <a:gd name="T23" fmla="*/ 92 h 151"/>
                <a:gd name="T24" fmla="*/ 120 w 142"/>
                <a:gd name="T25" fmla="*/ 136 h 151"/>
                <a:gd name="T26" fmla="*/ 73 w 142"/>
                <a:gd name="T27" fmla="*/ 151 h 151"/>
                <a:gd name="T28" fmla="*/ 43 w 142"/>
                <a:gd name="T29" fmla="*/ 146 h 151"/>
                <a:gd name="T30" fmla="*/ 20 w 142"/>
                <a:gd name="T31" fmla="*/ 131 h 151"/>
                <a:gd name="T32" fmla="*/ 6 w 142"/>
                <a:gd name="T33" fmla="*/ 107 h 151"/>
                <a:gd name="T34" fmla="*/ 0 w 142"/>
                <a:gd name="T35" fmla="*/ 78 h 151"/>
                <a:gd name="T36" fmla="*/ 5 w 142"/>
                <a:gd name="T37" fmla="*/ 47 h 151"/>
                <a:gd name="T38" fmla="*/ 20 w 142"/>
                <a:gd name="T39" fmla="*/ 22 h 151"/>
                <a:gd name="T40" fmla="*/ 43 w 142"/>
                <a:gd name="T41" fmla="*/ 6 h 151"/>
                <a:gd name="T42" fmla="*/ 74 w 142"/>
                <a:gd name="T43" fmla="*/ 0 h 151"/>
                <a:gd name="T44" fmla="*/ 98 w 142"/>
                <a:gd name="T45" fmla="*/ 3 h 151"/>
                <a:gd name="T46" fmla="*/ 119 w 142"/>
                <a:gd name="T47" fmla="*/ 13 h 151"/>
                <a:gd name="T48" fmla="*/ 135 w 142"/>
                <a:gd name="T49" fmla="*/ 30 h 151"/>
                <a:gd name="T50" fmla="*/ 141 w 142"/>
                <a:gd name="T51" fmla="*/ 54 h 151"/>
                <a:gd name="T52" fmla="*/ 103 w 142"/>
                <a:gd name="T53" fmla="*/ 54 h 151"/>
                <a:gd name="T54" fmla="*/ 73 w 142"/>
                <a:gd name="T55" fmla="*/ 3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2" h="151">
                  <a:moveTo>
                    <a:pt x="73" y="30"/>
                  </a:moveTo>
                  <a:cubicBezTo>
                    <a:pt x="67" y="30"/>
                    <a:pt x="62" y="31"/>
                    <a:pt x="58" y="34"/>
                  </a:cubicBezTo>
                  <a:cubicBezTo>
                    <a:pt x="53" y="37"/>
                    <a:pt x="50" y="41"/>
                    <a:pt x="47" y="45"/>
                  </a:cubicBezTo>
                  <a:cubicBezTo>
                    <a:pt x="45" y="50"/>
                    <a:pt x="43" y="55"/>
                    <a:pt x="42" y="60"/>
                  </a:cubicBezTo>
                  <a:cubicBezTo>
                    <a:pt x="40" y="66"/>
                    <a:pt x="40" y="71"/>
                    <a:pt x="40" y="76"/>
                  </a:cubicBezTo>
                  <a:cubicBezTo>
                    <a:pt x="40" y="82"/>
                    <a:pt x="40" y="87"/>
                    <a:pt x="42" y="92"/>
                  </a:cubicBezTo>
                  <a:cubicBezTo>
                    <a:pt x="43" y="98"/>
                    <a:pt x="44" y="102"/>
                    <a:pt x="47" y="107"/>
                  </a:cubicBezTo>
                  <a:cubicBezTo>
                    <a:pt x="49" y="111"/>
                    <a:pt x="53" y="115"/>
                    <a:pt x="57" y="118"/>
                  </a:cubicBezTo>
                  <a:cubicBezTo>
                    <a:pt x="61" y="120"/>
                    <a:pt x="67" y="122"/>
                    <a:pt x="73" y="122"/>
                  </a:cubicBezTo>
                  <a:cubicBezTo>
                    <a:pt x="82" y="122"/>
                    <a:pt x="89" y="119"/>
                    <a:pt x="94" y="114"/>
                  </a:cubicBezTo>
                  <a:cubicBezTo>
                    <a:pt x="100" y="108"/>
                    <a:pt x="103" y="101"/>
                    <a:pt x="104" y="92"/>
                  </a:cubicBezTo>
                  <a:cubicBezTo>
                    <a:pt x="142" y="92"/>
                    <a:pt x="142" y="92"/>
                    <a:pt x="142" y="92"/>
                  </a:cubicBezTo>
                  <a:cubicBezTo>
                    <a:pt x="140" y="112"/>
                    <a:pt x="132" y="126"/>
                    <a:pt x="120" y="136"/>
                  </a:cubicBezTo>
                  <a:cubicBezTo>
                    <a:pt x="108" y="146"/>
                    <a:pt x="92" y="151"/>
                    <a:pt x="73" y="151"/>
                  </a:cubicBezTo>
                  <a:cubicBezTo>
                    <a:pt x="62" y="151"/>
                    <a:pt x="52" y="149"/>
                    <a:pt x="43" y="146"/>
                  </a:cubicBezTo>
                  <a:cubicBezTo>
                    <a:pt x="34" y="142"/>
                    <a:pt x="27" y="137"/>
                    <a:pt x="20" y="131"/>
                  </a:cubicBezTo>
                  <a:cubicBezTo>
                    <a:pt x="14" y="124"/>
                    <a:pt x="9" y="116"/>
                    <a:pt x="6" y="107"/>
                  </a:cubicBezTo>
                  <a:cubicBezTo>
                    <a:pt x="2" y="98"/>
                    <a:pt x="0" y="89"/>
                    <a:pt x="0" y="78"/>
                  </a:cubicBezTo>
                  <a:cubicBezTo>
                    <a:pt x="0" y="67"/>
                    <a:pt x="2" y="56"/>
                    <a:pt x="5" y="47"/>
                  </a:cubicBezTo>
                  <a:cubicBezTo>
                    <a:pt x="8" y="37"/>
                    <a:pt x="13" y="29"/>
                    <a:pt x="20" y="22"/>
                  </a:cubicBezTo>
                  <a:cubicBezTo>
                    <a:pt x="26" y="15"/>
                    <a:pt x="34" y="10"/>
                    <a:pt x="43" y="6"/>
                  </a:cubicBezTo>
                  <a:cubicBezTo>
                    <a:pt x="52" y="2"/>
                    <a:pt x="62" y="0"/>
                    <a:pt x="74" y="0"/>
                  </a:cubicBezTo>
                  <a:cubicBezTo>
                    <a:pt x="82" y="0"/>
                    <a:pt x="90" y="1"/>
                    <a:pt x="98" y="3"/>
                  </a:cubicBezTo>
                  <a:cubicBezTo>
                    <a:pt x="106" y="5"/>
                    <a:pt x="113" y="9"/>
                    <a:pt x="119" y="13"/>
                  </a:cubicBezTo>
                  <a:cubicBezTo>
                    <a:pt x="126" y="18"/>
                    <a:pt x="131" y="24"/>
                    <a:pt x="135" y="30"/>
                  </a:cubicBezTo>
                  <a:cubicBezTo>
                    <a:pt x="139" y="37"/>
                    <a:pt x="141" y="45"/>
                    <a:pt x="141" y="54"/>
                  </a:cubicBezTo>
                  <a:cubicBezTo>
                    <a:pt x="103" y="54"/>
                    <a:pt x="103" y="54"/>
                    <a:pt x="103" y="54"/>
                  </a:cubicBezTo>
                  <a:cubicBezTo>
                    <a:pt x="100" y="38"/>
                    <a:pt x="90" y="30"/>
                    <a:pt x="73" y="3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72" name="Freeform 27"/>
            <p:cNvSpPr>
              <a:spLocks noEditPoints="1"/>
            </p:cNvSpPr>
            <p:nvPr userDrawn="1"/>
          </p:nvSpPr>
          <p:spPr bwMode="auto">
            <a:xfrm>
              <a:off x="1485" y="2979"/>
              <a:ext cx="73" cy="77"/>
            </a:xfrm>
            <a:custGeom>
              <a:avLst/>
              <a:gdLst>
                <a:gd name="T0" fmla="*/ 94 w 144"/>
                <a:gd name="T1" fmla="*/ 37 h 151"/>
                <a:gd name="T2" fmla="*/ 72 w 144"/>
                <a:gd name="T3" fmla="*/ 30 h 151"/>
                <a:gd name="T4" fmla="*/ 57 w 144"/>
                <a:gd name="T5" fmla="*/ 33 h 151"/>
                <a:gd name="T6" fmla="*/ 47 w 144"/>
                <a:gd name="T7" fmla="*/ 41 h 151"/>
                <a:gd name="T8" fmla="*/ 41 w 144"/>
                <a:gd name="T9" fmla="*/ 51 h 151"/>
                <a:gd name="T10" fmla="*/ 39 w 144"/>
                <a:gd name="T11" fmla="*/ 60 h 151"/>
                <a:gd name="T12" fmla="*/ 104 w 144"/>
                <a:gd name="T13" fmla="*/ 60 h 151"/>
                <a:gd name="T14" fmla="*/ 94 w 144"/>
                <a:gd name="T15" fmla="*/ 37 h 151"/>
                <a:gd name="T16" fmla="*/ 49 w 144"/>
                <a:gd name="T17" fmla="*/ 113 h 151"/>
                <a:gd name="T18" fmla="*/ 75 w 144"/>
                <a:gd name="T19" fmla="*/ 122 h 151"/>
                <a:gd name="T20" fmla="*/ 95 w 144"/>
                <a:gd name="T21" fmla="*/ 116 h 151"/>
                <a:gd name="T22" fmla="*/ 106 w 144"/>
                <a:gd name="T23" fmla="*/ 103 h 151"/>
                <a:gd name="T24" fmla="*/ 141 w 144"/>
                <a:gd name="T25" fmla="*/ 103 h 151"/>
                <a:gd name="T26" fmla="*/ 115 w 144"/>
                <a:gd name="T27" fmla="*/ 140 h 151"/>
                <a:gd name="T28" fmla="*/ 73 w 144"/>
                <a:gd name="T29" fmla="*/ 151 h 151"/>
                <a:gd name="T30" fmla="*/ 43 w 144"/>
                <a:gd name="T31" fmla="*/ 146 h 151"/>
                <a:gd name="T32" fmla="*/ 20 w 144"/>
                <a:gd name="T33" fmla="*/ 130 h 151"/>
                <a:gd name="T34" fmla="*/ 5 w 144"/>
                <a:gd name="T35" fmla="*/ 106 h 151"/>
                <a:gd name="T36" fmla="*/ 0 w 144"/>
                <a:gd name="T37" fmla="*/ 76 h 151"/>
                <a:gd name="T38" fmla="*/ 5 w 144"/>
                <a:gd name="T39" fmla="*/ 46 h 151"/>
                <a:gd name="T40" fmla="*/ 20 w 144"/>
                <a:gd name="T41" fmla="*/ 22 h 151"/>
                <a:gd name="T42" fmla="*/ 43 w 144"/>
                <a:gd name="T43" fmla="*/ 6 h 151"/>
                <a:gd name="T44" fmla="*/ 73 w 144"/>
                <a:gd name="T45" fmla="*/ 0 h 151"/>
                <a:gd name="T46" fmla="*/ 105 w 144"/>
                <a:gd name="T47" fmla="*/ 7 h 151"/>
                <a:gd name="T48" fmla="*/ 128 w 144"/>
                <a:gd name="T49" fmla="*/ 26 h 151"/>
                <a:gd name="T50" fmla="*/ 140 w 144"/>
                <a:gd name="T51" fmla="*/ 53 h 151"/>
                <a:gd name="T52" fmla="*/ 143 w 144"/>
                <a:gd name="T53" fmla="*/ 85 h 151"/>
                <a:gd name="T54" fmla="*/ 39 w 144"/>
                <a:gd name="T55" fmla="*/ 85 h 151"/>
                <a:gd name="T56" fmla="*/ 49 w 144"/>
                <a:gd name="T57" fmla="*/ 11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4" h="151">
                  <a:moveTo>
                    <a:pt x="94" y="37"/>
                  </a:moveTo>
                  <a:cubicBezTo>
                    <a:pt x="89" y="32"/>
                    <a:pt x="82" y="30"/>
                    <a:pt x="72" y="30"/>
                  </a:cubicBezTo>
                  <a:cubicBezTo>
                    <a:pt x="66" y="30"/>
                    <a:pt x="61" y="31"/>
                    <a:pt x="57" y="33"/>
                  </a:cubicBezTo>
                  <a:cubicBezTo>
                    <a:pt x="52" y="35"/>
                    <a:pt x="49" y="38"/>
                    <a:pt x="47" y="41"/>
                  </a:cubicBezTo>
                  <a:cubicBezTo>
                    <a:pt x="44" y="44"/>
                    <a:pt x="42" y="47"/>
                    <a:pt x="41" y="51"/>
                  </a:cubicBezTo>
                  <a:cubicBezTo>
                    <a:pt x="40" y="54"/>
                    <a:pt x="40" y="57"/>
                    <a:pt x="39" y="60"/>
                  </a:cubicBezTo>
                  <a:cubicBezTo>
                    <a:pt x="104" y="60"/>
                    <a:pt x="104" y="60"/>
                    <a:pt x="104" y="60"/>
                  </a:cubicBezTo>
                  <a:cubicBezTo>
                    <a:pt x="102" y="50"/>
                    <a:pt x="99" y="43"/>
                    <a:pt x="94" y="37"/>
                  </a:cubicBezTo>
                  <a:moveTo>
                    <a:pt x="49" y="113"/>
                  </a:moveTo>
                  <a:cubicBezTo>
                    <a:pt x="55" y="119"/>
                    <a:pt x="64" y="122"/>
                    <a:pt x="75" y="122"/>
                  </a:cubicBezTo>
                  <a:cubicBezTo>
                    <a:pt x="83" y="122"/>
                    <a:pt x="90" y="120"/>
                    <a:pt x="95" y="116"/>
                  </a:cubicBezTo>
                  <a:cubicBezTo>
                    <a:pt x="101" y="112"/>
                    <a:pt x="105" y="108"/>
                    <a:pt x="106" y="103"/>
                  </a:cubicBezTo>
                  <a:cubicBezTo>
                    <a:pt x="141" y="103"/>
                    <a:pt x="141" y="103"/>
                    <a:pt x="141" y="103"/>
                  </a:cubicBezTo>
                  <a:cubicBezTo>
                    <a:pt x="135" y="120"/>
                    <a:pt x="127" y="133"/>
                    <a:pt x="115" y="140"/>
                  </a:cubicBezTo>
                  <a:cubicBezTo>
                    <a:pt x="104" y="147"/>
                    <a:pt x="90" y="151"/>
                    <a:pt x="73" y="151"/>
                  </a:cubicBezTo>
                  <a:cubicBezTo>
                    <a:pt x="62" y="151"/>
                    <a:pt x="52" y="149"/>
                    <a:pt x="43" y="146"/>
                  </a:cubicBezTo>
                  <a:cubicBezTo>
                    <a:pt x="34" y="142"/>
                    <a:pt x="26" y="137"/>
                    <a:pt x="20" y="130"/>
                  </a:cubicBezTo>
                  <a:cubicBezTo>
                    <a:pt x="13" y="124"/>
                    <a:pt x="9" y="116"/>
                    <a:pt x="5" y="106"/>
                  </a:cubicBezTo>
                  <a:cubicBezTo>
                    <a:pt x="2" y="97"/>
                    <a:pt x="0" y="87"/>
                    <a:pt x="0" y="76"/>
                  </a:cubicBezTo>
                  <a:cubicBezTo>
                    <a:pt x="0" y="65"/>
                    <a:pt x="2" y="55"/>
                    <a:pt x="5" y="46"/>
                  </a:cubicBezTo>
                  <a:cubicBezTo>
                    <a:pt x="9" y="37"/>
                    <a:pt x="14" y="29"/>
                    <a:pt x="20" y="22"/>
                  </a:cubicBezTo>
                  <a:cubicBezTo>
                    <a:pt x="27" y="15"/>
                    <a:pt x="35" y="10"/>
                    <a:pt x="43" y="6"/>
                  </a:cubicBezTo>
                  <a:cubicBezTo>
                    <a:pt x="52" y="2"/>
                    <a:pt x="62" y="0"/>
                    <a:pt x="73" y="0"/>
                  </a:cubicBezTo>
                  <a:cubicBezTo>
                    <a:pt x="86" y="0"/>
                    <a:pt x="96" y="2"/>
                    <a:pt x="105" y="7"/>
                  </a:cubicBezTo>
                  <a:cubicBezTo>
                    <a:pt x="114" y="12"/>
                    <a:pt x="122" y="18"/>
                    <a:pt x="128" y="26"/>
                  </a:cubicBezTo>
                  <a:cubicBezTo>
                    <a:pt x="134" y="34"/>
                    <a:pt x="138" y="43"/>
                    <a:pt x="140" y="53"/>
                  </a:cubicBezTo>
                  <a:cubicBezTo>
                    <a:pt x="143" y="63"/>
                    <a:pt x="144" y="74"/>
                    <a:pt x="143" y="85"/>
                  </a:cubicBezTo>
                  <a:cubicBezTo>
                    <a:pt x="39" y="85"/>
                    <a:pt x="39" y="85"/>
                    <a:pt x="39" y="85"/>
                  </a:cubicBezTo>
                  <a:cubicBezTo>
                    <a:pt x="40" y="98"/>
                    <a:pt x="43" y="107"/>
                    <a:pt x="49" y="113"/>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73" name="Freeform 28"/>
            <p:cNvSpPr>
              <a:spLocks/>
            </p:cNvSpPr>
            <p:nvPr userDrawn="1"/>
          </p:nvSpPr>
          <p:spPr bwMode="auto">
            <a:xfrm>
              <a:off x="1564" y="2979"/>
              <a:ext cx="67" cy="77"/>
            </a:xfrm>
            <a:custGeom>
              <a:avLst/>
              <a:gdLst>
                <a:gd name="T0" fmla="*/ 40 w 133"/>
                <a:gd name="T1" fmla="*/ 112 h 151"/>
                <a:gd name="T2" fmla="*/ 47 w 133"/>
                <a:gd name="T3" fmla="*/ 119 h 151"/>
                <a:gd name="T4" fmla="*/ 56 w 133"/>
                <a:gd name="T5" fmla="*/ 124 h 151"/>
                <a:gd name="T6" fmla="*/ 67 w 133"/>
                <a:gd name="T7" fmla="*/ 125 h 151"/>
                <a:gd name="T8" fmla="*/ 76 w 133"/>
                <a:gd name="T9" fmla="*/ 124 h 151"/>
                <a:gd name="T10" fmla="*/ 84 w 133"/>
                <a:gd name="T11" fmla="*/ 121 h 151"/>
                <a:gd name="T12" fmla="*/ 91 w 133"/>
                <a:gd name="T13" fmla="*/ 115 h 151"/>
                <a:gd name="T14" fmla="*/ 93 w 133"/>
                <a:gd name="T15" fmla="*/ 107 h 151"/>
                <a:gd name="T16" fmla="*/ 81 w 133"/>
                <a:gd name="T17" fmla="*/ 93 h 151"/>
                <a:gd name="T18" fmla="*/ 48 w 133"/>
                <a:gd name="T19" fmla="*/ 84 h 151"/>
                <a:gd name="T20" fmla="*/ 32 w 133"/>
                <a:gd name="T21" fmla="*/ 80 h 151"/>
                <a:gd name="T22" fmla="*/ 17 w 133"/>
                <a:gd name="T23" fmla="*/ 73 h 151"/>
                <a:gd name="T24" fmla="*/ 7 w 133"/>
                <a:gd name="T25" fmla="*/ 62 h 151"/>
                <a:gd name="T26" fmla="*/ 3 w 133"/>
                <a:gd name="T27" fmla="*/ 46 h 151"/>
                <a:gd name="T28" fmla="*/ 8 w 133"/>
                <a:gd name="T29" fmla="*/ 23 h 151"/>
                <a:gd name="T30" fmla="*/ 23 w 133"/>
                <a:gd name="T31" fmla="*/ 9 h 151"/>
                <a:gd name="T32" fmla="*/ 43 w 133"/>
                <a:gd name="T33" fmla="*/ 2 h 151"/>
                <a:gd name="T34" fmla="*/ 65 w 133"/>
                <a:gd name="T35" fmla="*/ 0 h 151"/>
                <a:gd name="T36" fmla="*/ 88 w 133"/>
                <a:gd name="T37" fmla="*/ 2 h 151"/>
                <a:gd name="T38" fmla="*/ 108 w 133"/>
                <a:gd name="T39" fmla="*/ 10 h 151"/>
                <a:gd name="T40" fmla="*/ 122 w 133"/>
                <a:gd name="T41" fmla="*/ 24 h 151"/>
                <a:gd name="T42" fmla="*/ 129 w 133"/>
                <a:gd name="T43" fmla="*/ 46 h 151"/>
                <a:gd name="T44" fmla="*/ 91 w 133"/>
                <a:gd name="T45" fmla="*/ 46 h 151"/>
                <a:gd name="T46" fmla="*/ 83 w 133"/>
                <a:gd name="T47" fmla="*/ 30 h 151"/>
                <a:gd name="T48" fmla="*/ 64 w 133"/>
                <a:gd name="T49" fmla="*/ 26 h 151"/>
                <a:gd name="T50" fmla="*/ 57 w 133"/>
                <a:gd name="T51" fmla="*/ 27 h 151"/>
                <a:gd name="T52" fmla="*/ 50 w 133"/>
                <a:gd name="T53" fmla="*/ 29 h 151"/>
                <a:gd name="T54" fmla="*/ 45 w 133"/>
                <a:gd name="T55" fmla="*/ 33 h 151"/>
                <a:gd name="T56" fmla="*/ 42 w 133"/>
                <a:gd name="T57" fmla="*/ 40 h 151"/>
                <a:gd name="T58" fmla="*/ 46 w 133"/>
                <a:gd name="T59" fmla="*/ 48 h 151"/>
                <a:gd name="T60" fmla="*/ 56 w 133"/>
                <a:gd name="T61" fmla="*/ 54 h 151"/>
                <a:gd name="T62" fmla="*/ 71 w 133"/>
                <a:gd name="T63" fmla="*/ 57 h 151"/>
                <a:gd name="T64" fmla="*/ 87 w 133"/>
                <a:gd name="T65" fmla="*/ 61 h 151"/>
                <a:gd name="T66" fmla="*/ 104 w 133"/>
                <a:gd name="T67" fmla="*/ 66 h 151"/>
                <a:gd name="T68" fmla="*/ 119 w 133"/>
                <a:gd name="T69" fmla="*/ 73 h 151"/>
                <a:gd name="T70" fmla="*/ 129 w 133"/>
                <a:gd name="T71" fmla="*/ 85 h 151"/>
                <a:gd name="T72" fmla="*/ 133 w 133"/>
                <a:gd name="T73" fmla="*/ 101 h 151"/>
                <a:gd name="T74" fmla="*/ 127 w 133"/>
                <a:gd name="T75" fmla="*/ 125 h 151"/>
                <a:gd name="T76" fmla="*/ 112 w 133"/>
                <a:gd name="T77" fmla="*/ 141 h 151"/>
                <a:gd name="T78" fmla="*/ 91 w 133"/>
                <a:gd name="T79" fmla="*/ 149 h 151"/>
                <a:gd name="T80" fmla="*/ 67 w 133"/>
                <a:gd name="T81" fmla="*/ 151 h 151"/>
                <a:gd name="T82" fmla="*/ 43 w 133"/>
                <a:gd name="T83" fmla="*/ 149 h 151"/>
                <a:gd name="T84" fmla="*/ 21 w 133"/>
                <a:gd name="T85" fmla="*/ 140 h 151"/>
                <a:gd name="T86" fmla="*/ 6 w 133"/>
                <a:gd name="T87" fmla="*/ 125 h 151"/>
                <a:gd name="T88" fmla="*/ 0 w 133"/>
                <a:gd name="T89" fmla="*/ 101 h 151"/>
                <a:gd name="T90" fmla="*/ 37 w 133"/>
                <a:gd name="T91" fmla="*/ 101 h 151"/>
                <a:gd name="T92" fmla="*/ 40 w 133"/>
                <a:gd name="T93" fmla="*/ 11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3" h="151">
                  <a:moveTo>
                    <a:pt x="40" y="112"/>
                  </a:moveTo>
                  <a:cubicBezTo>
                    <a:pt x="41" y="115"/>
                    <a:pt x="44" y="117"/>
                    <a:pt x="47" y="119"/>
                  </a:cubicBezTo>
                  <a:cubicBezTo>
                    <a:pt x="49" y="121"/>
                    <a:pt x="52" y="123"/>
                    <a:pt x="56" y="124"/>
                  </a:cubicBezTo>
                  <a:cubicBezTo>
                    <a:pt x="60" y="125"/>
                    <a:pt x="63" y="125"/>
                    <a:pt x="67" y="125"/>
                  </a:cubicBezTo>
                  <a:cubicBezTo>
                    <a:pt x="70" y="125"/>
                    <a:pt x="73" y="125"/>
                    <a:pt x="76" y="124"/>
                  </a:cubicBezTo>
                  <a:cubicBezTo>
                    <a:pt x="79" y="123"/>
                    <a:pt x="82" y="122"/>
                    <a:pt x="84" y="121"/>
                  </a:cubicBezTo>
                  <a:cubicBezTo>
                    <a:pt x="87" y="120"/>
                    <a:pt x="89" y="118"/>
                    <a:pt x="91" y="115"/>
                  </a:cubicBezTo>
                  <a:cubicBezTo>
                    <a:pt x="92" y="113"/>
                    <a:pt x="93" y="110"/>
                    <a:pt x="93" y="107"/>
                  </a:cubicBezTo>
                  <a:cubicBezTo>
                    <a:pt x="93" y="101"/>
                    <a:pt x="89" y="96"/>
                    <a:pt x="81" y="93"/>
                  </a:cubicBezTo>
                  <a:cubicBezTo>
                    <a:pt x="74" y="90"/>
                    <a:pt x="63" y="87"/>
                    <a:pt x="48" y="84"/>
                  </a:cubicBezTo>
                  <a:cubicBezTo>
                    <a:pt x="43" y="83"/>
                    <a:pt x="37" y="82"/>
                    <a:pt x="32" y="80"/>
                  </a:cubicBezTo>
                  <a:cubicBezTo>
                    <a:pt x="26" y="78"/>
                    <a:pt x="21" y="76"/>
                    <a:pt x="17" y="73"/>
                  </a:cubicBezTo>
                  <a:cubicBezTo>
                    <a:pt x="13" y="70"/>
                    <a:pt x="9" y="66"/>
                    <a:pt x="7" y="62"/>
                  </a:cubicBezTo>
                  <a:cubicBezTo>
                    <a:pt x="4" y="58"/>
                    <a:pt x="3" y="52"/>
                    <a:pt x="3" y="46"/>
                  </a:cubicBezTo>
                  <a:cubicBezTo>
                    <a:pt x="3" y="37"/>
                    <a:pt x="5" y="29"/>
                    <a:pt x="8" y="23"/>
                  </a:cubicBezTo>
                  <a:cubicBezTo>
                    <a:pt x="12" y="17"/>
                    <a:pt x="17" y="13"/>
                    <a:pt x="23" y="9"/>
                  </a:cubicBezTo>
                  <a:cubicBezTo>
                    <a:pt x="29" y="6"/>
                    <a:pt x="35" y="3"/>
                    <a:pt x="43" y="2"/>
                  </a:cubicBezTo>
                  <a:cubicBezTo>
                    <a:pt x="50" y="1"/>
                    <a:pt x="58" y="0"/>
                    <a:pt x="65" y="0"/>
                  </a:cubicBezTo>
                  <a:cubicBezTo>
                    <a:pt x="73" y="0"/>
                    <a:pt x="81" y="1"/>
                    <a:pt x="88" y="2"/>
                  </a:cubicBezTo>
                  <a:cubicBezTo>
                    <a:pt x="95" y="4"/>
                    <a:pt x="102" y="6"/>
                    <a:pt x="108" y="10"/>
                  </a:cubicBezTo>
                  <a:cubicBezTo>
                    <a:pt x="113" y="13"/>
                    <a:pt x="118" y="18"/>
                    <a:pt x="122" y="24"/>
                  </a:cubicBezTo>
                  <a:cubicBezTo>
                    <a:pt x="126" y="30"/>
                    <a:pt x="128" y="37"/>
                    <a:pt x="129" y="46"/>
                  </a:cubicBezTo>
                  <a:cubicBezTo>
                    <a:pt x="91" y="46"/>
                    <a:pt x="91" y="46"/>
                    <a:pt x="91" y="46"/>
                  </a:cubicBezTo>
                  <a:cubicBezTo>
                    <a:pt x="91" y="38"/>
                    <a:pt x="88" y="33"/>
                    <a:pt x="83" y="30"/>
                  </a:cubicBezTo>
                  <a:cubicBezTo>
                    <a:pt x="77" y="28"/>
                    <a:pt x="71" y="26"/>
                    <a:pt x="64" y="26"/>
                  </a:cubicBezTo>
                  <a:cubicBezTo>
                    <a:pt x="62" y="26"/>
                    <a:pt x="60" y="26"/>
                    <a:pt x="57" y="27"/>
                  </a:cubicBezTo>
                  <a:cubicBezTo>
                    <a:pt x="54" y="27"/>
                    <a:pt x="52" y="28"/>
                    <a:pt x="50" y="29"/>
                  </a:cubicBezTo>
                  <a:cubicBezTo>
                    <a:pt x="48" y="29"/>
                    <a:pt x="46" y="31"/>
                    <a:pt x="45" y="33"/>
                  </a:cubicBezTo>
                  <a:cubicBezTo>
                    <a:pt x="43" y="34"/>
                    <a:pt x="42" y="37"/>
                    <a:pt x="42" y="40"/>
                  </a:cubicBezTo>
                  <a:cubicBezTo>
                    <a:pt x="42" y="43"/>
                    <a:pt x="44" y="46"/>
                    <a:pt x="46" y="48"/>
                  </a:cubicBezTo>
                  <a:cubicBezTo>
                    <a:pt x="49" y="51"/>
                    <a:pt x="52" y="52"/>
                    <a:pt x="56" y="54"/>
                  </a:cubicBezTo>
                  <a:cubicBezTo>
                    <a:pt x="61" y="55"/>
                    <a:pt x="65" y="56"/>
                    <a:pt x="71" y="57"/>
                  </a:cubicBezTo>
                  <a:cubicBezTo>
                    <a:pt x="76" y="59"/>
                    <a:pt x="82" y="60"/>
                    <a:pt x="87" y="61"/>
                  </a:cubicBezTo>
                  <a:cubicBezTo>
                    <a:pt x="93" y="62"/>
                    <a:pt x="98" y="64"/>
                    <a:pt x="104" y="66"/>
                  </a:cubicBezTo>
                  <a:cubicBezTo>
                    <a:pt x="109" y="68"/>
                    <a:pt x="114" y="70"/>
                    <a:pt x="119" y="73"/>
                  </a:cubicBezTo>
                  <a:cubicBezTo>
                    <a:pt x="123" y="76"/>
                    <a:pt x="126" y="80"/>
                    <a:pt x="129" y="85"/>
                  </a:cubicBezTo>
                  <a:cubicBezTo>
                    <a:pt x="131" y="89"/>
                    <a:pt x="133" y="95"/>
                    <a:pt x="133" y="101"/>
                  </a:cubicBezTo>
                  <a:cubicBezTo>
                    <a:pt x="133" y="111"/>
                    <a:pt x="131" y="119"/>
                    <a:pt x="127" y="125"/>
                  </a:cubicBezTo>
                  <a:cubicBezTo>
                    <a:pt x="123" y="132"/>
                    <a:pt x="118" y="137"/>
                    <a:pt x="112" y="141"/>
                  </a:cubicBezTo>
                  <a:cubicBezTo>
                    <a:pt x="106" y="144"/>
                    <a:pt x="99" y="147"/>
                    <a:pt x="91" y="149"/>
                  </a:cubicBezTo>
                  <a:cubicBezTo>
                    <a:pt x="83" y="150"/>
                    <a:pt x="75" y="151"/>
                    <a:pt x="67" y="151"/>
                  </a:cubicBezTo>
                  <a:cubicBezTo>
                    <a:pt x="59" y="151"/>
                    <a:pt x="51" y="150"/>
                    <a:pt x="43" y="149"/>
                  </a:cubicBezTo>
                  <a:cubicBezTo>
                    <a:pt x="35" y="147"/>
                    <a:pt x="28" y="144"/>
                    <a:pt x="21" y="140"/>
                  </a:cubicBezTo>
                  <a:cubicBezTo>
                    <a:pt x="15" y="136"/>
                    <a:pt x="10" y="131"/>
                    <a:pt x="6" y="125"/>
                  </a:cubicBezTo>
                  <a:cubicBezTo>
                    <a:pt x="2" y="118"/>
                    <a:pt x="0" y="110"/>
                    <a:pt x="0" y="101"/>
                  </a:cubicBezTo>
                  <a:cubicBezTo>
                    <a:pt x="37" y="101"/>
                    <a:pt x="37" y="101"/>
                    <a:pt x="37" y="101"/>
                  </a:cubicBezTo>
                  <a:cubicBezTo>
                    <a:pt x="37" y="105"/>
                    <a:pt x="38" y="109"/>
                    <a:pt x="40" y="1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grpSp>
    </p:spTree>
    <p:extLst>
      <p:ext uri="{BB962C8B-B14F-4D97-AF65-F5344CB8AC3E}">
        <p14:creationId xmlns:p14="http://schemas.microsoft.com/office/powerpoint/2010/main" val="2254662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0"/>
              </a:spcAft>
              <a:defRPr sz="3000">
                <a:solidFill>
                  <a:srgbClr val="FF6600"/>
                </a:solidFill>
                <a:latin typeface="Helvetica 75 Bold" panose="020B0804020202020204" pitchFamily="34" charset="0"/>
              </a:defRPr>
            </a:lvl1pPr>
            <a:lvl2pPr marL="401638" marR="0" indent="-401638" algn="l" defTabSz="514350" rtl="0" eaLnBrk="1" fontAlgn="base" latinLnBrk="0" hangingPunct="1">
              <a:lnSpc>
                <a:spcPct val="85000"/>
              </a:lnSpc>
              <a:spcBef>
                <a:spcPct val="0"/>
              </a:spcBef>
              <a:spcAft>
                <a:spcPts val="0"/>
              </a:spcAft>
              <a:buClrTx/>
              <a:buSzTx/>
              <a:buFont typeface="+mj-lt"/>
              <a:buAutoNum type="arabicPeriod"/>
              <a:tabLst/>
              <a:defRPr lang="fr-FR" sz="3000" kern="1200" dirty="0" smtClean="0">
                <a:solidFill>
                  <a:schemeClr val="tx1"/>
                </a:solidFill>
                <a:latin typeface="Helvetica 75 Bold" panose="020B0804020202020204" pitchFamily="34" charset="0"/>
                <a:ea typeface="ＭＳ Ｐゴシック" pitchFamily="34" charset="-128"/>
                <a:cs typeface="+mn-cs"/>
              </a:defRPr>
            </a:lvl2pPr>
            <a:lvl3pPr marL="401638" indent="-401638">
              <a:lnSpc>
                <a:spcPct val="85000"/>
              </a:lnSpc>
              <a:spcAft>
                <a:spcPts val="800"/>
              </a:spcAft>
              <a:buFont typeface="+mj-lt"/>
              <a:buNone/>
              <a:defRPr sz="3000"/>
            </a:lvl3pPr>
            <a:lvl4pPr marL="401638" indent="-401638">
              <a:lnSpc>
                <a:spcPct val="85000"/>
              </a:lnSpc>
              <a:spcAft>
                <a:spcPts val="800"/>
              </a:spcAft>
              <a:buFont typeface="+mj-lt"/>
              <a:buNone/>
              <a:defRPr sz="3000"/>
            </a:lvl4pPr>
            <a:lvl5pPr marL="0" indent="0">
              <a:lnSpc>
                <a:spcPct val="85000"/>
              </a:lnSpc>
              <a:spcAft>
                <a:spcPts val="800"/>
              </a:spcAft>
              <a:buFont typeface="+mj-lt"/>
              <a:buNone/>
              <a:defRPr sz="3000"/>
            </a:lvl5pPr>
          </a:lstStyle>
          <a:p>
            <a:pPr lvl="0"/>
            <a:r>
              <a:rPr lang="fr-FR" dirty="0"/>
              <a:t>Modifiez le texte du masque</a:t>
            </a:r>
          </a:p>
          <a:p>
            <a:pPr lvl="1"/>
            <a:r>
              <a:rPr lang="fr-FR" dirty="0"/>
              <a:t>Deuxième niveau</a:t>
            </a:r>
          </a:p>
          <a:p>
            <a:pPr lvl="1"/>
            <a:r>
              <a:rPr lang="fr-FR" dirty="0"/>
              <a:t>Troisième niveau</a:t>
            </a:r>
          </a:p>
          <a:p>
            <a:pPr marL="401638" lvl="1" indent="-401638" algn="l" defTabSz="514350" rtl="0" eaLnBrk="1" fontAlgn="base" hangingPunct="1">
              <a:lnSpc>
                <a:spcPct val="90000"/>
              </a:lnSpc>
              <a:spcBef>
                <a:spcPct val="0"/>
              </a:spcBef>
              <a:spcAft>
                <a:spcPts val="400"/>
              </a:spcAft>
              <a:buFont typeface="+mj-lt"/>
              <a:buAutoNum type="arabicPeriod"/>
            </a:pPr>
            <a:r>
              <a:rPr lang="fr-FR" dirty="0"/>
              <a:t>Quatrième niveau</a:t>
            </a:r>
          </a:p>
          <a:p>
            <a:pPr marL="401638" marR="0" lvl="1" indent="-401638" algn="l" defTabSz="514350" rtl="0" eaLnBrk="1" fontAlgn="base" latinLnBrk="0" hangingPunct="1">
              <a:lnSpc>
                <a:spcPct val="90000"/>
              </a:lnSpc>
              <a:spcBef>
                <a:spcPct val="0"/>
              </a:spcBef>
              <a:spcAft>
                <a:spcPts val="400"/>
              </a:spcAft>
              <a:buClrTx/>
              <a:buSzTx/>
              <a:buFont typeface="+mj-lt"/>
              <a:buAutoNum type="arabicPeriod"/>
              <a:tabLst/>
              <a:defRPr/>
            </a:pPr>
            <a:r>
              <a:rPr lang="fr-FR" dirty="0"/>
              <a:t>Cinquième niveau</a:t>
            </a:r>
          </a:p>
          <a:p>
            <a:pPr marL="401638" lvl="1" indent="-401638" algn="l" defTabSz="514350" rtl="0" eaLnBrk="1" fontAlgn="base" hangingPunct="1">
              <a:lnSpc>
                <a:spcPct val="90000"/>
              </a:lnSpc>
              <a:spcBef>
                <a:spcPct val="0"/>
              </a:spcBef>
              <a:spcAft>
                <a:spcPts val="400"/>
              </a:spcAft>
              <a:buFont typeface="+mj-lt"/>
              <a:buAutoNum type="arabicPeriod"/>
            </a:pPr>
            <a:endParaRPr lang="fr-FR" dirty="0"/>
          </a:p>
        </p:txBody>
      </p:sp>
    </p:spTree>
    <p:extLst>
      <p:ext uri="{BB962C8B-B14F-4D97-AF65-F5344CB8AC3E}">
        <p14:creationId xmlns:p14="http://schemas.microsoft.com/office/powerpoint/2010/main" val="3205509413"/>
      </p:ext>
    </p:extLst>
  </p:cSld>
  <p:clrMapOvr>
    <a:masterClrMapping/>
  </p:clrMapOvr>
  <p:transition spd="slow">
    <p:wip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3200"/>
              </a:spcAft>
              <a:defRPr sz="5500">
                <a:solidFill>
                  <a:schemeClr val="tx1"/>
                </a:solidFill>
                <a:latin typeface="Helvetica 75 Bold" panose="020B0804020202020204" pitchFamily="34" charset="0"/>
              </a:defRPr>
            </a:lvl1pPr>
            <a:lvl2pPr>
              <a:lnSpc>
                <a:spcPct val="90000"/>
              </a:lnSpc>
              <a:spcAft>
                <a:spcPts val="2400"/>
              </a:spcAft>
              <a:defRPr sz="1400">
                <a:latin typeface="Helvetica 75 Bold" panose="020B0804020202020204" pitchFamily="34" charset="0"/>
              </a:defRPr>
            </a:lvl2pPr>
            <a:lvl3pPr marL="0" indent="0">
              <a:lnSpc>
                <a:spcPct val="85000"/>
              </a:lnSpc>
              <a:spcAft>
                <a:spcPts val="800"/>
              </a:spcAft>
              <a:buNone/>
              <a:defRPr sz="1200"/>
            </a:lvl3pPr>
            <a:lvl4pPr>
              <a:lnSpc>
                <a:spcPct val="85000"/>
              </a:lnSpc>
              <a:spcAft>
                <a:spcPts val="800"/>
              </a:spcAft>
              <a:defRPr sz="5500"/>
            </a:lvl4pPr>
            <a:lvl5pPr>
              <a:lnSpc>
                <a:spcPct val="85000"/>
              </a:lnSpc>
              <a:spcAft>
                <a:spcPts val="800"/>
              </a:spcAft>
              <a:defRPr sz="5500"/>
            </a:lvl5pPr>
          </a:lstStyle>
          <a:p>
            <a:pPr lvl="0"/>
            <a:r>
              <a:rPr lang="fr-FR" dirty="0"/>
              <a:t>Modifiez le texte du masque</a:t>
            </a:r>
          </a:p>
          <a:p>
            <a:pPr lvl="1"/>
            <a:r>
              <a:rPr lang="fr-FR" dirty="0"/>
              <a:t>Deuxième niveau</a:t>
            </a:r>
          </a:p>
        </p:txBody>
      </p:sp>
    </p:spTree>
    <p:extLst>
      <p:ext uri="{BB962C8B-B14F-4D97-AF65-F5344CB8AC3E}">
        <p14:creationId xmlns:p14="http://schemas.microsoft.com/office/powerpoint/2010/main" val="816074723"/>
      </p:ext>
    </p:extLst>
  </p:cSld>
  <p:clrMapOvr>
    <a:masterClrMapping/>
  </p:clrMapOvr>
  <p:transition spd="slow">
    <p:wip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339725"/>
            <a:ext cx="8470900" cy="623888"/>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
        <p:nvSpPr>
          <p:cNvPr id="3" name="Content Placeholder 2"/>
          <p:cNvSpPr>
            <a:spLocks noGrp="1"/>
          </p:cNvSpPr>
          <p:nvPr>
            <p:ph idx="1" hasCustomPrompt="1"/>
          </p:nvPr>
        </p:nvSpPr>
        <p:spPr>
          <a:xfrm>
            <a:off x="339726" y="1304924"/>
            <a:ext cx="8470899" cy="3165475"/>
          </a:xfrm>
        </p:spPr>
        <p:txBody>
          <a:bodyPr/>
          <a:lstStyle>
            <a:lvl1pPr>
              <a:lnSpc>
                <a:spcPct val="90000"/>
              </a:lnSpc>
              <a:spcAft>
                <a:spcPts val="800"/>
              </a:spcAft>
              <a:defRPr sz="1400" baseline="0">
                <a:solidFill>
                  <a:srgbClr val="FF6600"/>
                </a:solidFill>
                <a:latin typeface="Helvetica 75 Bold" panose="020B0804020202020204" pitchFamily="34" charset="0"/>
              </a:defRPr>
            </a:lvl1pPr>
            <a:lvl2pPr>
              <a:lnSpc>
                <a:spcPct val="90000"/>
              </a:lnSpc>
              <a:spcAft>
                <a:spcPts val="800"/>
              </a:spcAft>
              <a:defRPr sz="1400">
                <a:latin typeface="Helvetica 75 Bold" panose="020B0804020202020204" pitchFamily="34" charset="0"/>
              </a:defRPr>
            </a:lvl2pPr>
            <a:lvl3pPr>
              <a:lnSpc>
                <a:spcPct val="90000"/>
              </a:lnSpc>
              <a:spcAft>
                <a:spcPts val="800"/>
              </a:spcAft>
              <a:defRPr sz="1400">
                <a:latin typeface="Helvetica 75 Bold" panose="020B0804020202020204" pitchFamily="34" charset="0"/>
              </a:defRPr>
            </a:lvl3pPr>
            <a:lvl4pPr>
              <a:lnSpc>
                <a:spcPct val="90000"/>
              </a:lnSpc>
              <a:spcAft>
                <a:spcPts val="800"/>
              </a:spcAft>
              <a:defRPr sz="1400">
                <a:latin typeface="Helvetica 75 Bold" panose="020B0804020202020204" pitchFamily="34" charset="0"/>
              </a:defRPr>
            </a:lvl4pPr>
            <a:lvl5pPr>
              <a:lnSpc>
                <a:spcPct val="90000"/>
              </a:lnSpc>
              <a:spcAft>
                <a:spcPts val="800"/>
              </a:spcAft>
              <a:defRPr sz="1400">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1169720414"/>
      </p:ext>
    </p:extLst>
  </p:cSld>
  <p:clrMapOvr>
    <a:masterClrMapping/>
  </p:clrMapOvr>
  <p:transition spd="slow">
    <p:wip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Deux contenu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339724"/>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
        <p:nvSpPr>
          <p:cNvPr id="3" name="Content Placeholder 2"/>
          <p:cNvSpPr>
            <a:spLocks noGrp="1"/>
          </p:cNvSpPr>
          <p:nvPr>
            <p:ph idx="1" hasCustomPrompt="1"/>
          </p:nvPr>
        </p:nvSpPr>
        <p:spPr>
          <a:xfrm>
            <a:off x="339724" y="1304925"/>
            <a:ext cx="4065589" cy="3165474"/>
          </a:xfrm>
        </p:spPr>
        <p:txBody>
          <a:bodyPr/>
          <a:lstStyle>
            <a:lvl1pPr>
              <a:lnSpc>
                <a:spcPct val="90000"/>
              </a:lnSpc>
              <a:spcAft>
                <a:spcPts val="800"/>
              </a:spcAft>
              <a:defRPr baseline="0">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Content Placeholder 2"/>
          <p:cNvSpPr>
            <a:spLocks noGrp="1"/>
          </p:cNvSpPr>
          <p:nvPr>
            <p:ph idx="10" hasCustomPrompt="1"/>
          </p:nvPr>
        </p:nvSpPr>
        <p:spPr>
          <a:xfrm>
            <a:off x="4738688" y="1304925"/>
            <a:ext cx="4065589" cy="3165474"/>
          </a:xfrm>
        </p:spPr>
        <p:txBody>
          <a:bodyPr/>
          <a:lstStyle>
            <a:lvl1pPr>
              <a:lnSpc>
                <a:spcPct val="90000"/>
              </a:lnSpc>
              <a:spcAft>
                <a:spcPts val="800"/>
              </a:spcAft>
              <a:defRPr baseline="0">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2986005558"/>
      </p:ext>
    </p:extLst>
  </p:cSld>
  <p:clrMapOvr>
    <a:masterClrMapping/>
  </p:clrMapOvr>
  <p:transition spd="slow">
    <p:wip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re et 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1304925"/>
            <a:ext cx="8470899" cy="3165475"/>
          </a:xfrm>
        </p:spPr>
        <p:txBody>
          <a:bodyPr/>
          <a:lstStyle>
            <a:lvl1pPr>
              <a:lnSpc>
                <a:spcPct val="85000"/>
              </a:lnSpc>
              <a:spcAft>
                <a:spcPts val="2400"/>
              </a:spcAft>
              <a:defRPr sz="3000" baseline="0">
                <a:solidFill>
                  <a:schemeClr val="tx1"/>
                </a:solidFill>
                <a:latin typeface="Helvetica 75 Bold" panose="020B0804020202020204" pitchFamily="34" charset="0"/>
              </a:defRPr>
            </a:lvl1pPr>
            <a:lvl2pPr>
              <a:lnSpc>
                <a:spcPct val="90000"/>
              </a:lnSpc>
              <a:spcAft>
                <a:spcPts val="800"/>
              </a:spcAft>
              <a:defRPr sz="1400">
                <a:solidFill>
                  <a:schemeClr val="tx1"/>
                </a:solidFill>
                <a:latin typeface="Helvetica 75 Bold" panose="020B0804020202020204" pitchFamily="34" charset="0"/>
              </a:defRPr>
            </a:lvl2pPr>
            <a:lvl3pPr>
              <a:lnSpc>
                <a:spcPct val="90000"/>
              </a:lnSpc>
              <a:spcAft>
                <a:spcPts val="800"/>
              </a:spcAft>
              <a:defRPr sz="1400">
                <a:solidFill>
                  <a:schemeClr val="tx1"/>
                </a:solidFill>
                <a:latin typeface="Helvetica 75 Bold" panose="020B0804020202020204" pitchFamily="34" charset="0"/>
              </a:defRPr>
            </a:lvl3pPr>
            <a:lvl4pPr>
              <a:lnSpc>
                <a:spcPct val="90000"/>
              </a:lnSpc>
              <a:spcAft>
                <a:spcPts val="800"/>
              </a:spcAft>
              <a:defRPr sz="1400">
                <a:solidFill>
                  <a:schemeClr val="tx1"/>
                </a:solidFill>
                <a:latin typeface="Helvetica 75 Bold" panose="020B0804020202020204" pitchFamily="34" charset="0"/>
              </a:defRPr>
            </a:lvl4pPr>
            <a:lvl5pPr>
              <a:lnSpc>
                <a:spcPct val="90000"/>
              </a:lnSpc>
              <a:spcAft>
                <a:spcPts val="800"/>
              </a:spcAft>
              <a:defRPr sz="1400">
                <a:solidFill>
                  <a:schemeClr val="tx1"/>
                </a:solidFill>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5" name="Title 1"/>
          <p:cNvSpPr>
            <a:spLocks noGrp="1"/>
          </p:cNvSpPr>
          <p:nvPr>
            <p:ph type="title" hasCustomPrompt="1"/>
          </p:nvPr>
        </p:nvSpPr>
        <p:spPr>
          <a:xfrm>
            <a:off x="339725" y="339724"/>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Tree>
    <p:extLst>
      <p:ext uri="{BB962C8B-B14F-4D97-AF65-F5344CB8AC3E}">
        <p14:creationId xmlns:p14="http://schemas.microsoft.com/office/powerpoint/2010/main" val="3198829569"/>
      </p:ext>
    </p:extLst>
  </p:cSld>
  <p:clrMapOvr>
    <a:masterClrMapping/>
  </p:clrMapOvr>
  <p:transition spd="slow">
    <p:wip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2400"/>
              </a:spcAft>
              <a:defRPr sz="3000" baseline="0">
                <a:solidFill>
                  <a:schemeClr val="tx1"/>
                </a:solidFill>
                <a:latin typeface="Helvetica 75 Bold" panose="020B0804020202020204" pitchFamily="34" charset="0"/>
              </a:defRPr>
            </a:lvl1pPr>
            <a:lvl2pPr>
              <a:lnSpc>
                <a:spcPct val="90000"/>
              </a:lnSpc>
              <a:spcAft>
                <a:spcPts val="800"/>
              </a:spcAft>
              <a:defRPr sz="1400">
                <a:solidFill>
                  <a:schemeClr val="tx1"/>
                </a:solidFill>
                <a:latin typeface="Helvetica 75 Bold" panose="020B0804020202020204" pitchFamily="34" charset="0"/>
              </a:defRPr>
            </a:lvl2pPr>
            <a:lvl3pPr>
              <a:lnSpc>
                <a:spcPct val="90000"/>
              </a:lnSpc>
              <a:spcAft>
                <a:spcPts val="800"/>
              </a:spcAft>
              <a:defRPr sz="1400">
                <a:solidFill>
                  <a:schemeClr val="tx1"/>
                </a:solidFill>
                <a:latin typeface="Helvetica 75 Bold" panose="020B0804020202020204" pitchFamily="34" charset="0"/>
              </a:defRPr>
            </a:lvl3pPr>
            <a:lvl4pPr>
              <a:lnSpc>
                <a:spcPct val="90000"/>
              </a:lnSpc>
              <a:spcAft>
                <a:spcPts val="800"/>
              </a:spcAft>
              <a:defRPr sz="1400">
                <a:solidFill>
                  <a:schemeClr val="tx1"/>
                </a:solidFill>
                <a:latin typeface="Helvetica 75 Bold" panose="020B0804020202020204" pitchFamily="34" charset="0"/>
              </a:defRPr>
            </a:lvl4pPr>
            <a:lvl5pPr>
              <a:lnSpc>
                <a:spcPct val="90000"/>
              </a:lnSpc>
              <a:spcAft>
                <a:spcPts val="800"/>
              </a:spcAft>
              <a:defRPr sz="1400">
                <a:solidFill>
                  <a:schemeClr val="tx1"/>
                </a:solidFill>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2483208893"/>
      </p:ext>
    </p:extLst>
  </p:cSld>
  <p:clrMapOvr>
    <a:masterClrMapping/>
  </p:clrMapOvr>
  <p:transition spd="slow">
    <p:wip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spcAft>
                <a:spcPts val="0"/>
              </a:spcAft>
              <a:defRPr>
                <a:solidFill>
                  <a:srgbClr val="FF6600"/>
                </a:solidFill>
                <a:latin typeface="Helvetica 75 Bold" panose="020B0804020202020204" pitchFamily="34" charset="0"/>
              </a:defRPr>
            </a:lvl1pPr>
          </a:lstStyle>
          <a:p>
            <a:r>
              <a:rPr lang="fr-FR" dirty="0"/>
              <a:t>Modifiez le titre</a:t>
            </a:r>
            <a:endParaRPr lang="en-US" dirty="0"/>
          </a:p>
        </p:txBody>
      </p:sp>
    </p:spTree>
    <p:extLst>
      <p:ext uri="{BB962C8B-B14F-4D97-AF65-F5344CB8AC3E}">
        <p14:creationId xmlns:p14="http://schemas.microsoft.com/office/powerpoint/2010/main" val="2185260412"/>
      </p:ext>
    </p:extLst>
  </p:cSld>
  <p:clrMapOvr>
    <a:masterClrMapping/>
  </p:clrMapOvr>
  <p:transition spd="slow">
    <p:wip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1385814"/>
      </p:ext>
    </p:extLst>
  </p:cSld>
  <p:clrMapOvr>
    <a:masterClrMapping/>
  </p:clrMapOvr>
  <p:transition spd="slow">
    <p:wip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14326" y="1181101"/>
            <a:ext cx="8515350" cy="3370262"/>
          </a:xfrm>
        </p:spPr>
        <p:txBody>
          <a:bodyPr/>
          <a:lstStyle>
            <a:lvl1pPr>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lvl6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a:p>
            <a:pPr lvl="5"/>
            <a:r>
              <a:rPr lang="en-GB" dirty="0"/>
              <a:t>Sixth level</a:t>
            </a:r>
          </a:p>
        </p:txBody>
      </p:sp>
      <p:sp>
        <p:nvSpPr>
          <p:cNvPr id="2" name="Title 1"/>
          <p:cNvSpPr>
            <a:spLocks noGrp="1"/>
          </p:cNvSpPr>
          <p:nvPr>
            <p:ph type="title" hasCustomPrompt="1"/>
          </p:nvPr>
        </p:nvSpPr>
        <p:spPr/>
        <p:txBody>
          <a:bodyPr/>
          <a:lstStyle>
            <a:lvl1pPr>
              <a:defRPr/>
            </a:lvl1pPr>
          </a:lstStyle>
          <a:p>
            <a:r>
              <a:rPr lang="en-US" dirty="0"/>
              <a:t>Click to edit title</a:t>
            </a:r>
            <a:endParaRPr lang="en-GB" dirty="0"/>
          </a:p>
        </p:txBody>
      </p:sp>
    </p:spTree>
    <p:extLst>
      <p:ext uri="{BB962C8B-B14F-4D97-AF65-F5344CB8AC3E}">
        <p14:creationId xmlns:p14="http://schemas.microsoft.com/office/powerpoint/2010/main" val="95112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13535" y="267618"/>
            <a:ext cx="4829289" cy="2304131"/>
          </a:xfrm>
        </p:spPr>
        <p:txBody>
          <a:bodyPr>
            <a:noAutofit/>
          </a:bodyPr>
          <a:lstStyle>
            <a:lvl1pPr algn="l">
              <a:lnSpc>
                <a:spcPct val="85000"/>
              </a:lnSpc>
              <a:defRPr sz="5500" baseline="0">
                <a:solidFill>
                  <a:schemeClr val="tx1"/>
                </a:solidFill>
              </a:defRPr>
            </a:lvl1pPr>
          </a:lstStyle>
          <a:p>
            <a:r>
              <a:rPr lang="en-US" dirty="0"/>
              <a:t>Click to edit title</a:t>
            </a:r>
            <a:endParaRPr lang="en-GB" dirty="0"/>
          </a:p>
        </p:txBody>
      </p:sp>
      <p:sp>
        <p:nvSpPr>
          <p:cNvPr id="17" name="Text Placeholder 17"/>
          <p:cNvSpPr>
            <a:spLocks noGrp="1"/>
          </p:cNvSpPr>
          <p:nvPr>
            <p:ph type="body" sz="quarter" idx="16" hasCustomPrompt="1"/>
          </p:nvPr>
        </p:nvSpPr>
        <p:spPr>
          <a:xfrm>
            <a:off x="5800726" y="266701"/>
            <a:ext cx="3028950" cy="3403600"/>
          </a:xfrm>
        </p:spPr>
        <p:txBody>
          <a:bodyPr/>
          <a:lstStyle>
            <a:lvl1pPr marL="0" indent="0">
              <a:buNone/>
              <a:defRPr>
                <a:solidFill>
                  <a:schemeClr val="bg2"/>
                </a:solidFill>
                <a:latin typeface="+mj-lt"/>
              </a:defRPr>
            </a:lvl1pPr>
            <a:lvl2pPr marL="0" indent="0">
              <a:buNone/>
              <a:defRPr>
                <a:latin typeface="+mj-lt"/>
              </a:defRPr>
            </a:lvl2pPr>
          </a:lstStyle>
          <a:p>
            <a:pPr lvl="0"/>
            <a:r>
              <a:rPr lang="en-US" dirty="0"/>
              <a:t>Click to edit text</a:t>
            </a:r>
          </a:p>
          <a:p>
            <a:pPr lvl="1"/>
            <a:r>
              <a:rPr lang="en-US" dirty="0"/>
              <a:t>Second level</a:t>
            </a:r>
          </a:p>
        </p:txBody>
      </p:sp>
      <p:sp>
        <p:nvSpPr>
          <p:cNvPr id="16" name="Subtitle 2"/>
          <p:cNvSpPr>
            <a:spLocks noGrp="1"/>
          </p:cNvSpPr>
          <p:nvPr>
            <p:ph type="subTitle" idx="1" hasCustomPrompt="1"/>
          </p:nvPr>
        </p:nvSpPr>
        <p:spPr>
          <a:xfrm>
            <a:off x="314325" y="2704144"/>
            <a:ext cx="4827547" cy="966156"/>
          </a:xfrm>
        </p:spPr>
        <p:txBody>
          <a:bodyPr/>
          <a:lstStyle>
            <a:lvl1pPr marL="0" indent="0" algn="l">
              <a:buNone/>
              <a:defRPr baseline="0">
                <a:solidFill>
                  <a:schemeClr val="tx1"/>
                </a:solidFill>
              </a:defRPr>
            </a:lvl1pPr>
            <a:lvl2pPr marL="180975" indent="-180975" algn="l">
              <a:buClr>
                <a:schemeClr val="bg2"/>
              </a:buClr>
              <a:buSzPct val="100000"/>
              <a:buFont typeface="Wingdings" panose="05000000000000000000" pitchFamily="2" charset="2"/>
              <a:buChar char="§"/>
              <a:defRPr>
                <a:solidFill>
                  <a:schemeClr val="tx1"/>
                </a:solidFill>
              </a:defRPr>
            </a:lvl2pPr>
            <a:lvl3pPr marL="406800" indent="-190800" algn="l">
              <a:spcBef>
                <a:spcPts val="336"/>
              </a:spcBef>
              <a:buClrTx/>
              <a:buFont typeface="Helvetica 55 Roman" panose="020B0604020202020204" pitchFamily="34" charset="0"/>
              <a:buChar char="–"/>
              <a:defRPr>
                <a:solidFill>
                  <a:schemeClr val="tx1"/>
                </a:solidFill>
                <a:latin typeface="Helvetica 55 Roman" panose="020B0604020202020204" pitchFamily="34" charset="0"/>
              </a:defRPr>
            </a:lvl3pPr>
            <a:lvl4pPr marL="594000" indent="-172800" algn="l">
              <a:spcBef>
                <a:spcPts val="24"/>
              </a:spcBef>
              <a:buFont typeface="Helvetica 55 Roman" panose="020B0604020202020204" pitchFamily="34" charset="0"/>
              <a:buChar char="–"/>
              <a:defRPr>
                <a:solidFill>
                  <a:schemeClr val="tx1"/>
                </a:solidFill>
              </a:defRPr>
            </a:lvl4pPr>
            <a:lvl5pPr marL="799200" indent="-190800" algn="l">
              <a:buFont typeface="Helvetica 55 Roman" panose="020B0604020202020204" pitchFamily="34" charset="0"/>
              <a:buChar char="–"/>
              <a:defRPr>
                <a:solidFill>
                  <a:schemeClr val="tx1"/>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presenter name</a:t>
            </a:r>
          </a:p>
        </p:txBody>
      </p:sp>
      <p:grpSp>
        <p:nvGrpSpPr>
          <p:cNvPr id="49" name="Group 48"/>
          <p:cNvGrpSpPr>
            <a:grpSpLocks noChangeAspect="1"/>
          </p:cNvGrpSpPr>
          <p:nvPr/>
        </p:nvGrpSpPr>
        <p:grpSpPr bwMode="auto">
          <a:xfrm>
            <a:off x="313535" y="4233863"/>
            <a:ext cx="1692275" cy="615950"/>
            <a:chOff x="594" y="2669"/>
            <a:chExt cx="1066" cy="388"/>
          </a:xfrm>
        </p:grpSpPr>
        <p:sp>
          <p:nvSpPr>
            <p:cNvPr id="50" name="Rectangle 5"/>
            <p:cNvSpPr>
              <a:spLocks noChangeArrowheads="1"/>
            </p:cNvSpPr>
            <p:nvPr userDrawn="1"/>
          </p:nvSpPr>
          <p:spPr bwMode="auto">
            <a:xfrm>
              <a:off x="594" y="2669"/>
              <a:ext cx="386" cy="386"/>
            </a:xfrm>
            <a:prstGeom prst="rect">
              <a:avLst/>
            </a:prstGeom>
            <a:solidFill>
              <a:srgbClr val="FF7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51" name="Freeform 6"/>
            <p:cNvSpPr>
              <a:spLocks noEditPoints="1"/>
            </p:cNvSpPr>
            <p:nvPr userDrawn="1"/>
          </p:nvSpPr>
          <p:spPr bwMode="auto">
            <a:xfrm>
              <a:off x="712" y="2968"/>
              <a:ext cx="47" cy="55"/>
            </a:xfrm>
            <a:custGeom>
              <a:avLst/>
              <a:gdLst>
                <a:gd name="T0" fmla="*/ 66 w 93"/>
                <a:gd name="T1" fmla="*/ 99 h 109"/>
                <a:gd name="T2" fmla="*/ 31 w 93"/>
                <a:gd name="T3" fmla="*/ 109 h 109"/>
                <a:gd name="T4" fmla="*/ 0 w 93"/>
                <a:gd name="T5" fmla="*/ 79 h 109"/>
                <a:gd name="T6" fmla="*/ 66 w 93"/>
                <a:gd name="T7" fmla="*/ 37 h 109"/>
                <a:gd name="T8" fmla="*/ 66 w 93"/>
                <a:gd name="T9" fmla="*/ 32 h 109"/>
                <a:gd name="T10" fmla="*/ 49 w 93"/>
                <a:gd name="T11" fmla="*/ 19 h 109"/>
                <a:gd name="T12" fmla="*/ 24 w 93"/>
                <a:gd name="T13" fmla="*/ 32 h 109"/>
                <a:gd name="T14" fmla="*/ 5 w 93"/>
                <a:gd name="T15" fmla="*/ 21 h 109"/>
                <a:gd name="T16" fmla="*/ 50 w 93"/>
                <a:gd name="T17" fmla="*/ 0 h 109"/>
                <a:gd name="T18" fmla="*/ 93 w 93"/>
                <a:gd name="T19" fmla="*/ 32 h 109"/>
                <a:gd name="T20" fmla="*/ 93 w 93"/>
                <a:gd name="T21" fmla="*/ 108 h 109"/>
                <a:gd name="T22" fmla="*/ 68 w 93"/>
                <a:gd name="T23" fmla="*/ 108 h 109"/>
                <a:gd name="T24" fmla="*/ 66 w 93"/>
                <a:gd name="T25" fmla="*/ 99 h 109"/>
                <a:gd name="T26" fmla="*/ 27 w 93"/>
                <a:gd name="T27" fmla="*/ 77 h 109"/>
                <a:gd name="T28" fmla="*/ 39 w 93"/>
                <a:gd name="T29" fmla="*/ 90 h 109"/>
                <a:gd name="T30" fmla="*/ 65 w 93"/>
                <a:gd name="T31" fmla="*/ 79 h 109"/>
                <a:gd name="T32" fmla="*/ 65 w 93"/>
                <a:gd name="T33" fmla="*/ 54 h 109"/>
                <a:gd name="T34" fmla="*/ 27 w 93"/>
                <a:gd name="T35" fmla="*/ 7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3" h="109">
                  <a:moveTo>
                    <a:pt x="66" y="99"/>
                  </a:moveTo>
                  <a:cubicBezTo>
                    <a:pt x="55" y="106"/>
                    <a:pt x="43" y="109"/>
                    <a:pt x="31" y="109"/>
                  </a:cubicBezTo>
                  <a:cubicBezTo>
                    <a:pt x="11" y="109"/>
                    <a:pt x="0" y="96"/>
                    <a:pt x="0" y="79"/>
                  </a:cubicBezTo>
                  <a:cubicBezTo>
                    <a:pt x="0" y="55"/>
                    <a:pt x="21" y="42"/>
                    <a:pt x="66" y="37"/>
                  </a:cubicBezTo>
                  <a:cubicBezTo>
                    <a:pt x="66" y="32"/>
                    <a:pt x="66" y="32"/>
                    <a:pt x="66" y="32"/>
                  </a:cubicBezTo>
                  <a:cubicBezTo>
                    <a:pt x="66" y="24"/>
                    <a:pt x="60" y="19"/>
                    <a:pt x="49" y="19"/>
                  </a:cubicBezTo>
                  <a:cubicBezTo>
                    <a:pt x="39" y="19"/>
                    <a:pt x="30" y="24"/>
                    <a:pt x="24" y="32"/>
                  </a:cubicBezTo>
                  <a:cubicBezTo>
                    <a:pt x="5" y="21"/>
                    <a:pt x="5" y="21"/>
                    <a:pt x="5" y="21"/>
                  </a:cubicBezTo>
                  <a:cubicBezTo>
                    <a:pt x="15" y="7"/>
                    <a:pt x="30" y="0"/>
                    <a:pt x="50" y="0"/>
                  </a:cubicBezTo>
                  <a:cubicBezTo>
                    <a:pt x="77" y="0"/>
                    <a:pt x="93" y="12"/>
                    <a:pt x="93" y="32"/>
                  </a:cubicBezTo>
                  <a:cubicBezTo>
                    <a:pt x="93" y="32"/>
                    <a:pt x="93" y="108"/>
                    <a:pt x="93" y="108"/>
                  </a:cubicBezTo>
                  <a:cubicBezTo>
                    <a:pt x="68" y="108"/>
                    <a:pt x="68" y="108"/>
                    <a:pt x="68" y="108"/>
                  </a:cubicBezTo>
                  <a:lnTo>
                    <a:pt x="66" y="99"/>
                  </a:lnTo>
                  <a:close/>
                  <a:moveTo>
                    <a:pt x="27" y="77"/>
                  </a:moveTo>
                  <a:cubicBezTo>
                    <a:pt x="27" y="84"/>
                    <a:pt x="31" y="90"/>
                    <a:pt x="39" y="90"/>
                  </a:cubicBezTo>
                  <a:cubicBezTo>
                    <a:pt x="48" y="90"/>
                    <a:pt x="57" y="87"/>
                    <a:pt x="65" y="79"/>
                  </a:cubicBezTo>
                  <a:cubicBezTo>
                    <a:pt x="65" y="54"/>
                    <a:pt x="65" y="54"/>
                    <a:pt x="65" y="54"/>
                  </a:cubicBezTo>
                  <a:cubicBezTo>
                    <a:pt x="39" y="57"/>
                    <a:pt x="27" y="64"/>
                    <a:pt x="27" y="7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52" name="Freeform 7"/>
            <p:cNvSpPr>
              <a:spLocks/>
            </p:cNvSpPr>
            <p:nvPr userDrawn="1"/>
          </p:nvSpPr>
          <p:spPr bwMode="auto">
            <a:xfrm>
              <a:off x="770" y="2968"/>
              <a:ext cx="48" cy="55"/>
            </a:xfrm>
            <a:custGeom>
              <a:avLst/>
              <a:gdLst>
                <a:gd name="T0" fmla="*/ 0 w 94"/>
                <a:gd name="T1" fmla="*/ 5 h 108"/>
                <a:gd name="T2" fmla="*/ 23 w 94"/>
                <a:gd name="T3" fmla="*/ 2 h 108"/>
                <a:gd name="T4" fmla="*/ 25 w 94"/>
                <a:gd name="T5" fmla="*/ 15 h 108"/>
                <a:gd name="T6" fmla="*/ 61 w 94"/>
                <a:gd name="T7" fmla="*/ 0 h 108"/>
                <a:gd name="T8" fmla="*/ 94 w 94"/>
                <a:gd name="T9" fmla="*/ 34 h 108"/>
                <a:gd name="T10" fmla="*/ 94 w 94"/>
                <a:gd name="T11" fmla="*/ 108 h 108"/>
                <a:gd name="T12" fmla="*/ 66 w 94"/>
                <a:gd name="T13" fmla="*/ 108 h 108"/>
                <a:gd name="T14" fmla="*/ 66 w 94"/>
                <a:gd name="T15" fmla="*/ 39 h 108"/>
                <a:gd name="T16" fmla="*/ 53 w 94"/>
                <a:gd name="T17" fmla="*/ 21 h 108"/>
                <a:gd name="T18" fmla="*/ 27 w 94"/>
                <a:gd name="T19" fmla="*/ 32 h 108"/>
                <a:gd name="T20" fmla="*/ 27 w 94"/>
                <a:gd name="T21" fmla="*/ 108 h 108"/>
                <a:gd name="T22" fmla="*/ 0 w 94"/>
                <a:gd name="T23" fmla="*/ 108 h 108"/>
                <a:gd name="T24" fmla="*/ 0 w 94"/>
                <a:gd name="T25" fmla="*/ 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4" h="108">
                  <a:moveTo>
                    <a:pt x="0" y="5"/>
                  </a:moveTo>
                  <a:cubicBezTo>
                    <a:pt x="23" y="2"/>
                    <a:pt x="23" y="2"/>
                    <a:pt x="23" y="2"/>
                  </a:cubicBezTo>
                  <a:cubicBezTo>
                    <a:pt x="25" y="15"/>
                    <a:pt x="25" y="15"/>
                    <a:pt x="25" y="15"/>
                  </a:cubicBezTo>
                  <a:cubicBezTo>
                    <a:pt x="38" y="5"/>
                    <a:pt x="48" y="0"/>
                    <a:pt x="61" y="0"/>
                  </a:cubicBezTo>
                  <a:cubicBezTo>
                    <a:pt x="83" y="0"/>
                    <a:pt x="94" y="12"/>
                    <a:pt x="94" y="34"/>
                  </a:cubicBezTo>
                  <a:cubicBezTo>
                    <a:pt x="94" y="108"/>
                    <a:pt x="94" y="108"/>
                    <a:pt x="94" y="108"/>
                  </a:cubicBezTo>
                  <a:cubicBezTo>
                    <a:pt x="66" y="108"/>
                    <a:pt x="66" y="108"/>
                    <a:pt x="66" y="108"/>
                  </a:cubicBezTo>
                  <a:cubicBezTo>
                    <a:pt x="66" y="39"/>
                    <a:pt x="66" y="39"/>
                    <a:pt x="66" y="39"/>
                  </a:cubicBezTo>
                  <a:cubicBezTo>
                    <a:pt x="66" y="26"/>
                    <a:pt x="63" y="21"/>
                    <a:pt x="53" y="21"/>
                  </a:cubicBezTo>
                  <a:cubicBezTo>
                    <a:pt x="45" y="21"/>
                    <a:pt x="36" y="24"/>
                    <a:pt x="27" y="32"/>
                  </a:cubicBezTo>
                  <a:cubicBezTo>
                    <a:pt x="27" y="108"/>
                    <a:pt x="27" y="108"/>
                    <a:pt x="27" y="108"/>
                  </a:cubicBezTo>
                  <a:cubicBezTo>
                    <a:pt x="0" y="108"/>
                    <a:pt x="0" y="108"/>
                    <a:pt x="0" y="108"/>
                  </a:cubicBezTo>
                  <a:lnTo>
                    <a:pt x="0"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53" name="Freeform 8"/>
            <p:cNvSpPr>
              <a:spLocks noEditPoints="1"/>
            </p:cNvSpPr>
            <p:nvPr userDrawn="1"/>
          </p:nvSpPr>
          <p:spPr bwMode="auto">
            <a:xfrm>
              <a:off x="887" y="2968"/>
              <a:ext cx="50" cy="56"/>
            </a:xfrm>
            <a:custGeom>
              <a:avLst/>
              <a:gdLst>
                <a:gd name="T0" fmla="*/ 50 w 98"/>
                <a:gd name="T1" fmla="*/ 110 h 110"/>
                <a:gd name="T2" fmla="*/ 0 w 98"/>
                <a:gd name="T3" fmla="*/ 55 h 110"/>
                <a:gd name="T4" fmla="*/ 49 w 98"/>
                <a:gd name="T5" fmla="*/ 0 h 110"/>
                <a:gd name="T6" fmla="*/ 98 w 98"/>
                <a:gd name="T7" fmla="*/ 54 h 110"/>
                <a:gd name="T8" fmla="*/ 97 w 98"/>
                <a:gd name="T9" fmla="*/ 59 h 110"/>
                <a:gd name="T10" fmla="*/ 27 w 98"/>
                <a:gd name="T11" fmla="*/ 59 h 110"/>
                <a:gd name="T12" fmla="*/ 52 w 98"/>
                <a:gd name="T13" fmla="*/ 89 h 110"/>
                <a:gd name="T14" fmla="*/ 76 w 98"/>
                <a:gd name="T15" fmla="*/ 76 h 110"/>
                <a:gd name="T16" fmla="*/ 96 w 98"/>
                <a:gd name="T17" fmla="*/ 87 h 110"/>
                <a:gd name="T18" fmla="*/ 50 w 98"/>
                <a:gd name="T19" fmla="*/ 110 h 110"/>
                <a:gd name="T20" fmla="*/ 70 w 98"/>
                <a:gd name="T21" fmla="*/ 41 h 110"/>
                <a:gd name="T22" fmla="*/ 49 w 98"/>
                <a:gd name="T23" fmla="*/ 19 h 110"/>
                <a:gd name="T24" fmla="*/ 28 w 98"/>
                <a:gd name="T25" fmla="*/ 41 h 110"/>
                <a:gd name="T26" fmla="*/ 70 w 98"/>
                <a:gd name="T27" fmla="*/ 41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8" h="110">
                  <a:moveTo>
                    <a:pt x="50" y="110"/>
                  </a:moveTo>
                  <a:cubicBezTo>
                    <a:pt x="19" y="110"/>
                    <a:pt x="0" y="90"/>
                    <a:pt x="0" y="55"/>
                  </a:cubicBezTo>
                  <a:cubicBezTo>
                    <a:pt x="0" y="20"/>
                    <a:pt x="19" y="0"/>
                    <a:pt x="49" y="0"/>
                  </a:cubicBezTo>
                  <a:cubicBezTo>
                    <a:pt x="80" y="0"/>
                    <a:pt x="98" y="20"/>
                    <a:pt x="98" y="54"/>
                  </a:cubicBezTo>
                  <a:cubicBezTo>
                    <a:pt x="98" y="56"/>
                    <a:pt x="97" y="57"/>
                    <a:pt x="97" y="59"/>
                  </a:cubicBezTo>
                  <a:cubicBezTo>
                    <a:pt x="27" y="59"/>
                    <a:pt x="27" y="59"/>
                    <a:pt x="27" y="59"/>
                  </a:cubicBezTo>
                  <a:cubicBezTo>
                    <a:pt x="28" y="79"/>
                    <a:pt x="36" y="89"/>
                    <a:pt x="52" y="89"/>
                  </a:cubicBezTo>
                  <a:cubicBezTo>
                    <a:pt x="63" y="89"/>
                    <a:pt x="70" y="85"/>
                    <a:pt x="76" y="76"/>
                  </a:cubicBezTo>
                  <a:cubicBezTo>
                    <a:pt x="96" y="87"/>
                    <a:pt x="96" y="87"/>
                    <a:pt x="96" y="87"/>
                  </a:cubicBezTo>
                  <a:cubicBezTo>
                    <a:pt x="87" y="102"/>
                    <a:pt x="71" y="110"/>
                    <a:pt x="50" y="110"/>
                  </a:cubicBezTo>
                  <a:close/>
                  <a:moveTo>
                    <a:pt x="70" y="41"/>
                  </a:moveTo>
                  <a:cubicBezTo>
                    <a:pt x="70" y="27"/>
                    <a:pt x="62" y="19"/>
                    <a:pt x="49" y="19"/>
                  </a:cubicBezTo>
                  <a:cubicBezTo>
                    <a:pt x="37" y="19"/>
                    <a:pt x="29" y="27"/>
                    <a:pt x="28" y="41"/>
                  </a:cubicBezTo>
                  <a:lnTo>
                    <a:pt x="70"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54" name="Freeform 9"/>
            <p:cNvSpPr>
              <a:spLocks noEditPoints="1"/>
            </p:cNvSpPr>
            <p:nvPr userDrawn="1"/>
          </p:nvSpPr>
          <p:spPr bwMode="auto">
            <a:xfrm>
              <a:off x="615" y="2968"/>
              <a:ext cx="53" cy="56"/>
            </a:xfrm>
            <a:custGeom>
              <a:avLst/>
              <a:gdLst>
                <a:gd name="T0" fmla="*/ 52 w 104"/>
                <a:gd name="T1" fmla="*/ 111 h 111"/>
                <a:gd name="T2" fmla="*/ 0 w 104"/>
                <a:gd name="T3" fmla="*/ 55 h 111"/>
                <a:gd name="T4" fmla="*/ 52 w 104"/>
                <a:gd name="T5" fmla="*/ 0 h 111"/>
                <a:gd name="T6" fmla="*/ 104 w 104"/>
                <a:gd name="T7" fmla="*/ 55 h 111"/>
                <a:gd name="T8" fmla="*/ 52 w 104"/>
                <a:gd name="T9" fmla="*/ 111 h 111"/>
                <a:gd name="T10" fmla="*/ 52 w 104"/>
                <a:gd name="T11" fmla="*/ 23 h 111"/>
                <a:gd name="T12" fmla="*/ 28 w 104"/>
                <a:gd name="T13" fmla="*/ 55 h 111"/>
                <a:gd name="T14" fmla="*/ 52 w 104"/>
                <a:gd name="T15" fmla="*/ 87 h 111"/>
                <a:gd name="T16" fmla="*/ 77 w 104"/>
                <a:gd name="T17" fmla="*/ 55 h 111"/>
                <a:gd name="T18" fmla="*/ 52 w 104"/>
                <a:gd name="T19" fmla="*/ 23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111">
                  <a:moveTo>
                    <a:pt x="52" y="111"/>
                  </a:moveTo>
                  <a:cubicBezTo>
                    <a:pt x="25" y="111"/>
                    <a:pt x="0" y="93"/>
                    <a:pt x="0" y="55"/>
                  </a:cubicBezTo>
                  <a:cubicBezTo>
                    <a:pt x="0" y="17"/>
                    <a:pt x="25" y="0"/>
                    <a:pt x="52" y="0"/>
                  </a:cubicBezTo>
                  <a:cubicBezTo>
                    <a:pt x="79" y="0"/>
                    <a:pt x="104" y="17"/>
                    <a:pt x="104" y="55"/>
                  </a:cubicBezTo>
                  <a:cubicBezTo>
                    <a:pt x="104" y="93"/>
                    <a:pt x="79" y="111"/>
                    <a:pt x="52" y="111"/>
                  </a:cubicBezTo>
                  <a:close/>
                  <a:moveTo>
                    <a:pt x="52" y="23"/>
                  </a:moveTo>
                  <a:cubicBezTo>
                    <a:pt x="31" y="23"/>
                    <a:pt x="28" y="42"/>
                    <a:pt x="28" y="55"/>
                  </a:cubicBezTo>
                  <a:cubicBezTo>
                    <a:pt x="28" y="69"/>
                    <a:pt x="31" y="87"/>
                    <a:pt x="52" y="87"/>
                  </a:cubicBezTo>
                  <a:cubicBezTo>
                    <a:pt x="73" y="87"/>
                    <a:pt x="77" y="69"/>
                    <a:pt x="77" y="55"/>
                  </a:cubicBezTo>
                  <a:cubicBezTo>
                    <a:pt x="77" y="42"/>
                    <a:pt x="73" y="23"/>
                    <a:pt x="52" y="2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55" name="Freeform 10"/>
            <p:cNvSpPr>
              <a:spLocks/>
            </p:cNvSpPr>
            <p:nvPr userDrawn="1"/>
          </p:nvSpPr>
          <p:spPr bwMode="auto">
            <a:xfrm>
              <a:off x="678" y="2968"/>
              <a:ext cx="30" cy="55"/>
            </a:xfrm>
            <a:custGeom>
              <a:avLst/>
              <a:gdLst>
                <a:gd name="T0" fmla="*/ 0 w 59"/>
                <a:gd name="T1" fmla="*/ 3 h 108"/>
                <a:gd name="T2" fmla="*/ 26 w 59"/>
                <a:gd name="T3" fmla="*/ 3 h 108"/>
                <a:gd name="T4" fmla="*/ 26 w 59"/>
                <a:gd name="T5" fmla="*/ 15 h 108"/>
                <a:gd name="T6" fmla="*/ 55 w 59"/>
                <a:gd name="T7" fmla="*/ 0 h 108"/>
                <a:gd name="T8" fmla="*/ 59 w 59"/>
                <a:gd name="T9" fmla="*/ 1 h 108"/>
                <a:gd name="T10" fmla="*/ 59 w 59"/>
                <a:gd name="T11" fmla="*/ 27 h 108"/>
                <a:gd name="T12" fmla="*/ 58 w 59"/>
                <a:gd name="T13" fmla="*/ 27 h 108"/>
                <a:gd name="T14" fmla="*/ 28 w 59"/>
                <a:gd name="T15" fmla="*/ 38 h 108"/>
                <a:gd name="T16" fmla="*/ 28 w 59"/>
                <a:gd name="T17" fmla="*/ 108 h 108"/>
                <a:gd name="T18" fmla="*/ 0 w 59"/>
                <a:gd name="T19" fmla="*/ 108 h 108"/>
                <a:gd name="T20" fmla="*/ 0 w 59"/>
                <a:gd name="T21" fmla="*/ 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108">
                  <a:moveTo>
                    <a:pt x="0" y="3"/>
                  </a:moveTo>
                  <a:cubicBezTo>
                    <a:pt x="26" y="3"/>
                    <a:pt x="26" y="3"/>
                    <a:pt x="26" y="3"/>
                  </a:cubicBezTo>
                  <a:cubicBezTo>
                    <a:pt x="26" y="15"/>
                    <a:pt x="26" y="15"/>
                    <a:pt x="26" y="15"/>
                  </a:cubicBezTo>
                  <a:cubicBezTo>
                    <a:pt x="31" y="8"/>
                    <a:pt x="44" y="0"/>
                    <a:pt x="55" y="0"/>
                  </a:cubicBezTo>
                  <a:cubicBezTo>
                    <a:pt x="57" y="0"/>
                    <a:pt x="58" y="0"/>
                    <a:pt x="59" y="1"/>
                  </a:cubicBezTo>
                  <a:cubicBezTo>
                    <a:pt x="59" y="27"/>
                    <a:pt x="59" y="27"/>
                    <a:pt x="59" y="27"/>
                  </a:cubicBezTo>
                  <a:cubicBezTo>
                    <a:pt x="59" y="27"/>
                    <a:pt x="58" y="27"/>
                    <a:pt x="58" y="27"/>
                  </a:cubicBezTo>
                  <a:cubicBezTo>
                    <a:pt x="46" y="27"/>
                    <a:pt x="32" y="28"/>
                    <a:pt x="28" y="38"/>
                  </a:cubicBezTo>
                  <a:cubicBezTo>
                    <a:pt x="28" y="108"/>
                    <a:pt x="28" y="108"/>
                    <a:pt x="28" y="108"/>
                  </a:cubicBezTo>
                  <a:cubicBezTo>
                    <a:pt x="0" y="108"/>
                    <a:pt x="0" y="108"/>
                    <a:pt x="0" y="108"/>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56" name="Freeform 11"/>
            <p:cNvSpPr>
              <a:spLocks noEditPoints="1"/>
            </p:cNvSpPr>
            <p:nvPr userDrawn="1"/>
          </p:nvSpPr>
          <p:spPr bwMode="auto">
            <a:xfrm>
              <a:off x="828" y="2968"/>
              <a:ext cx="50" cy="76"/>
            </a:xfrm>
            <a:custGeom>
              <a:avLst/>
              <a:gdLst>
                <a:gd name="T0" fmla="*/ 49 w 98"/>
                <a:gd name="T1" fmla="*/ 85 h 149"/>
                <a:gd name="T2" fmla="*/ 72 w 98"/>
                <a:gd name="T3" fmla="*/ 50 h 149"/>
                <a:gd name="T4" fmla="*/ 49 w 98"/>
                <a:gd name="T5" fmla="*/ 20 h 149"/>
                <a:gd name="T6" fmla="*/ 28 w 98"/>
                <a:gd name="T7" fmla="*/ 51 h 149"/>
                <a:gd name="T8" fmla="*/ 49 w 98"/>
                <a:gd name="T9" fmla="*/ 85 h 149"/>
                <a:gd name="T10" fmla="*/ 98 w 98"/>
                <a:gd name="T11" fmla="*/ 2 h 149"/>
                <a:gd name="T12" fmla="*/ 98 w 98"/>
                <a:gd name="T13" fmla="*/ 102 h 149"/>
                <a:gd name="T14" fmla="*/ 47 w 98"/>
                <a:gd name="T15" fmla="*/ 149 h 149"/>
                <a:gd name="T16" fmla="*/ 3 w 98"/>
                <a:gd name="T17" fmla="*/ 123 h 149"/>
                <a:gd name="T18" fmla="*/ 30 w 98"/>
                <a:gd name="T19" fmla="*/ 118 h 149"/>
                <a:gd name="T20" fmla="*/ 50 w 98"/>
                <a:gd name="T21" fmla="*/ 128 h 149"/>
                <a:gd name="T22" fmla="*/ 72 w 98"/>
                <a:gd name="T23" fmla="*/ 105 h 149"/>
                <a:gd name="T24" fmla="*/ 72 w 98"/>
                <a:gd name="T25" fmla="*/ 93 h 149"/>
                <a:gd name="T26" fmla="*/ 71 w 98"/>
                <a:gd name="T27" fmla="*/ 92 h 149"/>
                <a:gd name="T28" fmla="*/ 44 w 98"/>
                <a:gd name="T29" fmla="*/ 108 h 149"/>
                <a:gd name="T30" fmla="*/ 0 w 98"/>
                <a:gd name="T31" fmla="*/ 55 h 149"/>
                <a:gd name="T32" fmla="*/ 42 w 98"/>
                <a:gd name="T33" fmla="*/ 0 h 149"/>
                <a:gd name="T34" fmla="*/ 73 w 98"/>
                <a:gd name="T35" fmla="*/ 15 h 149"/>
                <a:gd name="T36" fmla="*/ 73 w 98"/>
                <a:gd name="T37" fmla="*/ 15 h 149"/>
                <a:gd name="T38" fmla="*/ 75 w 98"/>
                <a:gd name="T39" fmla="*/ 2 h 149"/>
                <a:gd name="T40" fmla="*/ 98 w 98"/>
                <a:gd name="T41" fmla="*/ 2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8" h="149">
                  <a:moveTo>
                    <a:pt x="49" y="85"/>
                  </a:moveTo>
                  <a:cubicBezTo>
                    <a:pt x="70" y="85"/>
                    <a:pt x="72" y="64"/>
                    <a:pt x="72" y="50"/>
                  </a:cubicBezTo>
                  <a:cubicBezTo>
                    <a:pt x="72" y="33"/>
                    <a:pt x="64" y="20"/>
                    <a:pt x="49" y="20"/>
                  </a:cubicBezTo>
                  <a:cubicBezTo>
                    <a:pt x="39" y="20"/>
                    <a:pt x="28" y="27"/>
                    <a:pt x="28" y="51"/>
                  </a:cubicBezTo>
                  <a:cubicBezTo>
                    <a:pt x="28" y="64"/>
                    <a:pt x="29" y="85"/>
                    <a:pt x="49" y="85"/>
                  </a:cubicBezTo>
                  <a:close/>
                  <a:moveTo>
                    <a:pt x="98" y="2"/>
                  </a:moveTo>
                  <a:cubicBezTo>
                    <a:pt x="98" y="102"/>
                    <a:pt x="98" y="102"/>
                    <a:pt x="98" y="102"/>
                  </a:cubicBezTo>
                  <a:cubicBezTo>
                    <a:pt x="98" y="119"/>
                    <a:pt x="97" y="148"/>
                    <a:pt x="47" y="149"/>
                  </a:cubicBezTo>
                  <a:cubicBezTo>
                    <a:pt x="26" y="149"/>
                    <a:pt x="7" y="141"/>
                    <a:pt x="3" y="123"/>
                  </a:cubicBezTo>
                  <a:cubicBezTo>
                    <a:pt x="30" y="118"/>
                    <a:pt x="30" y="118"/>
                    <a:pt x="30" y="118"/>
                  </a:cubicBezTo>
                  <a:cubicBezTo>
                    <a:pt x="32" y="123"/>
                    <a:pt x="35" y="128"/>
                    <a:pt x="50" y="128"/>
                  </a:cubicBezTo>
                  <a:cubicBezTo>
                    <a:pt x="65" y="128"/>
                    <a:pt x="72" y="122"/>
                    <a:pt x="72" y="105"/>
                  </a:cubicBezTo>
                  <a:cubicBezTo>
                    <a:pt x="72" y="93"/>
                    <a:pt x="72" y="93"/>
                    <a:pt x="72" y="93"/>
                  </a:cubicBezTo>
                  <a:cubicBezTo>
                    <a:pt x="71" y="92"/>
                    <a:pt x="71" y="92"/>
                    <a:pt x="71" y="92"/>
                  </a:cubicBezTo>
                  <a:cubicBezTo>
                    <a:pt x="67" y="100"/>
                    <a:pt x="60" y="108"/>
                    <a:pt x="44" y="108"/>
                  </a:cubicBezTo>
                  <a:cubicBezTo>
                    <a:pt x="19" y="108"/>
                    <a:pt x="0" y="91"/>
                    <a:pt x="0" y="55"/>
                  </a:cubicBezTo>
                  <a:cubicBezTo>
                    <a:pt x="0" y="20"/>
                    <a:pt x="20" y="0"/>
                    <a:pt x="42" y="0"/>
                  </a:cubicBezTo>
                  <a:cubicBezTo>
                    <a:pt x="63" y="0"/>
                    <a:pt x="71" y="10"/>
                    <a:pt x="73" y="15"/>
                  </a:cubicBezTo>
                  <a:cubicBezTo>
                    <a:pt x="73" y="15"/>
                    <a:pt x="73" y="15"/>
                    <a:pt x="73" y="15"/>
                  </a:cubicBezTo>
                  <a:cubicBezTo>
                    <a:pt x="75" y="2"/>
                    <a:pt x="75" y="2"/>
                    <a:pt x="75" y="2"/>
                  </a:cubicBezTo>
                  <a:lnTo>
                    <a:pt x="98"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57" name="Freeform 12"/>
            <p:cNvSpPr>
              <a:spLocks noEditPoints="1"/>
            </p:cNvSpPr>
            <p:nvPr userDrawn="1"/>
          </p:nvSpPr>
          <p:spPr bwMode="auto">
            <a:xfrm>
              <a:off x="928" y="2949"/>
              <a:ext cx="37" cy="17"/>
            </a:xfrm>
            <a:custGeom>
              <a:avLst/>
              <a:gdLst>
                <a:gd name="T0" fmla="*/ 14 w 37"/>
                <a:gd name="T1" fmla="*/ 2 h 17"/>
                <a:gd name="T2" fmla="*/ 9 w 37"/>
                <a:gd name="T3" fmla="*/ 2 h 17"/>
                <a:gd name="T4" fmla="*/ 9 w 37"/>
                <a:gd name="T5" fmla="*/ 17 h 17"/>
                <a:gd name="T6" fmla="*/ 6 w 37"/>
                <a:gd name="T7" fmla="*/ 17 h 17"/>
                <a:gd name="T8" fmla="*/ 6 w 37"/>
                <a:gd name="T9" fmla="*/ 2 h 17"/>
                <a:gd name="T10" fmla="*/ 0 w 37"/>
                <a:gd name="T11" fmla="*/ 2 h 17"/>
                <a:gd name="T12" fmla="*/ 0 w 37"/>
                <a:gd name="T13" fmla="*/ 0 h 17"/>
                <a:gd name="T14" fmla="*/ 14 w 37"/>
                <a:gd name="T15" fmla="*/ 0 h 17"/>
                <a:gd name="T16" fmla="*/ 14 w 37"/>
                <a:gd name="T17" fmla="*/ 2 h 17"/>
                <a:gd name="T18" fmla="*/ 37 w 37"/>
                <a:gd name="T19" fmla="*/ 17 h 17"/>
                <a:gd name="T20" fmla="*/ 34 w 37"/>
                <a:gd name="T21" fmla="*/ 17 h 17"/>
                <a:gd name="T22" fmla="*/ 34 w 37"/>
                <a:gd name="T23" fmla="*/ 2 h 17"/>
                <a:gd name="T24" fmla="*/ 34 w 37"/>
                <a:gd name="T25" fmla="*/ 2 h 17"/>
                <a:gd name="T26" fmla="*/ 29 w 37"/>
                <a:gd name="T27" fmla="*/ 17 h 17"/>
                <a:gd name="T28" fmla="*/ 27 w 37"/>
                <a:gd name="T29" fmla="*/ 17 h 17"/>
                <a:gd name="T30" fmla="*/ 21 w 37"/>
                <a:gd name="T31" fmla="*/ 2 h 17"/>
                <a:gd name="T32" fmla="*/ 20 w 37"/>
                <a:gd name="T33" fmla="*/ 2 h 17"/>
                <a:gd name="T34" fmla="*/ 20 w 37"/>
                <a:gd name="T35" fmla="*/ 17 h 17"/>
                <a:gd name="T36" fmla="*/ 18 w 37"/>
                <a:gd name="T37" fmla="*/ 17 h 17"/>
                <a:gd name="T38" fmla="*/ 18 w 37"/>
                <a:gd name="T39" fmla="*/ 0 h 17"/>
                <a:gd name="T40" fmla="*/ 22 w 37"/>
                <a:gd name="T41" fmla="*/ 0 h 17"/>
                <a:gd name="T42" fmla="*/ 28 w 37"/>
                <a:gd name="T43" fmla="*/ 13 h 17"/>
                <a:gd name="T44" fmla="*/ 33 w 37"/>
                <a:gd name="T45" fmla="*/ 0 h 17"/>
                <a:gd name="T46" fmla="*/ 37 w 37"/>
                <a:gd name="T47" fmla="*/ 0 h 17"/>
                <a:gd name="T48" fmla="*/ 37 w 37"/>
                <a:gd name="T49"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17">
                  <a:moveTo>
                    <a:pt x="14" y="2"/>
                  </a:moveTo>
                  <a:lnTo>
                    <a:pt x="9" y="2"/>
                  </a:lnTo>
                  <a:lnTo>
                    <a:pt x="9" y="17"/>
                  </a:lnTo>
                  <a:lnTo>
                    <a:pt x="6" y="17"/>
                  </a:lnTo>
                  <a:lnTo>
                    <a:pt x="6" y="2"/>
                  </a:lnTo>
                  <a:lnTo>
                    <a:pt x="0" y="2"/>
                  </a:lnTo>
                  <a:lnTo>
                    <a:pt x="0" y="0"/>
                  </a:lnTo>
                  <a:lnTo>
                    <a:pt x="14" y="0"/>
                  </a:lnTo>
                  <a:lnTo>
                    <a:pt x="14" y="2"/>
                  </a:lnTo>
                  <a:close/>
                  <a:moveTo>
                    <a:pt x="37" y="17"/>
                  </a:moveTo>
                  <a:lnTo>
                    <a:pt x="34" y="17"/>
                  </a:lnTo>
                  <a:lnTo>
                    <a:pt x="34" y="2"/>
                  </a:lnTo>
                  <a:lnTo>
                    <a:pt x="34" y="2"/>
                  </a:lnTo>
                  <a:lnTo>
                    <a:pt x="29" y="17"/>
                  </a:lnTo>
                  <a:lnTo>
                    <a:pt x="27" y="17"/>
                  </a:lnTo>
                  <a:lnTo>
                    <a:pt x="21" y="2"/>
                  </a:lnTo>
                  <a:lnTo>
                    <a:pt x="20" y="2"/>
                  </a:lnTo>
                  <a:lnTo>
                    <a:pt x="20" y="17"/>
                  </a:lnTo>
                  <a:lnTo>
                    <a:pt x="18" y="17"/>
                  </a:lnTo>
                  <a:lnTo>
                    <a:pt x="18" y="0"/>
                  </a:lnTo>
                  <a:lnTo>
                    <a:pt x="22" y="0"/>
                  </a:lnTo>
                  <a:lnTo>
                    <a:pt x="28" y="13"/>
                  </a:lnTo>
                  <a:lnTo>
                    <a:pt x="33" y="0"/>
                  </a:lnTo>
                  <a:lnTo>
                    <a:pt x="37" y="0"/>
                  </a:lnTo>
                  <a:lnTo>
                    <a:pt x="37"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58" name="Freeform 13"/>
            <p:cNvSpPr>
              <a:spLocks noEditPoints="1"/>
            </p:cNvSpPr>
            <p:nvPr userDrawn="1"/>
          </p:nvSpPr>
          <p:spPr bwMode="auto">
            <a:xfrm>
              <a:off x="1075" y="2811"/>
              <a:ext cx="85" cy="102"/>
            </a:xfrm>
            <a:custGeom>
              <a:avLst/>
              <a:gdLst>
                <a:gd name="T0" fmla="*/ 90 w 166"/>
                <a:gd name="T1" fmla="*/ 165 h 198"/>
                <a:gd name="T2" fmla="*/ 103 w 166"/>
                <a:gd name="T3" fmla="*/ 163 h 198"/>
                <a:gd name="T4" fmla="*/ 113 w 166"/>
                <a:gd name="T5" fmla="*/ 159 h 198"/>
                <a:gd name="T6" fmla="*/ 120 w 166"/>
                <a:gd name="T7" fmla="*/ 151 h 198"/>
                <a:gd name="T8" fmla="*/ 123 w 166"/>
                <a:gd name="T9" fmla="*/ 138 h 198"/>
                <a:gd name="T10" fmla="*/ 114 w 166"/>
                <a:gd name="T11" fmla="*/ 117 h 198"/>
                <a:gd name="T12" fmla="*/ 91 w 166"/>
                <a:gd name="T13" fmla="*/ 110 h 198"/>
                <a:gd name="T14" fmla="*/ 44 w 166"/>
                <a:gd name="T15" fmla="*/ 110 h 198"/>
                <a:gd name="T16" fmla="*/ 44 w 166"/>
                <a:gd name="T17" fmla="*/ 165 h 198"/>
                <a:gd name="T18" fmla="*/ 90 w 166"/>
                <a:gd name="T19" fmla="*/ 165 h 198"/>
                <a:gd name="T20" fmla="*/ 88 w 166"/>
                <a:gd name="T21" fmla="*/ 80 h 198"/>
                <a:gd name="T22" fmla="*/ 107 w 166"/>
                <a:gd name="T23" fmla="*/ 75 h 198"/>
                <a:gd name="T24" fmla="*/ 115 w 166"/>
                <a:gd name="T25" fmla="*/ 57 h 198"/>
                <a:gd name="T26" fmla="*/ 112 w 166"/>
                <a:gd name="T27" fmla="*/ 45 h 198"/>
                <a:gd name="T28" fmla="*/ 105 w 166"/>
                <a:gd name="T29" fmla="*/ 38 h 198"/>
                <a:gd name="T30" fmla="*/ 96 w 166"/>
                <a:gd name="T31" fmla="*/ 35 h 198"/>
                <a:gd name="T32" fmla="*/ 85 w 166"/>
                <a:gd name="T33" fmla="*/ 34 h 198"/>
                <a:gd name="T34" fmla="*/ 44 w 166"/>
                <a:gd name="T35" fmla="*/ 34 h 198"/>
                <a:gd name="T36" fmla="*/ 44 w 166"/>
                <a:gd name="T37" fmla="*/ 80 h 198"/>
                <a:gd name="T38" fmla="*/ 88 w 166"/>
                <a:gd name="T39" fmla="*/ 80 h 198"/>
                <a:gd name="T40" fmla="*/ 93 w 166"/>
                <a:gd name="T41" fmla="*/ 0 h 198"/>
                <a:gd name="T42" fmla="*/ 119 w 166"/>
                <a:gd name="T43" fmla="*/ 2 h 198"/>
                <a:gd name="T44" fmla="*/ 139 w 166"/>
                <a:gd name="T45" fmla="*/ 11 h 198"/>
                <a:gd name="T46" fmla="*/ 152 w 166"/>
                <a:gd name="T47" fmla="*/ 26 h 198"/>
                <a:gd name="T48" fmla="*/ 157 w 166"/>
                <a:gd name="T49" fmla="*/ 49 h 198"/>
                <a:gd name="T50" fmla="*/ 150 w 166"/>
                <a:gd name="T51" fmla="*/ 74 h 198"/>
                <a:gd name="T52" fmla="*/ 130 w 166"/>
                <a:gd name="T53" fmla="*/ 91 h 198"/>
                <a:gd name="T54" fmla="*/ 157 w 166"/>
                <a:gd name="T55" fmla="*/ 109 h 198"/>
                <a:gd name="T56" fmla="*/ 166 w 166"/>
                <a:gd name="T57" fmla="*/ 141 h 198"/>
                <a:gd name="T58" fmla="*/ 160 w 166"/>
                <a:gd name="T59" fmla="*/ 167 h 198"/>
                <a:gd name="T60" fmla="*/ 145 w 166"/>
                <a:gd name="T61" fmla="*/ 185 h 198"/>
                <a:gd name="T62" fmla="*/ 122 w 166"/>
                <a:gd name="T63" fmla="*/ 195 h 198"/>
                <a:gd name="T64" fmla="*/ 96 w 166"/>
                <a:gd name="T65" fmla="*/ 198 h 198"/>
                <a:gd name="T66" fmla="*/ 0 w 166"/>
                <a:gd name="T67" fmla="*/ 198 h 198"/>
                <a:gd name="T68" fmla="*/ 0 w 166"/>
                <a:gd name="T69" fmla="*/ 0 h 198"/>
                <a:gd name="T70" fmla="*/ 93 w 166"/>
                <a:gd name="T71"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6" h="198">
                  <a:moveTo>
                    <a:pt x="90" y="165"/>
                  </a:moveTo>
                  <a:cubicBezTo>
                    <a:pt x="95" y="165"/>
                    <a:pt x="99" y="164"/>
                    <a:pt x="103" y="163"/>
                  </a:cubicBezTo>
                  <a:cubicBezTo>
                    <a:pt x="106" y="162"/>
                    <a:pt x="110" y="161"/>
                    <a:pt x="113" y="159"/>
                  </a:cubicBezTo>
                  <a:cubicBezTo>
                    <a:pt x="116" y="157"/>
                    <a:pt x="118" y="155"/>
                    <a:pt x="120" y="151"/>
                  </a:cubicBezTo>
                  <a:cubicBezTo>
                    <a:pt x="122" y="148"/>
                    <a:pt x="123" y="144"/>
                    <a:pt x="123" y="138"/>
                  </a:cubicBezTo>
                  <a:cubicBezTo>
                    <a:pt x="123" y="128"/>
                    <a:pt x="120" y="121"/>
                    <a:pt x="114" y="117"/>
                  </a:cubicBezTo>
                  <a:cubicBezTo>
                    <a:pt x="108" y="112"/>
                    <a:pt x="101" y="110"/>
                    <a:pt x="91" y="110"/>
                  </a:cubicBezTo>
                  <a:cubicBezTo>
                    <a:pt x="44" y="110"/>
                    <a:pt x="44" y="110"/>
                    <a:pt x="44" y="110"/>
                  </a:cubicBezTo>
                  <a:cubicBezTo>
                    <a:pt x="44" y="165"/>
                    <a:pt x="44" y="165"/>
                    <a:pt x="44" y="165"/>
                  </a:cubicBezTo>
                  <a:lnTo>
                    <a:pt x="90" y="165"/>
                  </a:lnTo>
                  <a:close/>
                  <a:moveTo>
                    <a:pt x="88" y="80"/>
                  </a:moveTo>
                  <a:cubicBezTo>
                    <a:pt x="96" y="80"/>
                    <a:pt x="102" y="78"/>
                    <a:pt x="107" y="75"/>
                  </a:cubicBezTo>
                  <a:cubicBezTo>
                    <a:pt x="112" y="71"/>
                    <a:pt x="115" y="65"/>
                    <a:pt x="115" y="57"/>
                  </a:cubicBezTo>
                  <a:cubicBezTo>
                    <a:pt x="115" y="52"/>
                    <a:pt x="114" y="48"/>
                    <a:pt x="112" y="45"/>
                  </a:cubicBezTo>
                  <a:cubicBezTo>
                    <a:pt x="110" y="42"/>
                    <a:pt x="108" y="40"/>
                    <a:pt x="105" y="38"/>
                  </a:cubicBezTo>
                  <a:cubicBezTo>
                    <a:pt x="103" y="37"/>
                    <a:pt x="99" y="35"/>
                    <a:pt x="96" y="35"/>
                  </a:cubicBezTo>
                  <a:cubicBezTo>
                    <a:pt x="92" y="34"/>
                    <a:pt x="88" y="34"/>
                    <a:pt x="85" y="34"/>
                  </a:cubicBezTo>
                  <a:cubicBezTo>
                    <a:pt x="44" y="34"/>
                    <a:pt x="44" y="34"/>
                    <a:pt x="44" y="34"/>
                  </a:cubicBezTo>
                  <a:cubicBezTo>
                    <a:pt x="44" y="80"/>
                    <a:pt x="44" y="80"/>
                    <a:pt x="44" y="80"/>
                  </a:cubicBezTo>
                  <a:lnTo>
                    <a:pt x="88" y="80"/>
                  </a:lnTo>
                  <a:close/>
                  <a:moveTo>
                    <a:pt x="93" y="0"/>
                  </a:moveTo>
                  <a:cubicBezTo>
                    <a:pt x="103" y="0"/>
                    <a:pt x="112" y="1"/>
                    <a:pt x="119" y="2"/>
                  </a:cubicBezTo>
                  <a:cubicBezTo>
                    <a:pt x="127" y="4"/>
                    <a:pt x="134" y="7"/>
                    <a:pt x="139" y="11"/>
                  </a:cubicBezTo>
                  <a:cubicBezTo>
                    <a:pt x="145" y="14"/>
                    <a:pt x="149" y="20"/>
                    <a:pt x="152" y="26"/>
                  </a:cubicBezTo>
                  <a:cubicBezTo>
                    <a:pt x="155" y="32"/>
                    <a:pt x="157" y="40"/>
                    <a:pt x="157" y="49"/>
                  </a:cubicBezTo>
                  <a:cubicBezTo>
                    <a:pt x="157" y="59"/>
                    <a:pt x="155" y="67"/>
                    <a:pt x="150" y="74"/>
                  </a:cubicBezTo>
                  <a:cubicBezTo>
                    <a:pt x="145" y="81"/>
                    <a:pt x="139" y="86"/>
                    <a:pt x="130" y="91"/>
                  </a:cubicBezTo>
                  <a:cubicBezTo>
                    <a:pt x="142" y="94"/>
                    <a:pt x="151" y="100"/>
                    <a:pt x="157" y="109"/>
                  </a:cubicBezTo>
                  <a:cubicBezTo>
                    <a:pt x="163" y="118"/>
                    <a:pt x="166" y="128"/>
                    <a:pt x="166" y="141"/>
                  </a:cubicBezTo>
                  <a:cubicBezTo>
                    <a:pt x="166" y="151"/>
                    <a:pt x="164" y="160"/>
                    <a:pt x="160" y="167"/>
                  </a:cubicBezTo>
                  <a:cubicBezTo>
                    <a:pt x="157" y="174"/>
                    <a:pt x="151" y="180"/>
                    <a:pt x="145" y="185"/>
                  </a:cubicBezTo>
                  <a:cubicBezTo>
                    <a:pt x="138" y="189"/>
                    <a:pt x="131" y="193"/>
                    <a:pt x="122" y="195"/>
                  </a:cubicBezTo>
                  <a:cubicBezTo>
                    <a:pt x="114" y="197"/>
                    <a:pt x="105" y="198"/>
                    <a:pt x="96" y="198"/>
                  </a:cubicBezTo>
                  <a:cubicBezTo>
                    <a:pt x="0" y="198"/>
                    <a:pt x="0" y="198"/>
                    <a:pt x="0" y="198"/>
                  </a:cubicBezTo>
                  <a:cubicBezTo>
                    <a:pt x="0" y="0"/>
                    <a:pt x="0" y="0"/>
                    <a:pt x="0" y="0"/>
                  </a:cubicBezTo>
                  <a:lnTo>
                    <a:pt x="9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59" name="Freeform 14"/>
            <p:cNvSpPr>
              <a:spLocks/>
            </p:cNvSpPr>
            <p:nvPr userDrawn="1"/>
          </p:nvSpPr>
          <p:spPr bwMode="auto">
            <a:xfrm>
              <a:off x="1170" y="2840"/>
              <a:ext cx="69" cy="75"/>
            </a:xfrm>
            <a:custGeom>
              <a:avLst/>
              <a:gdLst>
                <a:gd name="T0" fmla="*/ 97 w 134"/>
                <a:gd name="T1" fmla="*/ 143 h 147"/>
                <a:gd name="T2" fmla="*/ 97 w 134"/>
                <a:gd name="T3" fmla="*/ 123 h 147"/>
                <a:gd name="T4" fmla="*/ 96 w 134"/>
                <a:gd name="T5" fmla="*/ 123 h 147"/>
                <a:gd name="T6" fmla="*/ 77 w 134"/>
                <a:gd name="T7" fmla="*/ 141 h 147"/>
                <a:gd name="T8" fmla="*/ 52 w 134"/>
                <a:gd name="T9" fmla="*/ 147 h 147"/>
                <a:gd name="T10" fmla="*/ 26 w 134"/>
                <a:gd name="T11" fmla="*/ 143 h 147"/>
                <a:gd name="T12" fmla="*/ 10 w 134"/>
                <a:gd name="T13" fmla="*/ 131 h 147"/>
                <a:gd name="T14" fmla="*/ 2 w 134"/>
                <a:gd name="T15" fmla="*/ 112 h 147"/>
                <a:gd name="T16" fmla="*/ 0 w 134"/>
                <a:gd name="T17" fmla="*/ 88 h 147"/>
                <a:gd name="T18" fmla="*/ 0 w 134"/>
                <a:gd name="T19" fmla="*/ 0 h 147"/>
                <a:gd name="T20" fmla="*/ 39 w 134"/>
                <a:gd name="T21" fmla="*/ 0 h 147"/>
                <a:gd name="T22" fmla="*/ 39 w 134"/>
                <a:gd name="T23" fmla="*/ 81 h 147"/>
                <a:gd name="T24" fmla="*/ 45 w 134"/>
                <a:gd name="T25" fmla="*/ 107 h 147"/>
                <a:gd name="T26" fmla="*/ 64 w 134"/>
                <a:gd name="T27" fmla="*/ 116 h 147"/>
                <a:gd name="T28" fmla="*/ 88 w 134"/>
                <a:gd name="T29" fmla="*/ 107 h 147"/>
                <a:gd name="T30" fmla="*/ 95 w 134"/>
                <a:gd name="T31" fmla="*/ 75 h 147"/>
                <a:gd name="T32" fmla="*/ 95 w 134"/>
                <a:gd name="T33" fmla="*/ 0 h 147"/>
                <a:gd name="T34" fmla="*/ 134 w 134"/>
                <a:gd name="T35" fmla="*/ 0 h 147"/>
                <a:gd name="T36" fmla="*/ 134 w 134"/>
                <a:gd name="T37" fmla="*/ 143 h 147"/>
                <a:gd name="T38" fmla="*/ 97 w 134"/>
                <a:gd name="T39" fmla="*/ 14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4" h="147">
                  <a:moveTo>
                    <a:pt x="97" y="143"/>
                  </a:moveTo>
                  <a:cubicBezTo>
                    <a:pt x="97" y="123"/>
                    <a:pt x="97" y="123"/>
                    <a:pt x="97" y="123"/>
                  </a:cubicBezTo>
                  <a:cubicBezTo>
                    <a:pt x="96" y="123"/>
                    <a:pt x="96" y="123"/>
                    <a:pt x="96" y="123"/>
                  </a:cubicBezTo>
                  <a:cubicBezTo>
                    <a:pt x="91" y="132"/>
                    <a:pt x="85" y="138"/>
                    <a:pt x="77" y="141"/>
                  </a:cubicBezTo>
                  <a:cubicBezTo>
                    <a:pt x="69" y="145"/>
                    <a:pt x="60" y="147"/>
                    <a:pt x="52" y="147"/>
                  </a:cubicBezTo>
                  <a:cubicBezTo>
                    <a:pt x="42" y="147"/>
                    <a:pt x="33" y="146"/>
                    <a:pt x="26" y="143"/>
                  </a:cubicBezTo>
                  <a:cubicBezTo>
                    <a:pt x="19" y="140"/>
                    <a:pt x="14" y="136"/>
                    <a:pt x="10" y="131"/>
                  </a:cubicBezTo>
                  <a:cubicBezTo>
                    <a:pt x="6" y="126"/>
                    <a:pt x="3" y="120"/>
                    <a:pt x="2" y="112"/>
                  </a:cubicBezTo>
                  <a:cubicBezTo>
                    <a:pt x="0" y="105"/>
                    <a:pt x="0" y="97"/>
                    <a:pt x="0" y="88"/>
                  </a:cubicBezTo>
                  <a:cubicBezTo>
                    <a:pt x="0" y="0"/>
                    <a:pt x="0" y="0"/>
                    <a:pt x="0" y="0"/>
                  </a:cubicBezTo>
                  <a:cubicBezTo>
                    <a:pt x="39" y="0"/>
                    <a:pt x="39" y="0"/>
                    <a:pt x="39" y="0"/>
                  </a:cubicBezTo>
                  <a:cubicBezTo>
                    <a:pt x="39" y="81"/>
                    <a:pt x="39" y="81"/>
                    <a:pt x="39" y="81"/>
                  </a:cubicBezTo>
                  <a:cubicBezTo>
                    <a:pt x="39" y="93"/>
                    <a:pt x="41" y="102"/>
                    <a:pt x="45" y="107"/>
                  </a:cubicBezTo>
                  <a:cubicBezTo>
                    <a:pt x="48" y="113"/>
                    <a:pt x="55" y="116"/>
                    <a:pt x="64" y="116"/>
                  </a:cubicBezTo>
                  <a:cubicBezTo>
                    <a:pt x="75" y="116"/>
                    <a:pt x="83" y="113"/>
                    <a:pt x="88" y="107"/>
                  </a:cubicBezTo>
                  <a:cubicBezTo>
                    <a:pt x="92" y="100"/>
                    <a:pt x="95" y="90"/>
                    <a:pt x="95" y="75"/>
                  </a:cubicBezTo>
                  <a:cubicBezTo>
                    <a:pt x="95" y="0"/>
                    <a:pt x="95" y="0"/>
                    <a:pt x="95" y="0"/>
                  </a:cubicBezTo>
                  <a:cubicBezTo>
                    <a:pt x="134" y="0"/>
                    <a:pt x="134" y="0"/>
                    <a:pt x="134" y="0"/>
                  </a:cubicBezTo>
                  <a:cubicBezTo>
                    <a:pt x="134" y="143"/>
                    <a:pt x="134" y="143"/>
                    <a:pt x="134" y="143"/>
                  </a:cubicBezTo>
                  <a:lnTo>
                    <a:pt x="97" y="1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60" name="Freeform 15"/>
            <p:cNvSpPr>
              <a:spLocks/>
            </p:cNvSpPr>
            <p:nvPr userDrawn="1"/>
          </p:nvSpPr>
          <p:spPr bwMode="auto">
            <a:xfrm>
              <a:off x="1249" y="2837"/>
              <a:ext cx="68" cy="78"/>
            </a:xfrm>
            <a:custGeom>
              <a:avLst/>
              <a:gdLst>
                <a:gd name="T0" fmla="*/ 40 w 133"/>
                <a:gd name="T1" fmla="*/ 112 h 151"/>
                <a:gd name="T2" fmla="*/ 47 w 133"/>
                <a:gd name="T3" fmla="*/ 119 h 151"/>
                <a:gd name="T4" fmla="*/ 56 w 133"/>
                <a:gd name="T5" fmla="*/ 124 h 151"/>
                <a:gd name="T6" fmla="*/ 67 w 133"/>
                <a:gd name="T7" fmla="*/ 125 h 151"/>
                <a:gd name="T8" fmla="*/ 76 w 133"/>
                <a:gd name="T9" fmla="*/ 124 h 151"/>
                <a:gd name="T10" fmla="*/ 85 w 133"/>
                <a:gd name="T11" fmla="*/ 121 h 151"/>
                <a:gd name="T12" fmla="*/ 91 w 133"/>
                <a:gd name="T13" fmla="*/ 115 h 151"/>
                <a:gd name="T14" fmla="*/ 93 w 133"/>
                <a:gd name="T15" fmla="*/ 107 h 151"/>
                <a:gd name="T16" fmla="*/ 82 w 133"/>
                <a:gd name="T17" fmla="*/ 93 h 151"/>
                <a:gd name="T18" fmla="*/ 49 w 133"/>
                <a:gd name="T19" fmla="*/ 84 h 151"/>
                <a:gd name="T20" fmla="*/ 32 w 133"/>
                <a:gd name="T21" fmla="*/ 80 h 151"/>
                <a:gd name="T22" fmla="*/ 17 w 133"/>
                <a:gd name="T23" fmla="*/ 73 h 151"/>
                <a:gd name="T24" fmla="*/ 7 w 133"/>
                <a:gd name="T25" fmla="*/ 62 h 151"/>
                <a:gd name="T26" fmla="*/ 3 w 133"/>
                <a:gd name="T27" fmla="*/ 46 h 151"/>
                <a:gd name="T28" fmla="*/ 8 w 133"/>
                <a:gd name="T29" fmla="*/ 23 h 151"/>
                <a:gd name="T30" fmla="*/ 23 w 133"/>
                <a:gd name="T31" fmla="*/ 9 h 151"/>
                <a:gd name="T32" fmla="*/ 43 w 133"/>
                <a:gd name="T33" fmla="*/ 2 h 151"/>
                <a:gd name="T34" fmla="*/ 66 w 133"/>
                <a:gd name="T35" fmla="*/ 0 h 151"/>
                <a:gd name="T36" fmla="*/ 88 w 133"/>
                <a:gd name="T37" fmla="*/ 2 h 151"/>
                <a:gd name="T38" fmla="*/ 108 w 133"/>
                <a:gd name="T39" fmla="*/ 10 h 151"/>
                <a:gd name="T40" fmla="*/ 122 w 133"/>
                <a:gd name="T41" fmla="*/ 24 h 151"/>
                <a:gd name="T42" fmla="*/ 129 w 133"/>
                <a:gd name="T43" fmla="*/ 46 h 151"/>
                <a:gd name="T44" fmla="*/ 91 w 133"/>
                <a:gd name="T45" fmla="*/ 46 h 151"/>
                <a:gd name="T46" fmla="*/ 83 w 133"/>
                <a:gd name="T47" fmla="*/ 30 h 151"/>
                <a:gd name="T48" fmla="*/ 64 w 133"/>
                <a:gd name="T49" fmla="*/ 26 h 151"/>
                <a:gd name="T50" fmla="*/ 57 w 133"/>
                <a:gd name="T51" fmla="*/ 27 h 151"/>
                <a:gd name="T52" fmla="*/ 50 w 133"/>
                <a:gd name="T53" fmla="*/ 28 h 151"/>
                <a:gd name="T54" fmla="*/ 45 w 133"/>
                <a:gd name="T55" fmla="*/ 32 h 151"/>
                <a:gd name="T56" fmla="*/ 42 w 133"/>
                <a:gd name="T57" fmla="*/ 40 h 151"/>
                <a:gd name="T58" fmla="*/ 46 w 133"/>
                <a:gd name="T59" fmla="*/ 48 h 151"/>
                <a:gd name="T60" fmla="*/ 57 w 133"/>
                <a:gd name="T61" fmla="*/ 54 h 151"/>
                <a:gd name="T62" fmla="*/ 71 w 133"/>
                <a:gd name="T63" fmla="*/ 57 h 151"/>
                <a:gd name="T64" fmla="*/ 87 w 133"/>
                <a:gd name="T65" fmla="*/ 61 h 151"/>
                <a:gd name="T66" fmla="*/ 104 w 133"/>
                <a:gd name="T67" fmla="*/ 66 h 151"/>
                <a:gd name="T68" fmla="*/ 119 w 133"/>
                <a:gd name="T69" fmla="*/ 73 h 151"/>
                <a:gd name="T70" fmla="*/ 129 w 133"/>
                <a:gd name="T71" fmla="*/ 84 h 151"/>
                <a:gd name="T72" fmla="*/ 133 w 133"/>
                <a:gd name="T73" fmla="*/ 101 h 151"/>
                <a:gd name="T74" fmla="*/ 127 w 133"/>
                <a:gd name="T75" fmla="*/ 125 h 151"/>
                <a:gd name="T76" fmla="*/ 112 w 133"/>
                <a:gd name="T77" fmla="*/ 140 h 151"/>
                <a:gd name="T78" fmla="*/ 91 w 133"/>
                <a:gd name="T79" fmla="*/ 149 h 151"/>
                <a:gd name="T80" fmla="*/ 67 w 133"/>
                <a:gd name="T81" fmla="*/ 151 h 151"/>
                <a:gd name="T82" fmla="*/ 43 w 133"/>
                <a:gd name="T83" fmla="*/ 149 h 151"/>
                <a:gd name="T84" fmla="*/ 21 w 133"/>
                <a:gd name="T85" fmla="*/ 140 h 151"/>
                <a:gd name="T86" fmla="*/ 6 w 133"/>
                <a:gd name="T87" fmla="*/ 125 h 151"/>
                <a:gd name="T88" fmla="*/ 0 w 133"/>
                <a:gd name="T89" fmla="*/ 101 h 151"/>
                <a:gd name="T90" fmla="*/ 37 w 133"/>
                <a:gd name="T91" fmla="*/ 101 h 151"/>
                <a:gd name="T92" fmla="*/ 40 w 133"/>
                <a:gd name="T93" fmla="*/ 11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3" h="151">
                  <a:moveTo>
                    <a:pt x="40" y="112"/>
                  </a:moveTo>
                  <a:cubicBezTo>
                    <a:pt x="42" y="115"/>
                    <a:pt x="44" y="117"/>
                    <a:pt x="47" y="119"/>
                  </a:cubicBezTo>
                  <a:cubicBezTo>
                    <a:pt x="49" y="121"/>
                    <a:pt x="53" y="123"/>
                    <a:pt x="56" y="124"/>
                  </a:cubicBezTo>
                  <a:cubicBezTo>
                    <a:pt x="60" y="124"/>
                    <a:pt x="64" y="125"/>
                    <a:pt x="67" y="125"/>
                  </a:cubicBezTo>
                  <a:cubicBezTo>
                    <a:pt x="70" y="125"/>
                    <a:pt x="73" y="125"/>
                    <a:pt x="76" y="124"/>
                  </a:cubicBezTo>
                  <a:cubicBezTo>
                    <a:pt x="79" y="123"/>
                    <a:pt x="82" y="122"/>
                    <a:pt x="85" y="121"/>
                  </a:cubicBezTo>
                  <a:cubicBezTo>
                    <a:pt x="87" y="119"/>
                    <a:pt x="89" y="118"/>
                    <a:pt x="91" y="115"/>
                  </a:cubicBezTo>
                  <a:cubicBezTo>
                    <a:pt x="92" y="113"/>
                    <a:pt x="93" y="110"/>
                    <a:pt x="93" y="107"/>
                  </a:cubicBezTo>
                  <a:cubicBezTo>
                    <a:pt x="93" y="101"/>
                    <a:pt x="89" y="96"/>
                    <a:pt x="82" y="93"/>
                  </a:cubicBezTo>
                  <a:cubicBezTo>
                    <a:pt x="74" y="90"/>
                    <a:pt x="63" y="87"/>
                    <a:pt x="49" y="84"/>
                  </a:cubicBezTo>
                  <a:cubicBezTo>
                    <a:pt x="43" y="83"/>
                    <a:pt x="37" y="81"/>
                    <a:pt x="32" y="80"/>
                  </a:cubicBezTo>
                  <a:cubicBezTo>
                    <a:pt x="26" y="78"/>
                    <a:pt x="21" y="76"/>
                    <a:pt x="17" y="73"/>
                  </a:cubicBezTo>
                  <a:cubicBezTo>
                    <a:pt x="13" y="70"/>
                    <a:pt x="9" y="66"/>
                    <a:pt x="7" y="62"/>
                  </a:cubicBezTo>
                  <a:cubicBezTo>
                    <a:pt x="4" y="58"/>
                    <a:pt x="3" y="52"/>
                    <a:pt x="3" y="46"/>
                  </a:cubicBezTo>
                  <a:cubicBezTo>
                    <a:pt x="3" y="37"/>
                    <a:pt x="5" y="29"/>
                    <a:pt x="8" y="23"/>
                  </a:cubicBezTo>
                  <a:cubicBezTo>
                    <a:pt x="12" y="17"/>
                    <a:pt x="17" y="13"/>
                    <a:pt x="23" y="9"/>
                  </a:cubicBezTo>
                  <a:cubicBezTo>
                    <a:pt x="29" y="6"/>
                    <a:pt x="35" y="3"/>
                    <a:pt x="43" y="2"/>
                  </a:cubicBezTo>
                  <a:cubicBezTo>
                    <a:pt x="50" y="1"/>
                    <a:pt x="58" y="0"/>
                    <a:pt x="66" y="0"/>
                  </a:cubicBezTo>
                  <a:cubicBezTo>
                    <a:pt x="73" y="0"/>
                    <a:pt x="81" y="1"/>
                    <a:pt x="88" y="2"/>
                  </a:cubicBezTo>
                  <a:cubicBezTo>
                    <a:pt x="95" y="4"/>
                    <a:pt x="102" y="6"/>
                    <a:pt x="108" y="10"/>
                  </a:cubicBezTo>
                  <a:cubicBezTo>
                    <a:pt x="114" y="13"/>
                    <a:pt x="118" y="18"/>
                    <a:pt x="122" y="24"/>
                  </a:cubicBezTo>
                  <a:cubicBezTo>
                    <a:pt x="126" y="29"/>
                    <a:pt x="128" y="37"/>
                    <a:pt x="129" y="46"/>
                  </a:cubicBezTo>
                  <a:cubicBezTo>
                    <a:pt x="91" y="46"/>
                    <a:pt x="91" y="46"/>
                    <a:pt x="91" y="46"/>
                  </a:cubicBezTo>
                  <a:cubicBezTo>
                    <a:pt x="91" y="38"/>
                    <a:pt x="88" y="33"/>
                    <a:pt x="83" y="30"/>
                  </a:cubicBezTo>
                  <a:cubicBezTo>
                    <a:pt x="78" y="28"/>
                    <a:pt x="71" y="26"/>
                    <a:pt x="64" y="26"/>
                  </a:cubicBezTo>
                  <a:cubicBezTo>
                    <a:pt x="62" y="26"/>
                    <a:pt x="60" y="26"/>
                    <a:pt x="57" y="27"/>
                  </a:cubicBezTo>
                  <a:cubicBezTo>
                    <a:pt x="55" y="27"/>
                    <a:pt x="52" y="28"/>
                    <a:pt x="50" y="28"/>
                  </a:cubicBezTo>
                  <a:cubicBezTo>
                    <a:pt x="48" y="29"/>
                    <a:pt x="46" y="31"/>
                    <a:pt x="45" y="32"/>
                  </a:cubicBezTo>
                  <a:cubicBezTo>
                    <a:pt x="43" y="34"/>
                    <a:pt x="42" y="37"/>
                    <a:pt x="42" y="40"/>
                  </a:cubicBezTo>
                  <a:cubicBezTo>
                    <a:pt x="42" y="43"/>
                    <a:pt x="44" y="46"/>
                    <a:pt x="46" y="48"/>
                  </a:cubicBezTo>
                  <a:cubicBezTo>
                    <a:pt x="49" y="50"/>
                    <a:pt x="52" y="52"/>
                    <a:pt x="57" y="54"/>
                  </a:cubicBezTo>
                  <a:cubicBezTo>
                    <a:pt x="61" y="55"/>
                    <a:pt x="65" y="56"/>
                    <a:pt x="71" y="57"/>
                  </a:cubicBezTo>
                  <a:cubicBezTo>
                    <a:pt x="76" y="58"/>
                    <a:pt x="82" y="60"/>
                    <a:pt x="87" y="61"/>
                  </a:cubicBezTo>
                  <a:cubicBezTo>
                    <a:pt x="93" y="62"/>
                    <a:pt x="99" y="64"/>
                    <a:pt x="104" y="66"/>
                  </a:cubicBezTo>
                  <a:cubicBezTo>
                    <a:pt x="109" y="68"/>
                    <a:pt x="114" y="70"/>
                    <a:pt x="119" y="73"/>
                  </a:cubicBezTo>
                  <a:cubicBezTo>
                    <a:pt x="123" y="76"/>
                    <a:pt x="126" y="80"/>
                    <a:pt x="129" y="84"/>
                  </a:cubicBezTo>
                  <a:cubicBezTo>
                    <a:pt x="132" y="89"/>
                    <a:pt x="133" y="95"/>
                    <a:pt x="133" y="101"/>
                  </a:cubicBezTo>
                  <a:cubicBezTo>
                    <a:pt x="133" y="111"/>
                    <a:pt x="131" y="119"/>
                    <a:pt x="127" y="125"/>
                  </a:cubicBezTo>
                  <a:cubicBezTo>
                    <a:pt x="123" y="131"/>
                    <a:pt x="118" y="137"/>
                    <a:pt x="112" y="140"/>
                  </a:cubicBezTo>
                  <a:cubicBezTo>
                    <a:pt x="106" y="144"/>
                    <a:pt x="99" y="147"/>
                    <a:pt x="91" y="149"/>
                  </a:cubicBezTo>
                  <a:cubicBezTo>
                    <a:pt x="83" y="150"/>
                    <a:pt x="75" y="151"/>
                    <a:pt x="67" y="151"/>
                  </a:cubicBezTo>
                  <a:cubicBezTo>
                    <a:pt x="59" y="151"/>
                    <a:pt x="51" y="150"/>
                    <a:pt x="43" y="149"/>
                  </a:cubicBezTo>
                  <a:cubicBezTo>
                    <a:pt x="35" y="147"/>
                    <a:pt x="28" y="144"/>
                    <a:pt x="21" y="140"/>
                  </a:cubicBezTo>
                  <a:cubicBezTo>
                    <a:pt x="15" y="136"/>
                    <a:pt x="10" y="131"/>
                    <a:pt x="6" y="125"/>
                  </a:cubicBezTo>
                  <a:cubicBezTo>
                    <a:pt x="2" y="118"/>
                    <a:pt x="0" y="110"/>
                    <a:pt x="0" y="101"/>
                  </a:cubicBezTo>
                  <a:cubicBezTo>
                    <a:pt x="37" y="101"/>
                    <a:pt x="37" y="101"/>
                    <a:pt x="37" y="101"/>
                  </a:cubicBezTo>
                  <a:cubicBezTo>
                    <a:pt x="37" y="105"/>
                    <a:pt x="38" y="109"/>
                    <a:pt x="40" y="1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61" name="Freeform 16"/>
            <p:cNvSpPr>
              <a:spLocks noEditPoints="1"/>
            </p:cNvSpPr>
            <p:nvPr userDrawn="1"/>
          </p:nvSpPr>
          <p:spPr bwMode="auto">
            <a:xfrm>
              <a:off x="1327" y="2811"/>
              <a:ext cx="20" cy="102"/>
            </a:xfrm>
            <a:custGeom>
              <a:avLst/>
              <a:gdLst>
                <a:gd name="T0" fmla="*/ 20 w 20"/>
                <a:gd name="T1" fmla="*/ 102 h 102"/>
                <a:gd name="T2" fmla="*/ 0 w 20"/>
                <a:gd name="T3" fmla="*/ 102 h 102"/>
                <a:gd name="T4" fmla="*/ 0 w 20"/>
                <a:gd name="T5" fmla="*/ 29 h 102"/>
                <a:gd name="T6" fmla="*/ 20 w 20"/>
                <a:gd name="T7" fmla="*/ 29 h 102"/>
                <a:gd name="T8" fmla="*/ 20 w 20"/>
                <a:gd name="T9" fmla="*/ 102 h 102"/>
                <a:gd name="T10" fmla="*/ 0 w 20"/>
                <a:gd name="T11" fmla="*/ 0 h 102"/>
                <a:gd name="T12" fmla="*/ 20 w 20"/>
                <a:gd name="T13" fmla="*/ 0 h 102"/>
                <a:gd name="T14" fmla="*/ 20 w 20"/>
                <a:gd name="T15" fmla="*/ 17 h 102"/>
                <a:gd name="T16" fmla="*/ 0 w 20"/>
                <a:gd name="T17" fmla="*/ 17 h 102"/>
                <a:gd name="T18" fmla="*/ 0 w 20"/>
                <a:gd name="T19"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102">
                  <a:moveTo>
                    <a:pt x="20" y="102"/>
                  </a:moveTo>
                  <a:lnTo>
                    <a:pt x="0" y="102"/>
                  </a:lnTo>
                  <a:lnTo>
                    <a:pt x="0" y="29"/>
                  </a:lnTo>
                  <a:lnTo>
                    <a:pt x="20" y="29"/>
                  </a:lnTo>
                  <a:lnTo>
                    <a:pt x="20" y="102"/>
                  </a:lnTo>
                  <a:close/>
                  <a:moveTo>
                    <a:pt x="0" y="0"/>
                  </a:moveTo>
                  <a:lnTo>
                    <a:pt x="20" y="0"/>
                  </a:lnTo>
                  <a:lnTo>
                    <a:pt x="20" y="17"/>
                  </a:lnTo>
                  <a:lnTo>
                    <a:pt x="0" y="1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62" name="Freeform 17"/>
            <p:cNvSpPr>
              <a:spLocks/>
            </p:cNvSpPr>
            <p:nvPr userDrawn="1"/>
          </p:nvSpPr>
          <p:spPr bwMode="auto">
            <a:xfrm>
              <a:off x="1361" y="2837"/>
              <a:ext cx="68" cy="76"/>
            </a:xfrm>
            <a:custGeom>
              <a:avLst/>
              <a:gdLst>
                <a:gd name="T0" fmla="*/ 38 w 135"/>
                <a:gd name="T1" fmla="*/ 4 h 147"/>
                <a:gd name="T2" fmla="*/ 38 w 135"/>
                <a:gd name="T3" fmla="*/ 24 h 147"/>
                <a:gd name="T4" fmla="*/ 39 w 135"/>
                <a:gd name="T5" fmla="*/ 24 h 147"/>
                <a:gd name="T6" fmla="*/ 58 w 135"/>
                <a:gd name="T7" fmla="*/ 6 h 147"/>
                <a:gd name="T8" fmla="*/ 82 w 135"/>
                <a:gd name="T9" fmla="*/ 0 h 147"/>
                <a:gd name="T10" fmla="*/ 108 w 135"/>
                <a:gd name="T11" fmla="*/ 4 h 147"/>
                <a:gd name="T12" fmla="*/ 124 w 135"/>
                <a:gd name="T13" fmla="*/ 16 h 147"/>
                <a:gd name="T14" fmla="*/ 133 w 135"/>
                <a:gd name="T15" fmla="*/ 35 h 147"/>
                <a:gd name="T16" fmla="*/ 135 w 135"/>
                <a:gd name="T17" fmla="*/ 59 h 147"/>
                <a:gd name="T18" fmla="*/ 135 w 135"/>
                <a:gd name="T19" fmla="*/ 147 h 147"/>
                <a:gd name="T20" fmla="*/ 95 w 135"/>
                <a:gd name="T21" fmla="*/ 147 h 147"/>
                <a:gd name="T22" fmla="*/ 95 w 135"/>
                <a:gd name="T23" fmla="*/ 66 h 147"/>
                <a:gd name="T24" fmla="*/ 90 w 135"/>
                <a:gd name="T25" fmla="*/ 40 h 147"/>
                <a:gd name="T26" fmla="*/ 70 w 135"/>
                <a:gd name="T27" fmla="*/ 31 h 147"/>
                <a:gd name="T28" fmla="*/ 47 w 135"/>
                <a:gd name="T29" fmla="*/ 41 h 147"/>
                <a:gd name="T30" fmla="*/ 40 w 135"/>
                <a:gd name="T31" fmla="*/ 72 h 147"/>
                <a:gd name="T32" fmla="*/ 40 w 135"/>
                <a:gd name="T33" fmla="*/ 147 h 147"/>
                <a:gd name="T34" fmla="*/ 0 w 135"/>
                <a:gd name="T35" fmla="*/ 147 h 147"/>
                <a:gd name="T36" fmla="*/ 0 w 135"/>
                <a:gd name="T37" fmla="*/ 4 h 147"/>
                <a:gd name="T38" fmla="*/ 38 w 135"/>
                <a:gd name="T39" fmla="*/ 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5" h="147">
                  <a:moveTo>
                    <a:pt x="38" y="4"/>
                  </a:moveTo>
                  <a:cubicBezTo>
                    <a:pt x="38" y="24"/>
                    <a:pt x="38" y="24"/>
                    <a:pt x="38" y="24"/>
                  </a:cubicBezTo>
                  <a:cubicBezTo>
                    <a:pt x="39" y="24"/>
                    <a:pt x="39" y="24"/>
                    <a:pt x="39" y="24"/>
                  </a:cubicBezTo>
                  <a:cubicBezTo>
                    <a:pt x="44" y="15"/>
                    <a:pt x="50" y="9"/>
                    <a:pt x="58" y="6"/>
                  </a:cubicBezTo>
                  <a:cubicBezTo>
                    <a:pt x="66" y="2"/>
                    <a:pt x="74" y="0"/>
                    <a:pt x="82" y="0"/>
                  </a:cubicBezTo>
                  <a:cubicBezTo>
                    <a:pt x="93" y="0"/>
                    <a:pt x="102" y="1"/>
                    <a:pt x="108" y="4"/>
                  </a:cubicBezTo>
                  <a:cubicBezTo>
                    <a:pt x="115" y="7"/>
                    <a:pt x="121" y="11"/>
                    <a:pt x="124" y="16"/>
                  </a:cubicBezTo>
                  <a:cubicBezTo>
                    <a:pt x="128" y="21"/>
                    <a:pt x="131" y="27"/>
                    <a:pt x="133" y="35"/>
                  </a:cubicBezTo>
                  <a:cubicBezTo>
                    <a:pt x="134" y="42"/>
                    <a:pt x="135" y="50"/>
                    <a:pt x="135" y="59"/>
                  </a:cubicBezTo>
                  <a:cubicBezTo>
                    <a:pt x="135" y="147"/>
                    <a:pt x="135" y="147"/>
                    <a:pt x="135" y="147"/>
                  </a:cubicBezTo>
                  <a:cubicBezTo>
                    <a:pt x="95" y="147"/>
                    <a:pt x="95" y="147"/>
                    <a:pt x="95" y="147"/>
                  </a:cubicBezTo>
                  <a:cubicBezTo>
                    <a:pt x="95" y="66"/>
                    <a:pt x="95" y="66"/>
                    <a:pt x="95" y="66"/>
                  </a:cubicBezTo>
                  <a:cubicBezTo>
                    <a:pt x="95" y="54"/>
                    <a:pt x="94" y="46"/>
                    <a:pt x="90" y="40"/>
                  </a:cubicBezTo>
                  <a:cubicBezTo>
                    <a:pt x="86" y="34"/>
                    <a:pt x="80" y="31"/>
                    <a:pt x="70" y="31"/>
                  </a:cubicBezTo>
                  <a:cubicBezTo>
                    <a:pt x="59" y="31"/>
                    <a:pt x="52" y="34"/>
                    <a:pt x="47" y="41"/>
                  </a:cubicBezTo>
                  <a:cubicBezTo>
                    <a:pt x="42" y="47"/>
                    <a:pt x="40" y="57"/>
                    <a:pt x="40" y="72"/>
                  </a:cubicBezTo>
                  <a:cubicBezTo>
                    <a:pt x="40" y="147"/>
                    <a:pt x="40" y="147"/>
                    <a:pt x="40" y="147"/>
                  </a:cubicBezTo>
                  <a:cubicBezTo>
                    <a:pt x="0" y="147"/>
                    <a:pt x="0" y="147"/>
                    <a:pt x="0" y="147"/>
                  </a:cubicBezTo>
                  <a:cubicBezTo>
                    <a:pt x="0" y="4"/>
                    <a:pt x="0" y="4"/>
                    <a:pt x="0" y="4"/>
                  </a:cubicBezTo>
                  <a:lnTo>
                    <a:pt x="38"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63" name="Freeform 18"/>
            <p:cNvSpPr>
              <a:spLocks noEditPoints="1"/>
            </p:cNvSpPr>
            <p:nvPr userDrawn="1"/>
          </p:nvSpPr>
          <p:spPr bwMode="auto">
            <a:xfrm>
              <a:off x="1439" y="2837"/>
              <a:ext cx="74" cy="78"/>
            </a:xfrm>
            <a:custGeom>
              <a:avLst/>
              <a:gdLst>
                <a:gd name="T0" fmla="*/ 94 w 144"/>
                <a:gd name="T1" fmla="*/ 37 h 151"/>
                <a:gd name="T2" fmla="*/ 72 w 144"/>
                <a:gd name="T3" fmla="*/ 30 h 151"/>
                <a:gd name="T4" fmla="*/ 56 w 144"/>
                <a:gd name="T5" fmla="*/ 33 h 151"/>
                <a:gd name="T6" fmla="*/ 46 w 144"/>
                <a:gd name="T7" fmla="*/ 41 h 151"/>
                <a:gd name="T8" fmla="*/ 41 w 144"/>
                <a:gd name="T9" fmla="*/ 51 h 151"/>
                <a:gd name="T10" fmla="*/ 39 w 144"/>
                <a:gd name="T11" fmla="*/ 60 h 151"/>
                <a:gd name="T12" fmla="*/ 103 w 144"/>
                <a:gd name="T13" fmla="*/ 60 h 151"/>
                <a:gd name="T14" fmla="*/ 94 w 144"/>
                <a:gd name="T15" fmla="*/ 37 h 151"/>
                <a:gd name="T16" fmla="*/ 49 w 144"/>
                <a:gd name="T17" fmla="*/ 113 h 151"/>
                <a:gd name="T18" fmla="*/ 75 w 144"/>
                <a:gd name="T19" fmla="*/ 122 h 151"/>
                <a:gd name="T20" fmla="*/ 95 w 144"/>
                <a:gd name="T21" fmla="*/ 116 h 151"/>
                <a:gd name="T22" fmla="*/ 106 w 144"/>
                <a:gd name="T23" fmla="*/ 103 h 151"/>
                <a:gd name="T24" fmla="*/ 140 w 144"/>
                <a:gd name="T25" fmla="*/ 103 h 151"/>
                <a:gd name="T26" fmla="*/ 115 w 144"/>
                <a:gd name="T27" fmla="*/ 140 h 151"/>
                <a:gd name="T28" fmla="*/ 73 w 144"/>
                <a:gd name="T29" fmla="*/ 151 h 151"/>
                <a:gd name="T30" fmla="*/ 43 w 144"/>
                <a:gd name="T31" fmla="*/ 146 h 151"/>
                <a:gd name="T32" fmla="*/ 20 w 144"/>
                <a:gd name="T33" fmla="*/ 130 h 151"/>
                <a:gd name="T34" fmla="*/ 5 w 144"/>
                <a:gd name="T35" fmla="*/ 106 h 151"/>
                <a:gd name="T36" fmla="*/ 0 w 144"/>
                <a:gd name="T37" fmla="*/ 76 h 151"/>
                <a:gd name="T38" fmla="*/ 5 w 144"/>
                <a:gd name="T39" fmla="*/ 46 h 151"/>
                <a:gd name="T40" fmla="*/ 20 w 144"/>
                <a:gd name="T41" fmla="*/ 22 h 151"/>
                <a:gd name="T42" fmla="*/ 43 w 144"/>
                <a:gd name="T43" fmla="*/ 6 h 151"/>
                <a:gd name="T44" fmla="*/ 73 w 144"/>
                <a:gd name="T45" fmla="*/ 0 h 151"/>
                <a:gd name="T46" fmla="*/ 105 w 144"/>
                <a:gd name="T47" fmla="*/ 7 h 151"/>
                <a:gd name="T48" fmla="*/ 128 w 144"/>
                <a:gd name="T49" fmla="*/ 26 h 151"/>
                <a:gd name="T50" fmla="*/ 140 w 144"/>
                <a:gd name="T51" fmla="*/ 53 h 151"/>
                <a:gd name="T52" fmla="*/ 143 w 144"/>
                <a:gd name="T53" fmla="*/ 85 h 151"/>
                <a:gd name="T54" fmla="*/ 39 w 144"/>
                <a:gd name="T55" fmla="*/ 85 h 151"/>
                <a:gd name="T56" fmla="*/ 49 w 144"/>
                <a:gd name="T57" fmla="*/ 11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4" h="151">
                  <a:moveTo>
                    <a:pt x="94" y="37"/>
                  </a:moveTo>
                  <a:cubicBezTo>
                    <a:pt x="89" y="32"/>
                    <a:pt x="82" y="30"/>
                    <a:pt x="72" y="30"/>
                  </a:cubicBezTo>
                  <a:cubicBezTo>
                    <a:pt x="66" y="30"/>
                    <a:pt x="61" y="31"/>
                    <a:pt x="56" y="33"/>
                  </a:cubicBezTo>
                  <a:cubicBezTo>
                    <a:pt x="52" y="35"/>
                    <a:pt x="49" y="38"/>
                    <a:pt x="46" y="41"/>
                  </a:cubicBezTo>
                  <a:cubicBezTo>
                    <a:pt x="44" y="44"/>
                    <a:pt x="42" y="47"/>
                    <a:pt x="41" y="51"/>
                  </a:cubicBezTo>
                  <a:cubicBezTo>
                    <a:pt x="40" y="54"/>
                    <a:pt x="39" y="57"/>
                    <a:pt x="39" y="60"/>
                  </a:cubicBezTo>
                  <a:cubicBezTo>
                    <a:pt x="103" y="60"/>
                    <a:pt x="103" y="60"/>
                    <a:pt x="103" y="60"/>
                  </a:cubicBezTo>
                  <a:cubicBezTo>
                    <a:pt x="102" y="50"/>
                    <a:pt x="98" y="43"/>
                    <a:pt x="94" y="37"/>
                  </a:cubicBezTo>
                  <a:moveTo>
                    <a:pt x="49" y="113"/>
                  </a:moveTo>
                  <a:cubicBezTo>
                    <a:pt x="55" y="119"/>
                    <a:pt x="63" y="122"/>
                    <a:pt x="75" y="122"/>
                  </a:cubicBezTo>
                  <a:cubicBezTo>
                    <a:pt x="83" y="122"/>
                    <a:pt x="89" y="120"/>
                    <a:pt x="95" y="116"/>
                  </a:cubicBezTo>
                  <a:cubicBezTo>
                    <a:pt x="101" y="112"/>
                    <a:pt x="104" y="107"/>
                    <a:pt x="106" y="103"/>
                  </a:cubicBezTo>
                  <a:cubicBezTo>
                    <a:pt x="140" y="103"/>
                    <a:pt x="140" y="103"/>
                    <a:pt x="140" y="103"/>
                  </a:cubicBezTo>
                  <a:cubicBezTo>
                    <a:pt x="135" y="120"/>
                    <a:pt x="126" y="133"/>
                    <a:pt x="115" y="140"/>
                  </a:cubicBezTo>
                  <a:cubicBezTo>
                    <a:pt x="103" y="147"/>
                    <a:pt x="90" y="151"/>
                    <a:pt x="73" y="151"/>
                  </a:cubicBezTo>
                  <a:cubicBezTo>
                    <a:pt x="62" y="151"/>
                    <a:pt x="52" y="149"/>
                    <a:pt x="43" y="146"/>
                  </a:cubicBezTo>
                  <a:cubicBezTo>
                    <a:pt x="34" y="142"/>
                    <a:pt x="26" y="137"/>
                    <a:pt x="20" y="130"/>
                  </a:cubicBezTo>
                  <a:cubicBezTo>
                    <a:pt x="13" y="124"/>
                    <a:pt x="8" y="116"/>
                    <a:pt x="5" y="106"/>
                  </a:cubicBezTo>
                  <a:cubicBezTo>
                    <a:pt x="2" y="97"/>
                    <a:pt x="0" y="87"/>
                    <a:pt x="0" y="76"/>
                  </a:cubicBezTo>
                  <a:cubicBezTo>
                    <a:pt x="0" y="65"/>
                    <a:pt x="2" y="55"/>
                    <a:pt x="5" y="46"/>
                  </a:cubicBezTo>
                  <a:cubicBezTo>
                    <a:pt x="9" y="36"/>
                    <a:pt x="14" y="28"/>
                    <a:pt x="20" y="22"/>
                  </a:cubicBezTo>
                  <a:cubicBezTo>
                    <a:pt x="27" y="15"/>
                    <a:pt x="34" y="10"/>
                    <a:pt x="43" y="6"/>
                  </a:cubicBezTo>
                  <a:cubicBezTo>
                    <a:pt x="52" y="2"/>
                    <a:pt x="62" y="0"/>
                    <a:pt x="73" y="0"/>
                  </a:cubicBezTo>
                  <a:cubicBezTo>
                    <a:pt x="85" y="0"/>
                    <a:pt x="96" y="2"/>
                    <a:pt x="105" y="7"/>
                  </a:cubicBezTo>
                  <a:cubicBezTo>
                    <a:pt x="114" y="12"/>
                    <a:pt x="122" y="18"/>
                    <a:pt x="128" y="26"/>
                  </a:cubicBezTo>
                  <a:cubicBezTo>
                    <a:pt x="133" y="34"/>
                    <a:pt x="138" y="43"/>
                    <a:pt x="140" y="53"/>
                  </a:cubicBezTo>
                  <a:cubicBezTo>
                    <a:pt x="143" y="63"/>
                    <a:pt x="144" y="74"/>
                    <a:pt x="143" y="85"/>
                  </a:cubicBezTo>
                  <a:cubicBezTo>
                    <a:pt x="39" y="85"/>
                    <a:pt x="39" y="85"/>
                    <a:pt x="39" y="85"/>
                  </a:cubicBezTo>
                  <a:cubicBezTo>
                    <a:pt x="40" y="98"/>
                    <a:pt x="43" y="107"/>
                    <a:pt x="49" y="113"/>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64" name="Freeform 19"/>
            <p:cNvSpPr>
              <a:spLocks/>
            </p:cNvSpPr>
            <p:nvPr userDrawn="1"/>
          </p:nvSpPr>
          <p:spPr bwMode="auto">
            <a:xfrm>
              <a:off x="1518" y="2837"/>
              <a:ext cx="68" cy="78"/>
            </a:xfrm>
            <a:custGeom>
              <a:avLst/>
              <a:gdLst>
                <a:gd name="T0" fmla="*/ 41 w 134"/>
                <a:gd name="T1" fmla="*/ 112 h 151"/>
                <a:gd name="T2" fmla="*/ 47 w 134"/>
                <a:gd name="T3" fmla="*/ 119 h 151"/>
                <a:gd name="T4" fmla="*/ 57 w 134"/>
                <a:gd name="T5" fmla="*/ 124 h 151"/>
                <a:gd name="T6" fmla="*/ 68 w 134"/>
                <a:gd name="T7" fmla="*/ 125 h 151"/>
                <a:gd name="T8" fmla="*/ 77 w 134"/>
                <a:gd name="T9" fmla="*/ 124 h 151"/>
                <a:gd name="T10" fmla="*/ 85 w 134"/>
                <a:gd name="T11" fmla="*/ 121 h 151"/>
                <a:gd name="T12" fmla="*/ 92 w 134"/>
                <a:gd name="T13" fmla="*/ 115 h 151"/>
                <a:gd name="T14" fmla="*/ 94 w 134"/>
                <a:gd name="T15" fmla="*/ 107 h 151"/>
                <a:gd name="T16" fmla="*/ 82 w 134"/>
                <a:gd name="T17" fmla="*/ 93 h 151"/>
                <a:gd name="T18" fmla="*/ 49 w 134"/>
                <a:gd name="T19" fmla="*/ 84 h 151"/>
                <a:gd name="T20" fmla="*/ 32 w 134"/>
                <a:gd name="T21" fmla="*/ 80 h 151"/>
                <a:gd name="T22" fmla="*/ 18 w 134"/>
                <a:gd name="T23" fmla="*/ 73 h 151"/>
                <a:gd name="T24" fmla="*/ 8 w 134"/>
                <a:gd name="T25" fmla="*/ 62 h 151"/>
                <a:gd name="T26" fmla="*/ 4 w 134"/>
                <a:gd name="T27" fmla="*/ 46 h 151"/>
                <a:gd name="T28" fmla="*/ 9 w 134"/>
                <a:gd name="T29" fmla="*/ 23 h 151"/>
                <a:gd name="T30" fmla="*/ 23 w 134"/>
                <a:gd name="T31" fmla="*/ 9 h 151"/>
                <a:gd name="T32" fmla="*/ 43 w 134"/>
                <a:gd name="T33" fmla="*/ 2 h 151"/>
                <a:gd name="T34" fmla="*/ 66 w 134"/>
                <a:gd name="T35" fmla="*/ 0 h 151"/>
                <a:gd name="T36" fmla="*/ 89 w 134"/>
                <a:gd name="T37" fmla="*/ 2 h 151"/>
                <a:gd name="T38" fmla="*/ 108 w 134"/>
                <a:gd name="T39" fmla="*/ 10 h 151"/>
                <a:gd name="T40" fmla="*/ 123 w 134"/>
                <a:gd name="T41" fmla="*/ 24 h 151"/>
                <a:gd name="T42" fmla="*/ 130 w 134"/>
                <a:gd name="T43" fmla="*/ 46 h 151"/>
                <a:gd name="T44" fmla="*/ 92 w 134"/>
                <a:gd name="T45" fmla="*/ 46 h 151"/>
                <a:gd name="T46" fmla="*/ 83 w 134"/>
                <a:gd name="T47" fmla="*/ 30 h 151"/>
                <a:gd name="T48" fmla="*/ 65 w 134"/>
                <a:gd name="T49" fmla="*/ 26 h 151"/>
                <a:gd name="T50" fmla="*/ 58 w 134"/>
                <a:gd name="T51" fmla="*/ 27 h 151"/>
                <a:gd name="T52" fmla="*/ 51 w 134"/>
                <a:gd name="T53" fmla="*/ 28 h 151"/>
                <a:gd name="T54" fmla="*/ 45 w 134"/>
                <a:gd name="T55" fmla="*/ 32 h 151"/>
                <a:gd name="T56" fmla="*/ 43 w 134"/>
                <a:gd name="T57" fmla="*/ 40 h 151"/>
                <a:gd name="T58" fmla="*/ 47 w 134"/>
                <a:gd name="T59" fmla="*/ 48 h 151"/>
                <a:gd name="T60" fmla="*/ 57 w 134"/>
                <a:gd name="T61" fmla="*/ 54 h 151"/>
                <a:gd name="T62" fmla="*/ 72 w 134"/>
                <a:gd name="T63" fmla="*/ 57 h 151"/>
                <a:gd name="T64" fmla="*/ 88 w 134"/>
                <a:gd name="T65" fmla="*/ 61 h 151"/>
                <a:gd name="T66" fmla="*/ 105 w 134"/>
                <a:gd name="T67" fmla="*/ 66 h 151"/>
                <a:gd name="T68" fmla="*/ 119 w 134"/>
                <a:gd name="T69" fmla="*/ 73 h 151"/>
                <a:gd name="T70" fmla="*/ 130 w 134"/>
                <a:gd name="T71" fmla="*/ 84 h 151"/>
                <a:gd name="T72" fmla="*/ 134 w 134"/>
                <a:gd name="T73" fmla="*/ 101 h 151"/>
                <a:gd name="T74" fmla="*/ 128 w 134"/>
                <a:gd name="T75" fmla="*/ 125 h 151"/>
                <a:gd name="T76" fmla="*/ 113 w 134"/>
                <a:gd name="T77" fmla="*/ 140 h 151"/>
                <a:gd name="T78" fmla="*/ 92 w 134"/>
                <a:gd name="T79" fmla="*/ 149 h 151"/>
                <a:gd name="T80" fmla="*/ 68 w 134"/>
                <a:gd name="T81" fmla="*/ 151 h 151"/>
                <a:gd name="T82" fmla="*/ 43 w 134"/>
                <a:gd name="T83" fmla="*/ 149 h 151"/>
                <a:gd name="T84" fmla="*/ 22 w 134"/>
                <a:gd name="T85" fmla="*/ 140 h 151"/>
                <a:gd name="T86" fmla="*/ 7 w 134"/>
                <a:gd name="T87" fmla="*/ 125 h 151"/>
                <a:gd name="T88" fmla="*/ 0 w 134"/>
                <a:gd name="T89" fmla="*/ 101 h 151"/>
                <a:gd name="T90" fmla="*/ 38 w 134"/>
                <a:gd name="T91" fmla="*/ 101 h 151"/>
                <a:gd name="T92" fmla="*/ 41 w 134"/>
                <a:gd name="T93" fmla="*/ 11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4" h="151">
                  <a:moveTo>
                    <a:pt x="41" y="112"/>
                  </a:moveTo>
                  <a:cubicBezTo>
                    <a:pt x="42" y="115"/>
                    <a:pt x="45" y="117"/>
                    <a:pt x="47" y="119"/>
                  </a:cubicBezTo>
                  <a:cubicBezTo>
                    <a:pt x="50" y="121"/>
                    <a:pt x="53" y="123"/>
                    <a:pt x="57" y="124"/>
                  </a:cubicBezTo>
                  <a:cubicBezTo>
                    <a:pt x="61" y="124"/>
                    <a:pt x="64" y="125"/>
                    <a:pt x="68" y="125"/>
                  </a:cubicBezTo>
                  <a:cubicBezTo>
                    <a:pt x="71" y="125"/>
                    <a:pt x="74" y="125"/>
                    <a:pt x="77" y="124"/>
                  </a:cubicBezTo>
                  <a:cubicBezTo>
                    <a:pt x="80" y="123"/>
                    <a:pt x="83" y="122"/>
                    <a:pt x="85" y="121"/>
                  </a:cubicBezTo>
                  <a:cubicBezTo>
                    <a:pt x="88" y="119"/>
                    <a:pt x="90" y="118"/>
                    <a:pt x="92" y="115"/>
                  </a:cubicBezTo>
                  <a:cubicBezTo>
                    <a:pt x="93" y="113"/>
                    <a:pt x="94" y="110"/>
                    <a:pt x="94" y="107"/>
                  </a:cubicBezTo>
                  <a:cubicBezTo>
                    <a:pt x="94" y="101"/>
                    <a:pt x="90" y="96"/>
                    <a:pt x="82" y="93"/>
                  </a:cubicBezTo>
                  <a:cubicBezTo>
                    <a:pt x="74" y="90"/>
                    <a:pt x="63" y="87"/>
                    <a:pt x="49" y="84"/>
                  </a:cubicBezTo>
                  <a:cubicBezTo>
                    <a:pt x="44" y="83"/>
                    <a:pt x="38" y="81"/>
                    <a:pt x="32" y="80"/>
                  </a:cubicBezTo>
                  <a:cubicBezTo>
                    <a:pt x="27" y="78"/>
                    <a:pt x="22" y="76"/>
                    <a:pt x="18" y="73"/>
                  </a:cubicBezTo>
                  <a:cubicBezTo>
                    <a:pt x="14" y="70"/>
                    <a:pt x="10" y="66"/>
                    <a:pt x="8" y="62"/>
                  </a:cubicBezTo>
                  <a:cubicBezTo>
                    <a:pt x="5" y="58"/>
                    <a:pt x="4" y="52"/>
                    <a:pt x="4" y="46"/>
                  </a:cubicBezTo>
                  <a:cubicBezTo>
                    <a:pt x="4" y="37"/>
                    <a:pt x="6" y="29"/>
                    <a:pt x="9" y="23"/>
                  </a:cubicBezTo>
                  <a:cubicBezTo>
                    <a:pt x="13" y="17"/>
                    <a:pt x="17" y="13"/>
                    <a:pt x="23" y="9"/>
                  </a:cubicBezTo>
                  <a:cubicBezTo>
                    <a:pt x="29" y="6"/>
                    <a:pt x="36" y="3"/>
                    <a:pt x="43" y="2"/>
                  </a:cubicBezTo>
                  <a:cubicBezTo>
                    <a:pt x="51" y="1"/>
                    <a:pt x="58" y="0"/>
                    <a:pt x="66" y="0"/>
                  </a:cubicBezTo>
                  <a:cubicBezTo>
                    <a:pt x="74" y="0"/>
                    <a:pt x="82" y="1"/>
                    <a:pt x="89" y="2"/>
                  </a:cubicBezTo>
                  <a:cubicBezTo>
                    <a:pt x="96" y="4"/>
                    <a:pt x="103" y="6"/>
                    <a:pt x="108" y="10"/>
                  </a:cubicBezTo>
                  <a:cubicBezTo>
                    <a:pt x="114" y="13"/>
                    <a:pt x="119" y="18"/>
                    <a:pt x="123" y="24"/>
                  </a:cubicBezTo>
                  <a:cubicBezTo>
                    <a:pt x="127" y="29"/>
                    <a:pt x="129" y="37"/>
                    <a:pt x="130" y="46"/>
                  </a:cubicBezTo>
                  <a:cubicBezTo>
                    <a:pt x="92" y="46"/>
                    <a:pt x="92" y="46"/>
                    <a:pt x="92" y="46"/>
                  </a:cubicBezTo>
                  <a:cubicBezTo>
                    <a:pt x="92" y="38"/>
                    <a:pt x="89" y="33"/>
                    <a:pt x="83" y="30"/>
                  </a:cubicBezTo>
                  <a:cubicBezTo>
                    <a:pt x="78" y="28"/>
                    <a:pt x="72" y="26"/>
                    <a:pt x="65" y="26"/>
                  </a:cubicBezTo>
                  <a:cubicBezTo>
                    <a:pt x="63" y="26"/>
                    <a:pt x="61" y="26"/>
                    <a:pt x="58" y="27"/>
                  </a:cubicBezTo>
                  <a:cubicBezTo>
                    <a:pt x="55" y="27"/>
                    <a:pt x="53" y="28"/>
                    <a:pt x="51" y="28"/>
                  </a:cubicBezTo>
                  <a:cubicBezTo>
                    <a:pt x="49" y="29"/>
                    <a:pt x="47" y="31"/>
                    <a:pt x="45" y="32"/>
                  </a:cubicBezTo>
                  <a:cubicBezTo>
                    <a:pt x="44" y="34"/>
                    <a:pt x="43" y="37"/>
                    <a:pt x="43" y="40"/>
                  </a:cubicBezTo>
                  <a:cubicBezTo>
                    <a:pt x="43" y="43"/>
                    <a:pt x="44" y="46"/>
                    <a:pt x="47" y="48"/>
                  </a:cubicBezTo>
                  <a:cubicBezTo>
                    <a:pt x="50" y="50"/>
                    <a:pt x="53" y="52"/>
                    <a:pt x="57" y="54"/>
                  </a:cubicBezTo>
                  <a:cubicBezTo>
                    <a:pt x="61" y="55"/>
                    <a:pt x="66" y="56"/>
                    <a:pt x="72" y="57"/>
                  </a:cubicBezTo>
                  <a:cubicBezTo>
                    <a:pt x="77" y="58"/>
                    <a:pt x="82" y="60"/>
                    <a:pt x="88" y="61"/>
                  </a:cubicBezTo>
                  <a:cubicBezTo>
                    <a:pt x="94" y="62"/>
                    <a:pt x="99" y="64"/>
                    <a:pt x="105" y="66"/>
                  </a:cubicBezTo>
                  <a:cubicBezTo>
                    <a:pt x="110" y="68"/>
                    <a:pt x="115" y="70"/>
                    <a:pt x="119" y="73"/>
                  </a:cubicBezTo>
                  <a:cubicBezTo>
                    <a:pt x="124" y="76"/>
                    <a:pt x="127" y="80"/>
                    <a:pt x="130" y="84"/>
                  </a:cubicBezTo>
                  <a:cubicBezTo>
                    <a:pt x="132" y="89"/>
                    <a:pt x="134" y="95"/>
                    <a:pt x="134" y="101"/>
                  </a:cubicBezTo>
                  <a:cubicBezTo>
                    <a:pt x="134" y="111"/>
                    <a:pt x="132" y="119"/>
                    <a:pt x="128" y="125"/>
                  </a:cubicBezTo>
                  <a:cubicBezTo>
                    <a:pt x="124" y="131"/>
                    <a:pt x="119" y="137"/>
                    <a:pt x="113" y="140"/>
                  </a:cubicBezTo>
                  <a:cubicBezTo>
                    <a:pt x="107" y="144"/>
                    <a:pt x="100" y="147"/>
                    <a:pt x="92" y="149"/>
                  </a:cubicBezTo>
                  <a:cubicBezTo>
                    <a:pt x="84" y="150"/>
                    <a:pt x="76" y="151"/>
                    <a:pt x="68" y="151"/>
                  </a:cubicBezTo>
                  <a:cubicBezTo>
                    <a:pt x="60" y="151"/>
                    <a:pt x="51" y="150"/>
                    <a:pt x="43" y="149"/>
                  </a:cubicBezTo>
                  <a:cubicBezTo>
                    <a:pt x="35" y="147"/>
                    <a:pt x="28" y="144"/>
                    <a:pt x="22" y="140"/>
                  </a:cubicBezTo>
                  <a:cubicBezTo>
                    <a:pt x="16" y="136"/>
                    <a:pt x="11" y="131"/>
                    <a:pt x="7" y="125"/>
                  </a:cubicBezTo>
                  <a:cubicBezTo>
                    <a:pt x="3" y="118"/>
                    <a:pt x="1" y="110"/>
                    <a:pt x="0" y="101"/>
                  </a:cubicBezTo>
                  <a:cubicBezTo>
                    <a:pt x="38" y="101"/>
                    <a:pt x="38" y="101"/>
                    <a:pt x="38" y="101"/>
                  </a:cubicBezTo>
                  <a:cubicBezTo>
                    <a:pt x="38" y="105"/>
                    <a:pt x="39" y="109"/>
                    <a:pt x="41" y="1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65" name="Freeform 20"/>
            <p:cNvSpPr>
              <a:spLocks/>
            </p:cNvSpPr>
            <p:nvPr userDrawn="1"/>
          </p:nvSpPr>
          <p:spPr bwMode="auto">
            <a:xfrm>
              <a:off x="1592" y="2837"/>
              <a:ext cx="68" cy="78"/>
            </a:xfrm>
            <a:custGeom>
              <a:avLst/>
              <a:gdLst>
                <a:gd name="T0" fmla="*/ 40 w 133"/>
                <a:gd name="T1" fmla="*/ 112 h 151"/>
                <a:gd name="T2" fmla="*/ 47 w 133"/>
                <a:gd name="T3" fmla="*/ 119 h 151"/>
                <a:gd name="T4" fmla="*/ 57 w 133"/>
                <a:gd name="T5" fmla="*/ 124 h 151"/>
                <a:gd name="T6" fmla="*/ 68 w 133"/>
                <a:gd name="T7" fmla="*/ 125 h 151"/>
                <a:gd name="T8" fmla="*/ 77 w 133"/>
                <a:gd name="T9" fmla="*/ 124 h 151"/>
                <a:gd name="T10" fmla="*/ 85 w 133"/>
                <a:gd name="T11" fmla="*/ 121 h 151"/>
                <a:gd name="T12" fmla="*/ 91 w 133"/>
                <a:gd name="T13" fmla="*/ 115 h 151"/>
                <a:gd name="T14" fmla="*/ 94 w 133"/>
                <a:gd name="T15" fmla="*/ 107 h 151"/>
                <a:gd name="T16" fmla="*/ 82 w 133"/>
                <a:gd name="T17" fmla="*/ 93 h 151"/>
                <a:gd name="T18" fmla="*/ 49 w 133"/>
                <a:gd name="T19" fmla="*/ 84 h 151"/>
                <a:gd name="T20" fmla="*/ 32 w 133"/>
                <a:gd name="T21" fmla="*/ 80 h 151"/>
                <a:gd name="T22" fmla="*/ 18 w 133"/>
                <a:gd name="T23" fmla="*/ 73 h 151"/>
                <a:gd name="T24" fmla="*/ 7 w 133"/>
                <a:gd name="T25" fmla="*/ 62 h 151"/>
                <a:gd name="T26" fmla="*/ 4 w 133"/>
                <a:gd name="T27" fmla="*/ 46 h 151"/>
                <a:gd name="T28" fmla="*/ 9 w 133"/>
                <a:gd name="T29" fmla="*/ 23 h 151"/>
                <a:gd name="T30" fmla="*/ 23 w 133"/>
                <a:gd name="T31" fmla="*/ 9 h 151"/>
                <a:gd name="T32" fmla="*/ 43 w 133"/>
                <a:gd name="T33" fmla="*/ 2 h 151"/>
                <a:gd name="T34" fmla="*/ 66 w 133"/>
                <a:gd name="T35" fmla="*/ 0 h 151"/>
                <a:gd name="T36" fmla="*/ 89 w 133"/>
                <a:gd name="T37" fmla="*/ 2 h 151"/>
                <a:gd name="T38" fmla="*/ 108 w 133"/>
                <a:gd name="T39" fmla="*/ 10 h 151"/>
                <a:gd name="T40" fmla="*/ 123 w 133"/>
                <a:gd name="T41" fmla="*/ 24 h 151"/>
                <a:gd name="T42" fmla="*/ 129 w 133"/>
                <a:gd name="T43" fmla="*/ 46 h 151"/>
                <a:gd name="T44" fmla="*/ 92 w 133"/>
                <a:gd name="T45" fmla="*/ 46 h 151"/>
                <a:gd name="T46" fmla="*/ 83 w 133"/>
                <a:gd name="T47" fmla="*/ 30 h 151"/>
                <a:gd name="T48" fmla="*/ 65 w 133"/>
                <a:gd name="T49" fmla="*/ 26 h 151"/>
                <a:gd name="T50" fmla="*/ 58 w 133"/>
                <a:gd name="T51" fmla="*/ 27 h 151"/>
                <a:gd name="T52" fmla="*/ 51 w 133"/>
                <a:gd name="T53" fmla="*/ 28 h 151"/>
                <a:gd name="T54" fmla="*/ 45 w 133"/>
                <a:gd name="T55" fmla="*/ 32 h 151"/>
                <a:gd name="T56" fmla="*/ 43 w 133"/>
                <a:gd name="T57" fmla="*/ 40 h 151"/>
                <a:gd name="T58" fmla="*/ 47 w 133"/>
                <a:gd name="T59" fmla="*/ 48 h 151"/>
                <a:gd name="T60" fmla="*/ 57 w 133"/>
                <a:gd name="T61" fmla="*/ 54 h 151"/>
                <a:gd name="T62" fmla="*/ 71 w 133"/>
                <a:gd name="T63" fmla="*/ 57 h 151"/>
                <a:gd name="T64" fmla="*/ 88 w 133"/>
                <a:gd name="T65" fmla="*/ 61 h 151"/>
                <a:gd name="T66" fmla="*/ 105 w 133"/>
                <a:gd name="T67" fmla="*/ 66 h 151"/>
                <a:gd name="T68" fmla="*/ 119 w 133"/>
                <a:gd name="T69" fmla="*/ 73 h 151"/>
                <a:gd name="T70" fmla="*/ 129 w 133"/>
                <a:gd name="T71" fmla="*/ 84 h 151"/>
                <a:gd name="T72" fmla="*/ 133 w 133"/>
                <a:gd name="T73" fmla="*/ 101 h 151"/>
                <a:gd name="T74" fmla="*/ 128 w 133"/>
                <a:gd name="T75" fmla="*/ 125 h 151"/>
                <a:gd name="T76" fmla="*/ 113 w 133"/>
                <a:gd name="T77" fmla="*/ 140 h 151"/>
                <a:gd name="T78" fmla="*/ 92 w 133"/>
                <a:gd name="T79" fmla="*/ 149 h 151"/>
                <a:gd name="T80" fmla="*/ 68 w 133"/>
                <a:gd name="T81" fmla="*/ 151 h 151"/>
                <a:gd name="T82" fmla="*/ 43 w 133"/>
                <a:gd name="T83" fmla="*/ 149 h 151"/>
                <a:gd name="T84" fmla="*/ 22 w 133"/>
                <a:gd name="T85" fmla="*/ 140 h 151"/>
                <a:gd name="T86" fmla="*/ 7 w 133"/>
                <a:gd name="T87" fmla="*/ 125 h 151"/>
                <a:gd name="T88" fmla="*/ 0 w 133"/>
                <a:gd name="T89" fmla="*/ 101 h 151"/>
                <a:gd name="T90" fmla="*/ 38 w 133"/>
                <a:gd name="T91" fmla="*/ 101 h 151"/>
                <a:gd name="T92" fmla="*/ 40 w 133"/>
                <a:gd name="T93" fmla="*/ 11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3" h="151">
                  <a:moveTo>
                    <a:pt x="40" y="112"/>
                  </a:moveTo>
                  <a:cubicBezTo>
                    <a:pt x="42" y="115"/>
                    <a:pt x="44" y="117"/>
                    <a:pt x="47" y="119"/>
                  </a:cubicBezTo>
                  <a:cubicBezTo>
                    <a:pt x="50" y="121"/>
                    <a:pt x="53" y="123"/>
                    <a:pt x="57" y="124"/>
                  </a:cubicBezTo>
                  <a:cubicBezTo>
                    <a:pt x="60" y="124"/>
                    <a:pt x="64" y="125"/>
                    <a:pt x="68" y="125"/>
                  </a:cubicBezTo>
                  <a:cubicBezTo>
                    <a:pt x="71" y="125"/>
                    <a:pt x="74" y="125"/>
                    <a:pt x="77" y="124"/>
                  </a:cubicBezTo>
                  <a:cubicBezTo>
                    <a:pt x="80" y="123"/>
                    <a:pt x="83" y="122"/>
                    <a:pt x="85" y="121"/>
                  </a:cubicBezTo>
                  <a:cubicBezTo>
                    <a:pt x="88" y="119"/>
                    <a:pt x="90" y="118"/>
                    <a:pt x="91" y="115"/>
                  </a:cubicBezTo>
                  <a:cubicBezTo>
                    <a:pt x="93" y="113"/>
                    <a:pt x="94" y="110"/>
                    <a:pt x="94" y="107"/>
                  </a:cubicBezTo>
                  <a:cubicBezTo>
                    <a:pt x="94" y="101"/>
                    <a:pt x="90" y="96"/>
                    <a:pt x="82" y="93"/>
                  </a:cubicBezTo>
                  <a:cubicBezTo>
                    <a:pt x="74" y="90"/>
                    <a:pt x="63" y="87"/>
                    <a:pt x="49" y="84"/>
                  </a:cubicBezTo>
                  <a:cubicBezTo>
                    <a:pt x="43" y="83"/>
                    <a:pt x="38" y="81"/>
                    <a:pt x="32" y="80"/>
                  </a:cubicBezTo>
                  <a:cubicBezTo>
                    <a:pt x="27" y="78"/>
                    <a:pt x="22" y="76"/>
                    <a:pt x="18" y="73"/>
                  </a:cubicBezTo>
                  <a:cubicBezTo>
                    <a:pt x="13" y="70"/>
                    <a:pt x="10" y="66"/>
                    <a:pt x="7" y="62"/>
                  </a:cubicBezTo>
                  <a:cubicBezTo>
                    <a:pt x="5" y="58"/>
                    <a:pt x="4" y="52"/>
                    <a:pt x="4" y="46"/>
                  </a:cubicBezTo>
                  <a:cubicBezTo>
                    <a:pt x="4" y="37"/>
                    <a:pt x="5" y="29"/>
                    <a:pt x="9" y="23"/>
                  </a:cubicBezTo>
                  <a:cubicBezTo>
                    <a:pt x="13" y="17"/>
                    <a:pt x="17" y="13"/>
                    <a:pt x="23" y="9"/>
                  </a:cubicBezTo>
                  <a:cubicBezTo>
                    <a:pt x="29" y="6"/>
                    <a:pt x="36" y="3"/>
                    <a:pt x="43" y="2"/>
                  </a:cubicBezTo>
                  <a:cubicBezTo>
                    <a:pt x="51" y="1"/>
                    <a:pt x="58" y="0"/>
                    <a:pt x="66" y="0"/>
                  </a:cubicBezTo>
                  <a:cubicBezTo>
                    <a:pt x="74" y="0"/>
                    <a:pt x="81" y="1"/>
                    <a:pt x="89" y="2"/>
                  </a:cubicBezTo>
                  <a:cubicBezTo>
                    <a:pt x="96" y="4"/>
                    <a:pt x="103" y="6"/>
                    <a:pt x="108" y="10"/>
                  </a:cubicBezTo>
                  <a:cubicBezTo>
                    <a:pt x="114" y="13"/>
                    <a:pt x="119" y="18"/>
                    <a:pt x="123" y="24"/>
                  </a:cubicBezTo>
                  <a:cubicBezTo>
                    <a:pt x="126" y="29"/>
                    <a:pt x="129" y="37"/>
                    <a:pt x="129" y="46"/>
                  </a:cubicBezTo>
                  <a:cubicBezTo>
                    <a:pt x="92" y="46"/>
                    <a:pt x="92" y="46"/>
                    <a:pt x="92" y="46"/>
                  </a:cubicBezTo>
                  <a:cubicBezTo>
                    <a:pt x="91" y="38"/>
                    <a:pt x="88" y="33"/>
                    <a:pt x="83" y="30"/>
                  </a:cubicBezTo>
                  <a:cubicBezTo>
                    <a:pt x="78" y="28"/>
                    <a:pt x="72" y="26"/>
                    <a:pt x="65" y="26"/>
                  </a:cubicBezTo>
                  <a:cubicBezTo>
                    <a:pt x="63" y="26"/>
                    <a:pt x="60" y="26"/>
                    <a:pt x="58" y="27"/>
                  </a:cubicBezTo>
                  <a:cubicBezTo>
                    <a:pt x="55" y="27"/>
                    <a:pt x="53" y="28"/>
                    <a:pt x="51" y="28"/>
                  </a:cubicBezTo>
                  <a:cubicBezTo>
                    <a:pt x="48" y="29"/>
                    <a:pt x="47" y="31"/>
                    <a:pt x="45" y="32"/>
                  </a:cubicBezTo>
                  <a:cubicBezTo>
                    <a:pt x="44" y="34"/>
                    <a:pt x="43" y="37"/>
                    <a:pt x="43" y="40"/>
                  </a:cubicBezTo>
                  <a:cubicBezTo>
                    <a:pt x="43" y="43"/>
                    <a:pt x="44" y="46"/>
                    <a:pt x="47" y="48"/>
                  </a:cubicBezTo>
                  <a:cubicBezTo>
                    <a:pt x="49" y="50"/>
                    <a:pt x="53" y="52"/>
                    <a:pt x="57" y="54"/>
                  </a:cubicBezTo>
                  <a:cubicBezTo>
                    <a:pt x="61" y="55"/>
                    <a:pt x="66" y="56"/>
                    <a:pt x="71" y="57"/>
                  </a:cubicBezTo>
                  <a:cubicBezTo>
                    <a:pt x="77" y="58"/>
                    <a:pt x="82" y="60"/>
                    <a:pt x="88" y="61"/>
                  </a:cubicBezTo>
                  <a:cubicBezTo>
                    <a:pt x="93" y="62"/>
                    <a:pt x="99" y="64"/>
                    <a:pt x="105" y="66"/>
                  </a:cubicBezTo>
                  <a:cubicBezTo>
                    <a:pt x="110" y="68"/>
                    <a:pt x="115" y="70"/>
                    <a:pt x="119" y="73"/>
                  </a:cubicBezTo>
                  <a:cubicBezTo>
                    <a:pt x="123" y="76"/>
                    <a:pt x="127" y="80"/>
                    <a:pt x="129" y="84"/>
                  </a:cubicBezTo>
                  <a:cubicBezTo>
                    <a:pt x="132" y="89"/>
                    <a:pt x="133" y="95"/>
                    <a:pt x="133" y="101"/>
                  </a:cubicBezTo>
                  <a:cubicBezTo>
                    <a:pt x="133" y="111"/>
                    <a:pt x="131" y="119"/>
                    <a:pt x="128" y="125"/>
                  </a:cubicBezTo>
                  <a:cubicBezTo>
                    <a:pt x="124" y="131"/>
                    <a:pt x="119" y="137"/>
                    <a:pt x="113" y="140"/>
                  </a:cubicBezTo>
                  <a:cubicBezTo>
                    <a:pt x="107" y="144"/>
                    <a:pt x="100" y="147"/>
                    <a:pt x="92" y="149"/>
                  </a:cubicBezTo>
                  <a:cubicBezTo>
                    <a:pt x="84" y="150"/>
                    <a:pt x="76" y="151"/>
                    <a:pt x="68" y="151"/>
                  </a:cubicBezTo>
                  <a:cubicBezTo>
                    <a:pt x="59" y="151"/>
                    <a:pt x="51" y="150"/>
                    <a:pt x="43" y="149"/>
                  </a:cubicBezTo>
                  <a:cubicBezTo>
                    <a:pt x="35" y="147"/>
                    <a:pt x="28" y="144"/>
                    <a:pt x="22" y="140"/>
                  </a:cubicBezTo>
                  <a:cubicBezTo>
                    <a:pt x="16" y="136"/>
                    <a:pt x="11" y="131"/>
                    <a:pt x="7" y="125"/>
                  </a:cubicBezTo>
                  <a:cubicBezTo>
                    <a:pt x="3" y="118"/>
                    <a:pt x="1" y="110"/>
                    <a:pt x="0" y="101"/>
                  </a:cubicBezTo>
                  <a:cubicBezTo>
                    <a:pt x="38" y="101"/>
                    <a:pt x="38" y="101"/>
                    <a:pt x="38" y="101"/>
                  </a:cubicBezTo>
                  <a:cubicBezTo>
                    <a:pt x="38" y="105"/>
                    <a:pt x="39" y="109"/>
                    <a:pt x="40" y="1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66" name="Freeform 21"/>
            <p:cNvSpPr>
              <a:spLocks/>
            </p:cNvSpPr>
            <p:nvPr userDrawn="1"/>
          </p:nvSpPr>
          <p:spPr bwMode="auto">
            <a:xfrm>
              <a:off x="1068" y="2951"/>
              <a:ext cx="86" cy="106"/>
            </a:xfrm>
            <a:custGeom>
              <a:avLst/>
              <a:gdLst>
                <a:gd name="T0" fmla="*/ 46 w 168"/>
                <a:gd name="T1" fmla="*/ 155 h 208"/>
                <a:gd name="T2" fmla="*/ 56 w 168"/>
                <a:gd name="T3" fmla="*/ 166 h 208"/>
                <a:gd name="T4" fmla="*/ 70 w 168"/>
                <a:gd name="T5" fmla="*/ 172 h 208"/>
                <a:gd name="T6" fmla="*/ 87 w 168"/>
                <a:gd name="T7" fmla="*/ 174 h 208"/>
                <a:gd name="T8" fmla="*/ 99 w 168"/>
                <a:gd name="T9" fmla="*/ 173 h 208"/>
                <a:gd name="T10" fmla="*/ 112 w 168"/>
                <a:gd name="T11" fmla="*/ 170 h 208"/>
                <a:gd name="T12" fmla="*/ 121 w 168"/>
                <a:gd name="T13" fmla="*/ 162 h 208"/>
                <a:gd name="T14" fmla="*/ 125 w 168"/>
                <a:gd name="T15" fmla="*/ 150 h 208"/>
                <a:gd name="T16" fmla="*/ 120 w 168"/>
                <a:gd name="T17" fmla="*/ 137 h 208"/>
                <a:gd name="T18" fmla="*/ 107 w 168"/>
                <a:gd name="T19" fmla="*/ 128 h 208"/>
                <a:gd name="T20" fmla="*/ 88 w 168"/>
                <a:gd name="T21" fmla="*/ 122 h 208"/>
                <a:gd name="T22" fmla="*/ 66 w 168"/>
                <a:gd name="T23" fmla="*/ 117 h 208"/>
                <a:gd name="T24" fmla="*/ 45 w 168"/>
                <a:gd name="T25" fmla="*/ 110 h 208"/>
                <a:gd name="T26" fmla="*/ 26 w 168"/>
                <a:gd name="T27" fmla="*/ 100 h 208"/>
                <a:gd name="T28" fmla="*/ 12 w 168"/>
                <a:gd name="T29" fmla="*/ 84 h 208"/>
                <a:gd name="T30" fmla="*/ 7 w 168"/>
                <a:gd name="T31" fmla="*/ 60 h 208"/>
                <a:gd name="T32" fmla="*/ 14 w 168"/>
                <a:gd name="T33" fmla="*/ 34 h 208"/>
                <a:gd name="T34" fmla="*/ 31 w 168"/>
                <a:gd name="T35" fmla="*/ 15 h 208"/>
                <a:gd name="T36" fmla="*/ 55 w 168"/>
                <a:gd name="T37" fmla="*/ 4 h 208"/>
                <a:gd name="T38" fmla="*/ 81 w 168"/>
                <a:gd name="T39" fmla="*/ 0 h 208"/>
                <a:gd name="T40" fmla="*/ 111 w 168"/>
                <a:gd name="T41" fmla="*/ 4 h 208"/>
                <a:gd name="T42" fmla="*/ 137 w 168"/>
                <a:gd name="T43" fmla="*/ 15 h 208"/>
                <a:gd name="T44" fmla="*/ 154 w 168"/>
                <a:gd name="T45" fmla="*/ 35 h 208"/>
                <a:gd name="T46" fmla="*/ 161 w 168"/>
                <a:gd name="T47" fmla="*/ 64 h 208"/>
                <a:gd name="T48" fmla="*/ 119 w 168"/>
                <a:gd name="T49" fmla="*/ 64 h 208"/>
                <a:gd name="T50" fmla="*/ 115 w 168"/>
                <a:gd name="T51" fmla="*/ 50 h 208"/>
                <a:gd name="T52" fmla="*/ 106 w 168"/>
                <a:gd name="T53" fmla="*/ 40 h 208"/>
                <a:gd name="T54" fmla="*/ 94 w 168"/>
                <a:gd name="T55" fmla="*/ 36 h 208"/>
                <a:gd name="T56" fmla="*/ 79 w 168"/>
                <a:gd name="T57" fmla="*/ 34 h 208"/>
                <a:gd name="T58" fmla="*/ 69 w 168"/>
                <a:gd name="T59" fmla="*/ 35 h 208"/>
                <a:gd name="T60" fmla="*/ 59 w 168"/>
                <a:gd name="T61" fmla="*/ 39 h 208"/>
                <a:gd name="T62" fmla="*/ 52 w 168"/>
                <a:gd name="T63" fmla="*/ 46 h 208"/>
                <a:gd name="T64" fmla="*/ 49 w 168"/>
                <a:gd name="T65" fmla="*/ 57 h 208"/>
                <a:gd name="T66" fmla="*/ 52 w 168"/>
                <a:gd name="T67" fmla="*/ 66 h 208"/>
                <a:gd name="T68" fmla="*/ 60 w 168"/>
                <a:gd name="T69" fmla="*/ 73 h 208"/>
                <a:gd name="T70" fmla="*/ 78 w 168"/>
                <a:gd name="T71" fmla="*/ 79 h 208"/>
                <a:gd name="T72" fmla="*/ 109 w 168"/>
                <a:gd name="T73" fmla="*/ 87 h 208"/>
                <a:gd name="T74" fmla="*/ 124 w 168"/>
                <a:gd name="T75" fmla="*/ 91 h 208"/>
                <a:gd name="T76" fmla="*/ 144 w 168"/>
                <a:gd name="T77" fmla="*/ 100 h 208"/>
                <a:gd name="T78" fmla="*/ 160 w 168"/>
                <a:gd name="T79" fmla="*/ 117 h 208"/>
                <a:gd name="T80" fmla="*/ 168 w 168"/>
                <a:gd name="T81" fmla="*/ 145 h 208"/>
                <a:gd name="T82" fmla="*/ 162 w 168"/>
                <a:gd name="T83" fmla="*/ 170 h 208"/>
                <a:gd name="T84" fmla="*/ 147 w 168"/>
                <a:gd name="T85" fmla="*/ 190 h 208"/>
                <a:gd name="T86" fmla="*/ 121 w 168"/>
                <a:gd name="T87" fmla="*/ 203 h 208"/>
                <a:gd name="T88" fmla="*/ 85 w 168"/>
                <a:gd name="T89" fmla="*/ 208 h 208"/>
                <a:gd name="T90" fmla="*/ 53 w 168"/>
                <a:gd name="T91" fmla="*/ 204 h 208"/>
                <a:gd name="T92" fmla="*/ 26 w 168"/>
                <a:gd name="T93" fmla="*/ 191 h 208"/>
                <a:gd name="T94" fmla="*/ 7 w 168"/>
                <a:gd name="T95" fmla="*/ 169 h 208"/>
                <a:gd name="T96" fmla="*/ 1 w 168"/>
                <a:gd name="T97" fmla="*/ 138 h 208"/>
                <a:gd name="T98" fmla="*/ 43 w 168"/>
                <a:gd name="T99" fmla="*/ 138 h 208"/>
                <a:gd name="T100" fmla="*/ 46 w 168"/>
                <a:gd name="T101" fmla="*/ 155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8" h="208">
                  <a:moveTo>
                    <a:pt x="46" y="155"/>
                  </a:moveTo>
                  <a:cubicBezTo>
                    <a:pt x="49" y="159"/>
                    <a:pt x="52" y="163"/>
                    <a:pt x="56" y="166"/>
                  </a:cubicBezTo>
                  <a:cubicBezTo>
                    <a:pt x="60" y="169"/>
                    <a:pt x="65" y="171"/>
                    <a:pt x="70" y="172"/>
                  </a:cubicBezTo>
                  <a:cubicBezTo>
                    <a:pt x="75" y="174"/>
                    <a:pt x="81" y="174"/>
                    <a:pt x="87" y="174"/>
                  </a:cubicBezTo>
                  <a:cubicBezTo>
                    <a:pt x="91" y="174"/>
                    <a:pt x="95" y="174"/>
                    <a:pt x="99" y="173"/>
                  </a:cubicBezTo>
                  <a:cubicBezTo>
                    <a:pt x="104" y="173"/>
                    <a:pt x="108" y="171"/>
                    <a:pt x="112" y="170"/>
                  </a:cubicBezTo>
                  <a:cubicBezTo>
                    <a:pt x="116" y="168"/>
                    <a:pt x="119" y="165"/>
                    <a:pt x="121" y="162"/>
                  </a:cubicBezTo>
                  <a:cubicBezTo>
                    <a:pt x="124" y="159"/>
                    <a:pt x="125" y="155"/>
                    <a:pt x="125" y="150"/>
                  </a:cubicBezTo>
                  <a:cubicBezTo>
                    <a:pt x="125" y="144"/>
                    <a:pt x="124" y="140"/>
                    <a:pt x="120" y="137"/>
                  </a:cubicBezTo>
                  <a:cubicBezTo>
                    <a:pt x="117" y="133"/>
                    <a:pt x="112" y="130"/>
                    <a:pt x="107" y="128"/>
                  </a:cubicBezTo>
                  <a:cubicBezTo>
                    <a:pt x="101" y="126"/>
                    <a:pt x="95" y="124"/>
                    <a:pt x="88" y="122"/>
                  </a:cubicBezTo>
                  <a:cubicBezTo>
                    <a:pt x="81" y="121"/>
                    <a:pt x="74" y="119"/>
                    <a:pt x="66" y="117"/>
                  </a:cubicBezTo>
                  <a:cubicBezTo>
                    <a:pt x="59" y="115"/>
                    <a:pt x="52" y="113"/>
                    <a:pt x="45" y="110"/>
                  </a:cubicBezTo>
                  <a:cubicBezTo>
                    <a:pt x="38" y="107"/>
                    <a:pt x="31" y="104"/>
                    <a:pt x="26" y="100"/>
                  </a:cubicBezTo>
                  <a:cubicBezTo>
                    <a:pt x="20" y="95"/>
                    <a:pt x="16" y="90"/>
                    <a:pt x="12" y="84"/>
                  </a:cubicBezTo>
                  <a:cubicBezTo>
                    <a:pt x="9" y="77"/>
                    <a:pt x="7" y="69"/>
                    <a:pt x="7" y="60"/>
                  </a:cubicBezTo>
                  <a:cubicBezTo>
                    <a:pt x="7" y="50"/>
                    <a:pt x="9" y="41"/>
                    <a:pt x="14" y="34"/>
                  </a:cubicBezTo>
                  <a:cubicBezTo>
                    <a:pt x="18" y="26"/>
                    <a:pt x="24" y="20"/>
                    <a:pt x="31" y="15"/>
                  </a:cubicBezTo>
                  <a:cubicBezTo>
                    <a:pt x="38" y="10"/>
                    <a:pt x="46" y="6"/>
                    <a:pt x="55" y="4"/>
                  </a:cubicBezTo>
                  <a:cubicBezTo>
                    <a:pt x="64" y="2"/>
                    <a:pt x="73" y="0"/>
                    <a:pt x="81" y="0"/>
                  </a:cubicBezTo>
                  <a:cubicBezTo>
                    <a:pt x="92" y="0"/>
                    <a:pt x="102" y="2"/>
                    <a:pt x="111" y="4"/>
                  </a:cubicBezTo>
                  <a:cubicBezTo>
                    <a:pt x="121" y="6"/>
                    <a:pt x="129" y="10"/>
                    <a:pt x="137" y="15"/>
                  </a:cubicBezTo>
                  <a:cubicBezTo>
                    <a:pt x="144" y="20"/>
                    <a:pt x="150" y="27"/>
                    <a:pt x="154" y="35"/>
                  </a:cubicBezTo>
                  <a:cubicBezTo>
                    <a:pt x="159" y="43"/>
                    <a:pt x="161" y="53"/>
                    <a:pt x="161" y="64"/>
                  </a:cubicBezTo>
                  <a:cubicBezTo>
                    <a:pt x="119" y="64"/>
                    <a:pt x="119" y="64"/>
                    <a:pt x="119" y="64"/>
                  </a:cubicBezTo>
                  <a:cubicBezTo>
                    <a:pt x="118" y="58"/>
                    <a:pt x="117" y="53"/>
                    <a:pt x="115" y="50"/>
                  </a:cubicBezTo>
                  <a:cubicBezTo>
                    <a:pt x="113" y="46"/>
                    <a:pt x="110" y="43"/>
                    <a:pt x="106" y="40"/>
                  </a:cubicBezTo>
                  <a:cubicBezTo>
                    <a:pt x="103" y="38"/>
                    <a:pt x="99" y="37"/>
                    <a:pt x="94" y="36"/>
                  </a:cubicBezTo>
                  <a:cubicBezTo>
                    <a:pt x="90" y="35"/>
                    <a:pt x="85" y="34"/>
                    <a:pt x="79" y="34"/>
                  </a:cubicBezTo>
                  <a:cubicBezTo>
                    <a:pt x="76" y="34"/>
                    <a:pt x="72" y="35"/>
                    <a:pt x="69" y="35"/>
                  </a:cubicBezTo>
                  <a:cubicBezTo>
                    <a:pt x="65" y="36"/>
                    <a:pt x="62" y="37"/>
                    <a:pt x="59" y="39"/>
                  </a:cubicBezTo>
                  <a:cubicBezTo>
                    <a:pt x="56" y="41"/>
                    <a:pt x="54" y="43"/>
                    <a:pt x="52" y="46"/>
                  </a:cubicBezTo>
                  <a:cubicBezTo>
                    <a:pt x="50" y="49"/>
                    <a:pt x="49" y="53"/>
                    <a:pt x="49" y="57"/>
                  </a:cubicBezTo>
                  <a:cubicBezTo>
                    <a:pt x="49" y="61"/>
                    <a:pt x="50" y="64"/>
                    <a:pt x="52" y="66"/>
                  </a:cubicBezTo>
                  <a:cubicBezTo>
                    <a:pt x="53" y="69"/>
                    <a:pt x="56" y="71"/>
                    <a:pt x="60" y="73"/>
                  </a:cubicBezTo>
                  <a:cubicBezTo>
                    <a:pt x="65" y="75"/>
                    <a:pt x="71" y="77"/>
                    <a:pt x="78" y="79"/>
                  </a:cubicBezTo>
                  <a:cubicBezTo>
                    <a:pt x="86" y="81"/>
                    <a:pt x="96" y="84"/>
                    <a:pt x="109" y="87"/>
                  </a:cubicBezTo>
                  <a:cubicBezTo>
                    <a:pt x="112" y="88"/>
                    <a:pt x="118" y="89"/>
                    <a:pt x="124" y="91"/>
                  </a:cubicBezTo>
                  <a:cubicBezTo>
                    <a:pt x="131" y="93"/>
                    <a:pt x="137" y="96"/>
                    <a:pt x="144" y="100"/>
                  </a:cubicBezTo>
                  <a:cubicBezTo>
                    <a:pt x="150" y="104"/>
                    <a:pt x="156" y="110"/>
                    <a:pt x="160" y="117"/>
                  </a:cubicBezTo>
                  <a:cubicBezTo>
                    <a:pt x="165" y="124"/>
                    <a:pt x="168" y="133"/>
                    <a:pt x="168" y="145"/>
                  </a:cubicBezTo>
                  <a:cubicBezTo>
                    <a:pt x="168" y="154"/>
                    <a:pt x="166" y="162"/>
                    <a:pt x="162" y="170"/>
                  </a:cubicBezTo>
                  <a:cubicBezTo>
                    <a:pt x="159" y="178"/>
                    <a:pt x="154" y="184"/>
                    <a:pt x="147" y="190"/>
                  </a:cubicBezTo>
                  <a:cubicBezTo>
                    <a:pt x="140" y="196"/>
                    <a:pt x="131" y="200"/>
                    <a:pt x="121" y="203"/>
                  </a:cubicBezTo>
                  <a:cubicBezTo>
                    <a:pt x="110" y="206"/>
                    <a:pt x="99" y="208"/>
                    <a:pt x="85" y="208"/>
                  </a:cubicBezTo>
                  <a:cubicBezTo>
                    <a:pt x="74" y="208"/>
                    <a:pt x="63" y="207"/>
                    <a:pt x="53" y="204"/>
                  </a:cubicBezTo>
                  <a:cubicBezTo>
                    <a:pt x="43" y="201"/>
                    <a:pt x="34" y="197"/>
                    <a:pt x="26" y="191"/>
                  </a:cubicBezTo>
                  <a:cubicBezTo>
                    <a:pt x="18" y="186"/>
                    <a:pt x="12" y="178"/>
                    <a:pt x="7" y="169"/>
                  </a:cubicBezTo>
                  <a:cubicBezTo>
                    <a:pt x="3" y="160"/>
                    <a:pt x="0" y="150"/>
                    <a:pt x="1" y="138"/>
                  </a:cubicBezTo>
                  <a:cubicBezTo>
                    <a:pt x="43" y="138"/>
                    <a:pt x="43" y="138"/>
                    <a:pt x="43" y="138"/>
                  </a:cubicBezTo>
                  <a:cubicBezTo>
                    <a:pt x="43" y="144"/>
                    <a:pt x="44" y="150"/>
                    <a:pt x="46" y="155"/>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67" name="Freeform 22"/>
            <p:cNvSpPr>
              <a:spLocks noEditPoints="1"/>
            </p:cNvSpPr>
            <p:nvPr userDrawn="1"/>
          </p:nvSpPr>
          <p:spPr bwMode="auto">
            <a:xfrm>
              <a:off x="1160" y="2979"/>
              <a:ext cx="73" cy="77"/>
            </a:xfrm>
            <a:custGeom>
              <a:avLst/>
              <a:gdLst>
                <a:gd name="T0" fmla="*/ 94 w 144"/>
                <a:gd name="T1" fmla="*/ 37 h 151"/>
                <a:gd name="T2" fmla="*/ 73 w 144"/>
                <a:gd name="T3" fmla="*/ 30 h 151"/>
                <a:gd name="T4" fmla="*/ 57 w 144"/>
                <a:gd name="T5" fmla="*/ 33 h 151"/>
                <a:gd name="T6" fmla="*/ 47 w 144"/>
                <a:gd name="T7" fmla="*/ 41 h 151"/>
                <a:gd name="T8" fmla="*/ 42 w 144"/>
                <a:gd name="T9" fmla="*/ 51 h 151"/>
                <a:gd name="T10" fmla="*/ 40 w 144"/>
                <a:gd name="T11" fmla="*/ 60 h 151"/>
                <a:gd name="T12" fmla="*/ 104 w 144"/>
                <a:gd name="T13" fmla="*/ 60 h 151"/>
                <a:gd name="T14" fmla="*/ 94 w 144"/>
                <a:gd name="T15" fmla="*/ 37 h 151"/>
                <a:gd name="T16" fmla="*/ 50 w 144"/>
                <a:gd name="T17" fmla="*/ 113 h 151"/>
                <a:gd name="T18" fmla="*/ 75 w 144"/>
                <a:gd name="T19" fmla="*/ 122 h 151"/>
                <a:gd name="T20" fmla="*/ 96 w 144"/>
                <a:gd name="T21" fmla="*/ 116 h 151"/>
                <a:gd name="T22" fmla="*/ 106 w 144"/>
                <a:gd name="T23" fmla="*/ 103 h 151"/>
                <a:gd name="T24" fmla="*/ 141 w 144"/>
                <a:gd name="T25" fmla="*/ 103 h 151"/>
                <a:gd name="T26" fmla="*/ 116 w 144"/>
                <a:gd name="T27" fmla="*/ 140 h 151"/>
                <a:gd name="T28" fmla="*/ 74 w 144"/>
                <a:gd name="T29" fmla="*/ 151 h 151"/>
                <a:gd name="T30" fmla="*/ 43 w 144"/>
                <a:gd name="T31" fmla="*/ 146 h 151"/>
                <a:gd name="T32" fmla="*/ 20 w 144"/>
                <a:gd name="T33" fmla="*/ 130 h 151"/>
                <a:gd name="T34" fmla="*/ 6 w 144"/>
                <a:gd name="T35" fmla="*/ 106 h 151"/>
                <a:gd name="T36" fmla="*/ 0 w 144"/>
                <a:gd name="T37" fmla="*/ 76 h 151"/>
                <a:gd name="T38" fmla="*/ 6 w 144"/>
                <a:gd name="T39" fmla="*/ 46 h 151"/>
                <a:gd name="T40" fmla="*/ 21 w 144"/>
                <a:gd name="T41" fmla="*/ 22 h 151"/>
                <a:gd name="T42" fmla="*/ 44 w 144"/>
                <a:gd name="T43" fmla="*/ 6 h 151"/>
                <a:gd name="T44" fmla="*/ 74 w 144"/>
                <a:gd name="T45" fmla="*/ 0 h 151"/>
                <a:gd name="T46" fmla="*/ 106 w 144"/>
                <a:gd name="T47" fmla="*/ 7 h 151"/>
                <a:gd name="T48" fmla="*/ 128 w 144"/>
                <a:gd name="T49" fmla="*/ 26 h 151"/>
                <a:gd name="T50" fmla="*/ 141 w 144"/>
                <a:gd name="T51" fmla="*/ 53 h 151"/>
                <a:gd name="T52" fmla="*/ 144 w 144"/>
                <a:gd name="T53" fmla="*/ 85 h 151"/>
                <a:gd name="T54" fmla="*/ 40 w 144"/>
                <a:gd name="T55" fmla="*/ 85 h 151"/>
                <a:gd name="T56" fmla="*/ 50 w 144"/>
                <a:gd name="T57" fmla="*/ 11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4" h="151">
                  <a:moveTo>
                    <a:pt x="94" y="37"/>
                  </a:moveTo>
                  <a:cubicBezTo>
                    <a:pt x="90" y="32"/>
                    <a:pt x="82" y="30"/>
                    <a:pt x="73" y="30"/>
                  </a:cubicBezTo>
                  <a:cubicBezTo>
                    <a:pt x="66" y="30"/>
                    <a:pt x="61" y="31"/>
                    <a:pt x="57" y="33"/>
                  </a:cubicBezTo>
                  <a:cubicBezTo>
                    <a:pt x="53" y="35"/>
                    <a:pt x="50" y="38"/>
                    <a:pt x="47" y="41"/>
                  </a:cubicBezTo>
                  <a:cubicBezTo>
                    <a:pt x="45" y="44"/>
                    <a:pt x="43" y="47"/>
                    <a:pt x="42" y="51"/>
                  </a:cubicBezTo>
                  <a:cubicBezTo>
                    <a:pt x="41" y="54"/>
                    <a:pt x="40" y="57"/>
                    <a:pt x="40" y="60"/>
                  </a:cubicBezTo>
                  <a:cubicBezTo>
                    <a:pt x="104" y="60"/>
                    <a:pt x="104" y="60"/>
                    <a:pt x="104" y="60"/>
                  </a:cubicBezTo>
                  <a:cubicBezTo>
                    <a:pt x="102" y="50"/>
                    <a:pt x="99" y="43"/>
                    <a:pt x="94" y="37"/>
                  </a:cubicBezTo>
                  <a:moveTo>
                    <a:pt x="50" y="113"/>
                  </a:moveTo>
                  <a:cubicBezTo>
                    <a:pt x="56" y="119"/>
                    <a:pt x="64" y="122"/>
                    <a:pt x="75" y="122"/>
                  </a:cubicBezTo>
                  <a:cubicBezTo>
                    <a:pt x="83" y="122"/>
                    <a:pt x="90" y="120"/>
                    <a:pt x="96" y="116"/>
                  </a:cubicBezTo>
                  <a:cubicBezTo>
                    <a:pt x="102" y="112"/>
                    <a:pt x="105" y="108"/>
                    <a:pt x="106" y="103"/>
                  </a:cubicBezTo>
                  <a:cubicBezTo>
                    <a:pt x="141" y="103"/>
                    <a:pt x="141" y="103"/>
                    <a:pt x="141" y="103"/>
                  </a:cubicBezTo>
                  <a:cubicBezTo>
                    <a:pt x="136" y="120"/>
                    <a:pt x="127" y="133"/>
                    <a:pt x="116" y="140"/>
                  </a:cubicBezTo>
                  <a:cubicBezTo>
                    <a:pt x="104" y="147"/>
                    <a:pt x="90" y="151"/>
                    <a:pt x="74" y="151"/>
                  </a:cubicBezTo>
                  <a:cubicBezTo>
                    <a:pt x="63" y="151"/>
                    <a:pt x="52" y="149"/>
                    <a:pt x="43" y="146"/>
                  </a:cubicBezTo>
                  <a:cubicBezTo>
                    <a:pt x="34" y="142"/>
                    <a:pt x="27" y="137"/>
                    <a:pt x="20" y="130"/>
                  </a:cubicBezTo>
                  <a:cubicBezTo>
                    <a:pt x="14" y="124"/>
                    <a:pt x="9" y="116"/>
                    <a:pt x="6" y="106"/>
                  </a:cubicBezTo>
                  <a:cubicBezTo>
                    <a:pt x="2" y="97"/>
                    <a:pt x="0" y="87"/>
                    <a:pt x="0" y="76"/>
                  </a:cubicBezTo>
                  <a:cubicBezTo>
                    <a:pt x="0" y="65"/>
                    <a:pt x="2" y="55"/>
                    <a:pt x="6" y="46"/>
                  </a:cubicBezTo>
                  <a:cubicBezTo>
                    <a:pt x="9" y="37"/>
                    <a:pt x="14" y="29"/>
                    <a:pt x="21" y="22"/>
                  </a:cubicBezTo>
                  <a:cubicBezTo>
                    <a:pt x="27" y="15"/>
                    <a:pt x="35" y="10"/>
                    <a:pt x="44" y="6"/>
                  </a:cubicBezTo>
                  <a:cubicBezTo>
                    <a:pt x="53" y="2"/>
                    <a:pt x="63" y="0"/>
                    <a:pt x="74" y="0"/>
                  </a:cubicBezTo>
                  <a:cubicBezTo>
                    <a:pt x="86" y="0"/>
                    <a:pt x="97" y="2"/>
                    <a:pt x="106" y="7"/>
                  </a:cubicBezTo>
                  <a:cubicBezTo>
                    <a:pt x="115" y="12"/>
                    <a:pt x="122" y="18"/>
                    <a:pt x="128" y="26"/>
                  </a:cubicBezTo>
                  <a:cubicBezTo>
                    <a:pt x="134" y="34"/>
                    <a:pt x="138" y="43"/>
                    <a:pt x="141" y="53"/>
                  </a:cubicBezTo>
                  <a:cubicBezTo>
                    <a:pt x="143" y="63"/>
                    <a:pt x="144" y="74"/>
                    <a:pt x="144" y="85"/>
                  </a:cubicBezTo>
                  <a:cubicBezTo>
                    <a:pt x="40" y="85"/>
                    <a:pt x="40" y="85"/>
                    <a:pt x="40" y="85"/>
                  </a:cubicBezTo>
                  <a:cubicBezTo>
                    <a:pt x="41" y="98"/>
                    <a:pt x="44" y="107"/>
                    <a:pt x="50" y="113"/>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68" name="Freeform 23"/>
            <p:cNvSpPr>
              <a:spLocks/>
            </p:cNvSpPr>
            <p:nvPr userDrawn="1"/>
          </p:nvSpPr>
          <p:spPr bwMode="auto">
            <a:xfrm>
              <a:off x="1243" y="2979"/>
              <a:ext cx="47" cy="76"/>
            </a:xfrm>
            <a:custGeom>
              <a:avLst/>
              <a:gdLst>
                <a:gd name="T0" fmla="*/ 37 w 92"/>
                <a:gd name="T1" fmla="*/ 4 h 148"/>
                <a:gd name="T2" fmla="*/ 37 w 92"/>
                <a:gd name="T3" fmla="*/ 31 h 148"/>
                <a:gd name="T4" fmla="*/ 38 w 92"/>
                <a:gd name="T5" fmla="*/ 31 h 148"/>
                <a:gd name="T6" fmla="*/ 45 w 92"/>
                <a:gd name="T7" fmla="*/ 18 h 148"/>
                <a:gd name="T8" fmla="*/ 56 w 92"/>
                <a:gd name="T9" fmla="*/ 8 h 148"/>
                <a:gd name="T10" fmla="*/ 69 w 92"/>
                <a:gd name="T11" fmla="*/ 2 h 148"/>
                <a:gd name="T12" fmla="*/ 84 w 92"/>
                <a:gd name="T13" fmla="*/ 0 h 148"/>
                <a:gd name="T14" fmla="*/ 92 w 92"/>
                <a:gd name="T15" fmla="*/ 1 h 148"/>
                <a:gd name="T16" fmla="*/ 92 w 92"/>
                <a:gd name="T17" fmla="*/ 38 h 148"/>
                <a:gd name="T18" fmla="*/ 86 w 92"/>
                <a:gd name="T19" fmla="*/ 37 h 148"/>
                <a:gd name="T20" fmla="*/ 78 w 92"/>
                <a:gd name="T21" fmla="*/ 37 h 148"/>
                <a:gd name="T22" fmla="*/ 60 w 92"/>
                <a:gd name="T23" fmla="*/ 40 h 148"/>
                <a:gd name="T24" fmla="*/ 48 w 92"/>
                <a:gd name="T25" fmla="*/ 50 h 148"/>
                <a:gd name="T26" fmla="*/ 41 w 92"/>
                <a:gd name="T27" fmla="*/ 65 h 148"/>
                <a:gd name="T28" fmla="*/ 39 w 92"/>
                <a:gd name="T29" fmla="*/ 83 h 148"/>
                <a:gd name="T30" fmla="*/ 39 w 92"/>
                <a:gd name="T31" fmla="*/ 148 h 148"/>
                <a:gd name="T32" fmla="*/ 0 w 92"/>
                <a:gd name="T33" fmla="*/ 148 h 148"/>
                <a:gd name="T34" fmla="*/ 0 w 92"/>
                <a:gd name="T35" fmla="*/ 4 h 148"/>
                <a:gd name="T36" fmla="*/ 37 w 92"/>
                <a:gd name="T37" fmla="*/ 4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2" h="148">
                  <a:moveTo>
                    <a:pt x="37" y="4"/>
                  </a:moveTo>
                  <a:cubicBezTo>
                    <a:pt x="37" y="31"/>
                    <a:pt x="37" y="31"/>
                    <a:pt x="37" y="31"/>
                  </a:cubicBezTo>
                  <a:cubicBezTo>
                    <a:pt x="38" y="31"/>
                    <a:pt x="38" y="31"/>
                    <a:pt x="38" y="31"/>
                  </a:cubicBezTo>
                  <a:cubicBezTo>
                    <a:pt x="40" y="26"/>
                    <a:pt x="42" y="22"/>
                    <a:pt x="45" y="18"/>
                  </a:cubicBezTo>
                  <a:cubicBezTo>
                    <a:pt x="49" y="14"/>
                    <a:pt x="52" y="11"/>
                    <a:pt x="56" y="8"/>
                  </a:cubicBezTo>
                  <a:cubicBezTo>
                    <a:pt x="60" y="6"/>
                    <a:pt x="65" y="4"/>
                    <a:pt x="69" y="2"/>
                  </a:cubicBezTo>
                  <a:cubicBezTo>
                    <a:pt x="74" y="1"/>
                    <a:pt x="79" y="0"/>
                    <a:pt x="84" y="0"/>
                  </a:cubicBezTo>
                  <a:cubicBezTo>
                    <a:pt x="86" y="0"/>
                    <a:pt x="89" y="0"/>
                    <a:pt x="92" y="1"/>
                  </a:cubicBezTo>
                  <a:cubicBezTo>
                    <a:pt x="92" y="38"/>
                    <a:pt x="92" y="38"/>
                    <a:pt x="92" y="38"/>
                  </a:cubicBezTo>
                  <a:cubicBezTo>
                    <a:pt x="91" y="38"/>
                    <a:pt x="88" y="37"/>
                    <a:pt x="86" y="37"/>
                  </a:cubicBezTo>
                  <a:cubicBezTo>
                    <a:pt x="83" y="37"/>
                    <a:pt x="81" y="37"/>
                    <a:pt x="78" y="37"/>
                  </a:cubicBezTo>
                  <a:cubicBezTo>
                    <a:pt x="71" y="37"/>
                    <a:pt x="65" y="38"/>
                    <a:pt x="60" y="40"/>
                  </a:cubicBezTo>
                  <a:cubicBezTo>
                    <a:pt x="55" y="43"/>
                    <a:pt x="51" y="46"/>
                    <a:pt x="48" y="50"/>
                  </a:cubicBezTo>
                  <a:cubicBezTo>
                    <a:pt x="45" y="54"/>
                    <a:pt x="43" y="59"/>
                    <a:pt x="41" y="65"/>
                  </a:cubicBezTo>
                  <a:cubicBezTo>
                    <a:pt x="40" y="70"/>
                    <a:pt x="39" y="76"/>
                    <a:pt x="39" y="83"/>
                  </a:cubicBezTo>
                  <a:cubicBezTo>
                    <a:pt x="39" y="148"/>
                    <a:pt x="39" y="148"/>
                    <a:pt x="39" y="148"/>
                  </a:cubicBezTo>
                  <a:cubicBezTo>
                    <a:pt x="0" y="148"/>
                    <a:pt x="0" y="148"/>
                    <a:pt x="0" y="148"/>
                  </a:cubicBezTo>
                  <a:cubicBezTo>
                    <a:pt x="0" y="4"/>
                    <a:pt x="0" y="4"/>
                    <a:pt x="0" y="4"/>
                  </a:cubicBezTo>
                  <a:lnTo>
                    <a:pt x="37"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69" name="Freeform 24"/>
            <p:cNvSpPr>
              <a:spLocks/>
            </p:cNvSpPr>
            <p:nvPr userDrawn="1"/>
          </p:nvSpPr>
          <p:spPr bwMode="auto">
            <a:xfrm>
              <a:off x="1296" y="2981"/>
              <a:ext cx="72" cy="74"/>
            </a:xfrm>
            <a:custGeom>
              <a:avLst/>
              <a:gdLst>
                <a:gd name="T0" fmla="*/ 25 w 72"/>
                <a:gd name="T1" fmla="*/ 74 h 74"/>
                <a:gd name="T2" fmla="*/ 0 w 72"/>
                <a:gd name="T3" fmla="*/ 0 h 74"/>
                <a:gd name="T4" fmla="*/ 21 w 72"/>
                <a:gd name="T5" fmla="*/ 0 h 74"/>
                <a:gd name="T6" fmla="*/ 37 w 72"/>
                <a:gd name="T7" fmla="*/ 50 h 74"/>
                <a:gd name="T8" fmla="*/ 37 w 72"/>
                <a:gd name="T9" fmla="*/ 50 h 74"/>
                <a:gd name="T10" fmla="*/ 52 w 72"/>
                <a:gd name="T11" fmla="*/ 0 h 74"/>
                <a:gd name="T12" fmla="*/ 72 w 72"/>
                <a:gd name="T13" fmla="*/ 0 h 74"/>
                <a:gd name="T14" fmla="*/ 48 w 72"/>
                <a:gd name="T15" fmla="*/ 74 h 74"/>
                <a:gd name="T16" fmla="*/ 25 w 72"/>
                <a:gd name="T17"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74">
                  <a:moveTo>
                    <a:pt x="25" y="74"/>
                  </a:moveTo>
                  <a:lnTo>
                    <a:pt x="0" y="0"/>
                  </a:lnTo>
                  <a:lnTo>
                    <a:pt x="21" y="0"/>
                  </a:lnTo>
                  <a:lnTo>
                    <a:pt x="37" y="50"/>
                  </a:lnTo>
                  <a:lnTo>
                    <a:pt x="37" y="50"/>
                  </a:lnTo>
                  <a:lnTo>
                    <a:pt x="52" y="0"/>
                  </a:lnTo>
                  <a:lnTo>
                    <a:pt x="72" y="0"/>
                  </a:lnTo>
                  <a:lnTo>
                    <a:pt x="48" y="74"/>
                  </a:lnTo>
                  <a:lnTo>
                    <a:pt x="25" y="7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70" name="Freeform 25"/>
            <p:cNvSpPr>
              <a:spLocks noEditPoints="1"/>
            </p:cNvSpPr>
            <p:nvPr userDrawn="1"/>
          </p:nvSpPr>
          <p:spPr bwMode="auto">
            <a:xfrm>
              <a:off x="1375" y="2953"/>
              <a:ext cx="20" cy="102"/>
            </a:xfrm>
            <a:custGeom>
              <a:avLst/>
              <a:gdLst>
                <a:gd name="T0" fmla="*/ 20 w 20"/>
                <a:gd name="T1" fmla="*/ 102 h 102"/>
                <a:gd name="T2" fmla="*/ 0 w 20"/>
                <a:gd name="T3" fmla="*/ 102 h 102"/>
                <a:gd name="T4" fmla="*/ 0 w 20"/>
                <a:gd name="T5" fmla="*/ 28 h 102"/>
                <a:gd name="T6" fmla="*/ 20 w 20"/>
                <a:gd name="T7" fmla="*/ 28 h 102"/>
                <a:gd name="T8" fmla="*/ 20 w 20"/>
                <a:gd name="T9" fmla="*/ 102 h 102"/>
                <a:gd name="T10" fmla="*/ 0 w 20"/>
                <a:gd name="T11" fmla="*/ 0 h 102"/>
                <a:gd name="T12" fmla="*/ 20 w 20"/>
                <a:gd name="T13" fmla="*/ 0 h 102"/>
                <a:gd name="T14" fmla="*/ 20 w 20"/>
                <a:gd name="T15" fmla="*/ 17 h 102"/>
                <a:gd name="T16" fmla="*/ 0 w 20"/>
                <a:gd name="T17" fmla="*/ 17 h 102"/>
                <a:gd name="T18" fmla="*/ 0 w 20"/>
                <a:gd name="T19"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102">
                  <a:moveTo>
                    <a:pt x="20" y="102"/>
                  </a:moveTo>
                  <a:lnTo>
                    <a:pt x="0" y="102"/>
                  </a:lnTo>
                  <a:lnTo>
                    <a:pt x="0" y="28"/>
                  </a:lnTo>
                  <a:lnTo>
                    <a:pt x="20" y="28"/>
                  </a:lnTo>
                  <a:lnTo>
                    <a:pt x="20" y="102"/>
                  </a:lnTo>
                  <a:close/>
                  <a:moveTo>
                    <a:pt x="0" y="0"/>
                  </a:moveTo>
                  <a:lnTo>
                    <a:pt x="20" y="0"/>
                  </a:lnTo>
                  <a:lnTo>
                    <a:pt x="20" y="17"/>
                  </a:lnTo>
                  <a:lnTo>
                    <a:pt x="0" y="1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71" name="Freeform 26"/>
            <p:cNvSpPr>
              <a:spLocks/>
            </p:cNvSpPr>
            <p:nvPr userDrawn="1"/>
          </p:nvSpPr>
          <p:spPr bwMode="auto">
            <a:xfrm>
              <a:off x="1406" y="2979"/>
              <a:ext cx="72" cy="77"/>
            </a:xfrm>
            <a:custGeom>
              <a:avLst/>
              <a:gdLst>
                <a:gd name="T0" fmla="*/ 73 w 142"/>
                <a:gd name="T1" fmla="*/ 30 h 151"/>
                <a:gd name="T2" fmla="*/ 58 w 142"/>
                <a:gd name="T3" fmla="*/ 34 h 151"/>
                <a:gd name="T4" fmla="*/ 47 w 142"/>
                <a:gd name="T5" fmla="*/ 45 h 151"/>
                <a:gd name="T6" fmla="*/ 42 w 142"/>
                <a:gd name="T7" fmla="*/ 60 h 151"/>
                <a:gd name="T8" fmla="*/ 40 w 142"/>
                <a:gd name="T9" fmla="*/ 76 h 151"/>
                <a:gd name="T10" fmla="*/ 42 w 142"/>
                <a:gd name="T11" fmla="*/ 92 h 151"/>
                <a:gd name="T12" fmla="*/ 47 w 142"/>
                <a:gd name="T13" fmla="*/ 107 h 151"/>
                <a:gd name="T14" fmla="*/ 57 w 142"/>
                <a:gd name="T15" fmla="*/ 118 h 151"/>
                <a:gd name="T16" fmla="*/ 73 w 142"/>
                <a:gd name="T17" fmla="*/ 122 h 151"/>
                <a:gd name="T18" fmla="*/ 94 w 142"/>
                <a:gd name="T19" fmla="*/ 114 h 151"/>
                <a:gd name="T20" fmla="*/ 104 w 142"/>
                <a:gd name="T21" fmla="*/ 92 h 151"/>
                <a:gd name="T22" fmla="*/ 142 w 142"/>
                <a:gd name="T23" fmla="*/ 92 h 151"/>
                <a:gd name="T24" fmla="*/ 120 w 142"/>
                <a:gd name="T25" fmla="*/ 136 h 151"/>
                <a:gd name="T26" fmla="*/ 73 w 142"/>
                <a:gd name="T27" fmla="*/ 151 h 151"/>
                <a:gd name="T28" fmla="*/ 43 w 142"/>
                <a:gd name="T29" fmla="*/ 146 h 151"/>
                <a:gd name="T30" fmla="*/ 20 w 142"/>
                <a:gd name="T31" fmla="*/ 131 h 151"/>
                <a:gd name="T32" fmla="*/ 6 w 142"/>
                <a:gd name="T33" fmla="*/ 107 h 151"/>
                <a:gd name="T34" fmla="*/ 0 w 142"/>
                <a:gd name="T35" fmla="*/ 78 h 151"/>
                <a:gd name="T36" fmla="*/ 5 w 142"/>
                <a:gd name="T37" fmla="*/ 47 h 151"/>
                <a:gd name="T38" fmla="*/ 20 w 142"/>
                <a:gd name="T39" fmla="*/ 22 h 151"/>
                <a:gd name="T40" fmla="*/ 43 w 142"/>
                <a:gd name="T41" fmla="*/ 6 h 151"/>
                <a:gd name="T42" fmla="*/ 74 w 142"/>
                <a:gd name="T43" fmla="*/ 0 h 151"/>
                <a:gd name="T44" fmla="*/ 98 w 142"/>
                <a:gd name="T45" fmla="*/ 3 h 151"/>
                <a:gd name="T46" fmla="*/ 119 w 142"/>
                <a:gd name="T47" fmla="*/ 13 h 151"/>
                <a:gd name="T48" fmla="*/ 135 w 142"/>
                <a:gd name="T49" fmla="*/ 30 h 151"/>
                <a:gd name="T50" fmla="*/ 141 w 142"/>
                <a:gd name="T51" fmla="*/ 54 h 151"/>
                <a:gd name="T52" fmla="*/ 103 w 142"/>
                <a:gd name="T53" fmla="*/ 54 h 151"/>
                <a:gd name="T54" fmla="*/ 73 w 142"/>
                <a:gd name="T55" fmla="*/ 3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2" h="151">
                  <a:moveTo>
                    <a:pt x="73" y="30"/>
                  </a:moveTo>
                  <a:cubicBezTo>
                    <a:pt x="67" y="30"/>
                    <a:pt x="62" y="31"/>
                    <a:pt x="58" y="34"/>
                  </a:cubicBezTo>
                  <a:cubicBezTo>
                    <a:pt x="53" y="37"/>
                    <a:pt x="50" y="41"/>
                    <a:pt x="47" y="45"/>
                  </a:cubicBezTo>
                  <a:cubicBezTo>
                    <a:pt x="45" y="50"/>
                    <a:pt x="43" y="55"/>
                    <a:pt x="42" y="60"/>
                  </a:cubicBezTo>
                  <a:cubicBezTo>
                    <a:pt x="40" y="66"/>
                    <a:pt x="40" y="71"/>
                    <a:pt x="40" y="76"/>
                  </a:cubicBezTo>
                  <a:cubicBezTo>
                    <a:pt x="40" y="82"/>
                    <a:pt x="40" y="87"/>
                    <a:pt x="42" y="92"/>
                  </a:cubicBezTo>
                  <a:cubicBezTo>
                    <a:pt x="43" y="98"/>
                    <a:pt x="44" y="102"/>
                    <a:pt x="47" y="107"/>
                  </a:cubicBezTo>
                  <a:cubicBezTo>
                    <a:pt x="49" y="111"/>
                    <a:pt x="53" y="115"/>
                    <a:pt x="57" y="118"/>
                  </a:cubicBezTo>
                  <a:cubicBezTo>
                    <a:pt x="61" y="120"/>
                    <a:pt x="67" y="122"/>
                    <a:pt x="73" y="122"/>
                  </a:cubicBezTo>
                  <a:cubicBezTo>
                    <a:pt x="82" y="122"/>
                    <a:pt x="89" y="119"/>
                    <a:pt x="94" y="114"/>
                  </a:cubicBezTo>
                  <a:cubicBezTo>
                    <a:pt x="100" y="108"/>
                    <a:pt x="103" y="101"/>
                    <a:pt x="104" y="92"/>
                  </a:cubicBezTo>
                  <a:cubicBezTo>
                    <a:pt x="142" y="92"/>
                    <a:pt x="142" y="92"/>
                    <a:pt x="142" y="92"/>
                  </a:cubicBezTo>
                  <a:cubicBezTo>
                    <a:pt x="140" y="112"/>
                    <a:pt x="132" y="126"/>
                    <a:pt x="120" y="136"/>
                  </a:cubicBezTo>
                  <a:cubicBezTo>
                    <a:pt x="108" y="146"/>
                    <a:pt x="92" y="151"/>
                    <a:pt x="73" y="151"/>
                  </a:cubicBezTo>
                  <a:cubicBezTo>
                    <a:pt x="62" y="151"/>
                    <a:pt x="52" y="149"/>
                    <a:pt x="43" y="146"/>
                  </a:cubicBezTo>
                  <a:cubicBezTo>
                    <a:pt x="34" y="142"/>
                    <a:pt x="27" y="137"/>
                    <a:pt x="20" y="131"/>
                  </a:cubicBezTo>
                  <a:cubicBezTo>
                    <a:pt x="14" y="124"/>
                    <a:pt x="9" y="116"/>
                    <a:pt x="6" y="107"/>
                  </a:cubicBezTo>
                  <a:cubicBezTo>
                    <a:pt x="2" y="98"/>
                    <a:pt x="0" y="89"/>
                    <a:pt x="0" y="78"/>
                  </a:cubicBezTo>
                  <a:cubicBezTo>
                    <a:pt x="0" y="67"/>
                    <a:pt x="2" y="56"/>
                    <a:pt x="5" y="47"/>
                  </a:cubicBezTo>
                  <a:cubicBezTo>
                    <a:pt x="8" y="37"/>
                    <a:pt x="13" y="29"/>
                    <a:pt x="20" y="22"/>
                  </a:cubicBezTo>
                  <a:cubicBezTo>
                    <a:pt x="26" y="15"/>
                    <a:pt x="34" y="10"/>
                    <a:pt x="43" y="6"/>
                  </a:cubicBezTo>
                  <a:cubicBezTo>
                    <a:pt x="52" y="2"/>
                    <a:pt x="62" y="0"/>
                    <a:pt x="74" y="0"/>
                  </a:cubicBezTo>
                  <a:cubicBezTo>
                    <a:pt x="82" y="0"/>
                    <a:pt x="90" y="1"/>
                    <a:pt x="98" y="3"/>
                  </a:cubicBezTo>
                  <a:cubicBezTo>
                    <a:pt x="106" y="5"/>
                    <a:pt x="113" y="9"/>
                    <a:pt x="119" y="13"/>
                  </a:cubicBezTo>
                  <a:cubicBezTo>
                    <a:pt x="126" y="18"/>
                    <a:pt x="131" y="24"/>
                    <a:pt x="135" y="30"/>
                  </a:cubicBezTo>
                  <a:cubicBezTo>
                    <a:pt x="139" y="37"/>
                    <a:pt x="141" y="45"/>
                    <a:pt x="141" y="54"/>
                  </a:cubicBezTo>
                  <a:cubicBezTo>
                    <a:pt x="103" y="54"/>
                    <a:pt x="103" y="54"/>
                    <a:pt x="103" y="54"/>
                  </a:cubicBezTo>
                  <a:cubicBezTo>
                    <a:pt x="100" y="38"/>
                    <a:pt x="90" y="30"/>
                    <a:pt x="73" y="3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72" name="Freeform 27"/>
            <p:cNvSpPr>
              <a:spLocks noEditPoints="1"/>
            </p:cNvSpPr>
            <p:nvPr userDrawn="1"/>
          </p:nvSpPr>
          <p:spPr bwMode="auto">
            <a:xfrm>
              <a:off x="1485" y="2979"/>
              <a:ext cx="73" cy="77"/>
            </a:xfrm>
            <a:custGeom>
              <a:avLst/>
              <a:gdLst>
                <a:gd name="T0" fmla="*/ 94 w 144"/>
                <a:gd name="T1" fmla="*/ 37 h 151"/>
                <a:gd name="T2" fmla="*/ 72 w 144"/>
                <a:gd name="T3" fmla="*/ 30 h 151"/>
                <a:gd name="T4" fmla="*/ 57 w 144"/>
                <a:gd name="T5" fmla="*/ 33 h 151"/>
                <a:gd name="T6" fmla="*/ 47 w 144"/>
                <a:gd name="T7" fmla="*/ 41 h 151"/>
                <a:gd name="T8" fmla="*/ 41 w 144"/>
                <a:gd name="T9" fmla="*/ 51 h 151"/>
                <a:gd name="T10" fmla="*/ 39 w 144"/>
                <a:gd name="T11" fmla="*/ 60 h 151"/>
                <a:gd name="T12" fmla="*/ 104 w 144"/>
                <a:gd name="T13" fmla="*/ 60 h 151"/>
                <a:gd name="T14" fmla="*/ 94 w 144"/>
                <a:gd name="T15" fmla="*/ 37 h 151"/>
                <a:gd name="T16" fmla="*/ 49 w 144"/>
                <a:gd name="T17" fmla="*/ 113 h 151"/>
                <a:gd name="T18" fmla="*/ 75 w 144"/>
                <a:gd name="T19" fmla="*/ 122 h 151"/>
                <a:gd name="T20" fmla="*/ 95 w 144"/>
                <a:gd name="T21" fmla="*/ 116 h 151"/>
                <a:gd name="T22" fmla="*/ 106 w 144"/>
                <a:gd name="T23" fmla="*/ 103 h 151"/>
                <a:gd name="T24" fmla="*/ 141 w 144"/>
                <a:gd name="T25" fmla="*/ 103 h 151"/>
                <a:gd name="T26" fmla="*/ 115 w 144"/>
                <a:gd name="T27" fmla="*/ 140 h 151"/>
                <a:gd name="T28" fmla="*/ 73 w 144"/>
                <a:gd name="T29" fmla="*/ 151 h 151"/>
                <a:gd name="T30" fmla="*/ 43 w 144"/>
                <a:gd name="T31" fmla="*/ 146 h 151"/>
                <a:gd name="T32" fmla="*/ 20 w 144"/>
                <a:gd name="T33" fmla="*/ 130 h 151"/>
                <a:gd name="T34" fmla="*/ 5 w 144"/>
                <a:gd name="T35" fmla="*/ 106 h 151"/>
                <a:gd name="T36" fmla="*/ 0 w 144"/>
                <a:gd name="T37" fmla="*/ 76 h 151"/>
                <a:gd name="T38" fmla="*/ 5 w 144"/>
                <a:gd name="T39" fmla="*/ 46 h 151"/>
                <a:gd name="T40" fmla="*/ 20 w 144"/>
                <a:gd name="T41" fmla="*/ 22 h 151"/>
                <a:gd name="T42" fmla="*/ 43 w 144"/>
                <a:gd name="T43" fmla="*/ 6 h 151"/>
                <a:gd name="T44" fmla="*/ 73 w 144"/>
                <a:gd name="T45" fmla="*/ 0 h 151"/>
                <a:gd name="T46" fmla="*/ 105 w 144"/>
                <a:gd name="T47" fmla="*/ 7 h 151"/>
                <a:gd name="T48" fmla="*/ 128 w 144"/>
                <a:gd name="T49" fmla="*/ 26 h 151"/>
                <a:gd name="T50" fmla="*/ 140 w 144"/>
                <a:gd name="T51" fmla="*/ 53 h 151"/>
                <a:gd name="T52" fmla="*/ 143 w 144"/>
                <a:gd name="T53" fmla="*/ 85 h 151"/>
                <a:gd name="T54" fmla="*/ 39 w 144"/>
                <a:gd name="T55" fmla="*/ 85 h 151"/>
                <a:gd name="T56" fmla="*/ 49 w 144"/>
                <a:gd name="T57" fmla="*/ 11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4" h="151">
                  <a:moveTo>
                    <a:pt x="94" y="37"/>
                  </a:moveTo>
                  <a:cubicBezTo>
                    <a:pt x="89" y="32"/>
                    <a:pt x="82" y="30"/>
                    <a:pt x="72" y="30"/>
                  </a:cubicBezTo>
                  <a:cubicBezTo>
                    <a:pt x="66" y="30"/>
                    <a:pt x="61" y="31"/>
                    <a:pt x="57" y="33"/>
                  </a:cubicBezTo>
                  <a:cubicBezTo>
                    <a:pt x="52" y="35"/>
                    <a:pt x="49" y="38"/>
                    <a:pt x="47" y="41"/>
                  </a:cubicBezTo>
                  <a:cubicBezTo>
                    <a:pt x="44" y="44"/>
                    <a:pt x="42" y="47"/>
                    <a:pt x="41" y="51"/>
                  </a:cubicBezTo>
                  <a:cubicBezTo>
                    <a:pt x="40" y="54"/>
                    <a:pt x="40" y="57"/>
                    <a:pt x="39" y="60"/>
                  </a:cubicBezTo>
                  <a:cubicBezTo>
                    <a:pt x="104" y="60"/>
                    <a:pt x="104" y="60"/>
                    <a:pt x="104" y="60"/>
                  </a:cubicBezTo>
                  <a:cubicBezTo>
                    <a:pt x="102" y="50"/>
                    <a:pt x="99" y="43"/>
                    <a:pt x="94" y="37"/>
                  </a:cubicBezTo>
                  <a:moveTo>
                    <a:pt x="49" y="113"/>
                  </a:moveTo>
                  <a:cubicBezTo>
                    <a:pt x="55" y="119"/>
                    <a:pt x="64" y="122"/>
                    <a:pt x="75" y="122"/>
                  </a:cubicBezTo>
                  <a:cubicBezTo>
                    <a:pt x="83" y="122"/>
                    <a:pt x="90" y="120"/>
                    <a:pt x="95" y="116"/>
                  </a:cubicBezTo>
                  <a:cubicBezTo>
                    <a:pt x="101" y="112"/>
                    <a:pt x="105" y="108"/>
                    <a:pt x="106" y="103"/>
                  </a:cubicBezTo>
                  <a:cubicBezTo>
                    <a:pt x="141" y="103"/>
                    <a:pt x="141" y="103"/>
                    <a:pt x="141" y="103"/>
                  </a:cubicBezTo>
                  <a:cubicBezTo>
                    <a:pt x="135" y="120"/>
                    <a:pt x="127" y="133"/>
                    <a:pt x="115" y="140"/>
                  </a:cubicBezTo>
                  <a:cubicBezTo>
                    <a:pt x="104" y="147"/>
                    <a:pt x="90" y="151"/>
                    <a:pt x="73" y="151"/>
                  </a:cubicBezTo>
                  <a:cubicBezTo>
                    <a:pt x="62" y="151"/>
                    <a:pt x="52" y="149"/>
                    <a:pt x="43" y="146"/>
                  </a:cubicBezTo>
                  <a:cubicBezTo>
                    <a:pt x="34" y="142"/>
                    <a:pt x="26" y="137"/>
                    <a:pt x="20" y="130"/>
                  </a:cubicBezTo>
                  <a:cubicBezTo>
                    <a:pt x="13" y="124"/>
                    <a:pt x="9" y="116"/>
                    <a:pt x="5" y="106"/>
                  </a:cubicBezTo>
                  <a:cubicBezTo>
                    <a:pt x="2" y="97"/>
                    <a:pt x="0" y="87"/>
                    <a:pt x="0" y="76"/>
                  </a:cubicBezTo>
                  <a:cubicBezTo>
                    <a:pt x="0" y="65"/>
                    <a:pt x="2" y="55"/>
                    <a:pt x="5" y="46"/>
                  </a:cubicBezTo>
                  <a:cubicBezTo>
                    <a:pt x="9" y="37"/>
                    <a:pt x="14" y="29"/>
                    <a:pt x="20" y="22"/>
                  </a:cubicBezTo>
                  <a:cubicBezTo>
                    <a:pt x="27" y="15"/>
                    <a:pt x="35" y="10"/>
                    <a:pt x="43" y="6"/>
                  </a:cubicBezTo>
                  <a:cubicBezTo>
                    <a:pt x="52" y="2"/>
                    <a:pt x="62" y="0"/>
                    <a:pt x="73" y="0"/>
                  </a:cubicBezTo>
                  <a:cubicBezTo>
                    <a:pt x="86" y="0"/>
                    <a:pt x="96" y="2"/>
                    <a:pt x="105" y="7"/>
                  </a:cubicBezTo>
                  <a:cubicBezTo>
                    <a:pt x="114" y="12"/>
                    <a:pt x="122" y="18"/>
                    <a:pt x="128" y="26"/>
                  </a:cubicBezTo>
                  <a:cubicBezTo>
                    <a:pt x="134" y="34"/>
                    <a:pt x="138" y="43"/>
                    <a:pt x="140" y="53"/>
                  </a:cubicBezTo>
                  <a:cubicBezTo>
                    <a:pt x="143" y="63"/>
                    <a:pt x="144" y="74"/>
                    <a:pt x="143" y="85"/>
                  </a:cubicBezTo>
                  <a:cubicBezTo>
                    <a:pt x="39" y="85"/>
                    <a:pt x="39" y="85"/>
                    <a:pt x="39" y="85"/>
                  </a:cubicBezTo>
                  <a:cubicBezTo>
                    <a:pt x="40" y="98"/>
                    <a:pt x="43" y="107"/>
                    <a:pt x="49" y="113"/>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73" name="Freeform 28"/>
            <p:cNvSpPr>
              <a:spLocks/>
            </p:cNvSpPr>
            <p:nvPr userDrawn="1"/>
          </p:nvSpPr>
          <p:spPr bwMode="auto">
            <a:xfrm>
              <a:off x="1564" y="2979"/>
              <a:ext cx="67" cy="77"/>
            </a:xfrm>
            <a:custGeom>
              <a:avLst/>
              <a:gdLst>
                <a:gd name="T0" fmla="*/ 40 w 133"/>
                <a:gd name="T1" fmla="*/ 112 h 151"/>
                <a:gd name="T2" fmla="*/ 47 w 133"/>
                <a:gd name="T3" fmla="*/ 119 h 151"/>
                <a:gd name="T4" fmla="*/ 56 w 133"/>
                <a:gd name="T5" fmla="*/ 124 h 151"/>
                <a:gd name="T6" fmla="*/ 67 w 133"/>
                <a:gd name="T7" fmla="*/ 125 h 151"/>
                <a:gd name="T8" fmla="*/ 76 w 133"/>
                <a:gd name="T9" fmla="*/ 124 h 151"/>
                <a:gd name="T10" fmla="*/ 84 w 133"/>
                <a:gd name="T11" fmla="*/ 121 h 151"/>
                <a:gd name="T12" fmla="*/ 91 w 133"/>
                <a:gd name="T13" fmla="*/ 115 h 151"/>
                <a:gd name="T14" fmla="*/ 93 w 133"/>
                <a:gd name="T15" fmla="*/ 107 h 151"/>
                <a:gd name="T16" fmla="*/ 81 w 133"/>
                <a:gd name="T17" fmla="*/ 93 h 151"/>
                <a:gd name="T18" fmla="*/ 48 w 133"/>
                <a:gd name="T19" fmla="*/ 84 h 151"/>
                <a:gd name="T20" fmla="*/ 32 w 133"/>
                <a:gd name="T21" fmla="*/ 80 h 151"/>
                <a:gd name="T22" fmla="*/ 17 w 133"/>
                <a:gd name="T23" fmla="*/ 73 h 151"/>
                <a:gd name="T24" fmla="*/ 7 w 133"/>
                <a:gd name="T25" fmla="*/ 62 h 151"/>
                <a:gd name="T26" fmla="*/ 3 w 133"/>
                <a:gd name="T27" fmla="*/ 46 h 151"/>
                <a:gd name="T28" fmla="*/ 8 w 133"/>
                <a:gd name="T29" fmla="*/ 23 h 151"/>
                <a:gd name="T30" fmla="*/ 23 w 133"/>
                <a:gd name="T31" fmla="*/ 9 h 151"/>
                <a:gd name="T32" fmla="*/ 43 w 133"/>
                <a:gd name="T33" fmla="*/ 2 h 151"/>
                <a:gd name="T34" fmla="*/ 65 w 133"/>
                <a:gd name="T35" fmla="*/ 0 h 151"/>
                <a:gd name="T36" fmla="*/ 88 w 133"/>
                <a:gd name="T37" fmla="*/ 2 h 151"/>
                <a:gd name="T38" fmla="*/ 108 w 133"/>
                <a:gd name="T39" fmla="*/ 10 h 151"/>
                <a:gd name="T40" fmla="*/ 122 w 133"/>
                <a:gd name="T41" fmla="*/ 24 h 151"/>
                <a:gd name="T42" fmla="*/ 129 w 133"/>
                <a:gd name="T43" fmla="*/ 46 h 151"/>
                <a:gd name="T44" fmla="*/ 91 w 133"/>
                <a:gd name="T45" fmla="*/ 46 h 151"/>
                <a:gd name="T46" fmla="*/ 83 w 133"/>
                <a:gd name="T47" fmla="*/ 30 h 151"/>
                <a:gd name="T48" fmla="*/ 64 w 133"/>
                <a:gd name="T49" fmla="*/ 26 h 151"/>
                <a:gd name="T50" fmla="*/ 57 w 133"/>
                <a:gd name="T51" fmla="*/ 27 h 151"/>
                <a:gd name="T52" fmla="*/ 50 w 133"/>
                <a:gd name="T53" fmla="*/ 29 h 151"/>
                <a:gd name="T54" fmla="*/ 45 w 133"/>
                <a:gd name="T55" fmla="*/ 33 h 151"/>
                <a:gd name="T56" fmla="*/ 42 w 133"/>
                <a:gd name="T57" fmla="*/ 40 h 151"/>
                <a:gd name="T58" fmla="*/ 46 w 133"/>
                <a:gd name="T59" fmla="*/ 48 h 151"/>
                <a:gd name="T60" fmla="*/ 56 w 133"/>
                <a:gd name="T61" fmla="*/ 54 h 151"/>
                <a:gd name="T62" fmla="*/ 71 w 133"/>
                <a:gd name="T63" fmla="*/ 57 h 151"/>
                <a:gd name="T64" fmla="*/ 87 w 133"/>
                <a:gd name="T65" fmla="*/ 61 h 151"/>
                <a:gd name="T66" fmla="*/ 104 w 133"/>
                <a:gd name="T67" fmla="*/ 66 h 151"/>
                <a:gd name="T68" fmla="*/ 119 w 133"/>
                <a:gd name="T69" fmla="*/ 73 h 151"/>
                <a:gd name="T70" fmla="*/ 129 w 133"/>
                <a:gd name="T71" fmla="*/ 85 h 151"/>
                <a:gd name="T72" fmla="*/ 133 w 133"/>
                <a:gd name="T73" fmla="*/ 101 h 151"/>
                <a:gd name="T74" fmla="*/ 127 w 133"/>
                <a:gd name="T75" fmla="*/ 125 h 151"/>
                <a:gd name="T76" fmla="*/ 112 w 133"/>
                <a:gd name="T77" fmla="*/ 141 h 151"/>
                <a:gd name="T78" fmla="*/ 91 w 133"/>
                <a:gd name="T79" fmla="*/ 149 h 151"/>
                <a:gd name="T80" fmla="*/ 67 w 133"/>
                <a:gd name="T81" fmla="*/ 151 h 151"/>
                <a:gd name="T82" fmla="*/ 43 w 133"/>
                <a:gd name="T83" fmla="*/ 149 h 151"/>
                <a:gd name="T84" fmla="*/ 21 w 133"/>
                <a:gd name="T85" fmla="*/ 140 h 151"/>
                <a:gd name="T86" fmla="*/ 6 w 133"/>
                <a:gd name="T87" fmla="*/ 125 h 151"/>
                <a:gd name="T88" fmla="*/ 0 w 133"/>
                <a:gd name="T89" fmla="*/ 101 h 151"/>
                <a:gd name="T90" fmla="*/ 37 w 133"/>
                <a:gd name="T91" fmla="*/ 101 h 151"/>
                <a:gd name="T92" fmla="*/ 40 w 133"/>
                <a:gd name="T93" fmla="*/ 11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3" h="151">
                  <a:moveTo>
                    <a:pt x="40" y="112"/>
                  </a:moveTo>
                  <a:cubicBezTo>
                    <a:pt x="41" y="115"/>
                    <a:pt x="44" y="117"/>
                    <a:pt x="47" y="119"/>
                  </a:cubicBezTo>
                  <a:cubicBezTo>
                    <a:pt x="49" y="121"/>
                    <a:pt x="52" y="123"/>
                    <a:pt x="56" y="124"/>
                  </a:cubicBezTo>
                  <a:cubicBezTo>
                    <a:pt x="60" y="125"/>
                    <a:pt x="63" y="125"/>
                    <a:pt x="67" y="125"/>
                  </a:cubicBezTo>
                  <a:cubicBezTo>
                    <a:pt x="70" y="125"/>
                    <a:pt x="73" y="125"/>
                    <a:pt x="76" y="124"/>
                  </a:cubicBezTo>
                  <a:cubicBezTo>
                    <a:pt x="79" y="123"/>
                    <a:pt x="82" y="122"/>
                    <a:pt x="84" y="121"/>
                  </a:cubicBezTo>
                  <a:cubicBezTo>
                    <a:pt x="87" y="120"/>
                    <a:pt x="89" y="118"/>
                    <a:pt x="91" y="115"/>
                  </a:cubicBezTo>
                  <a:cubicBezTo>
                    <a:pt x="92" y="113"/>
                    <a:pt x="93" y="110"/>
                    <a:pt x="93" y="107"/>
                  </a:cubicBezTo>
                  <a:cubicBezTo>
                    <a:pt x="93" y="101"/>
                    <a:pt x="89" y="96"/>
                    <a:pt x="81" y="93"/>
                  </a:cubicBezTo>
                  <a:cubicBezTo>
                    <a:pt x="74" y="90"/>
                    <a:pt x="63" y="87"/>
                    <a:pt x="48" y="84"/>
                  </a:cubicBezTo>
                  <a:cubicBezTo>
                    <a:pt x="43" y="83"/>
                    <a:pt x="37" y="82"/>
                    <a:pt x="32" y="80"/>
                  </a:cubicBezTo>
                  <a:cubicBezTo>
                    <a:pt x="26" y="78"/>
                    <a:pt x="21" y="76"/>
                    <a:pt x="17" y="73"/>
                  </a:cubicBezTo>
                  <a:cubicBezTo>
                    <a:pt x="13" y="70"/>
                    <a:pt x="9" y="66"/>
                    <a:pt x="7" y="62"/>
                  </a:cubicBezTo>
                  <a:cubicBezTo>
                    <a:pt x="4" y="58"/>
                    <a:pt x="3" y="52"/>
                    <a:pt x="3" y="46"/>
                  </a:cubicBezTo>
                  <a:cubicBezTo>
                    <a:pt x="3" y="37"/>
                    <a:pt x="5" y="29"/>
                    <a:pt x="8" y="23"/>
                  </a:cubicBezTo>
                  <a:cubicBezTo>
                    <a:pt x="12" y="17"/>
                    <a:pt x="17" y="13"/>
                    <a:pt x="23" y="9"/>
                  </a:cubicBezTo>
                  <a:cubicBezTo>
                    <a:pt x="29" y="6"/>
                    <a:pt x="35" y="3"/>
                    <a:pt x="43" y="2"/>
                  </a:cubicBezTo>
                  <a:cubicBezTo>
                    <a:pt x="50" y="1"/>
                    <a:pt x="58" y="0"/>
                    <a:pt x="65" y="0"/>
                  </a:cubicBezTo>
                  <a:cubicBezTo>
                    <a:pt x="73" y="0"/>
                    <a:pt x="81" y="1"/>
                    <a:pt x="88" y="2"/>
                  </a:cubicBezTo>
                  <a:cubicBezTo>
                    <a:pt x="95" y="4"/>
                    <a:pt x="102" y="6"/>
                    <a:pt x="108" y="10"/>
                  </a:cubicBezTo>
                  <a:cubicBezTo>
                    <a:pt x="113" y="13"/>
                    <a:pt x="118" y="18"/>
                    <a:pt x="122" y="24"/>
                  </a:cubicBezTo>
                  <a:cubicBezTo>
                    <a:pt x="126" y="30"/>
                    <a:pt x="128" y="37"/>
                    <a:pt x="129" y="46"/>
                  </a:cubicBezTo>
                  <a:cubicBezTo>
                    <a:pt x="91" y="46"/>
                    <a:pt x="91" y="46"/>
                    <a:pt x="91" y="46"/>
                  </a:cubicBezTo>
                  <a:cubicBezTo>
                    <a:pt x="91" y="38"/>
                    <a:pt x="88" y="33"/>
                    <a:pt x="83" y="30"/>
                  </a:cubicBezTo>
                  <a:cubicBezTo>
                    <a:pt x="77" y="28"/>
                    <a:pt x="71" y="26"/>
                    <a:pt x="64" y="26"/>
                  </a:cubicBezTo>
                  <a:cubicBezTo>
                    <a:pt x="62" y="26"/>
                    <a:pt x="60" y="26"/>
                    <a:pt x="57" y="27"/>
                  </a:cubicBezTo>
                  <a:cubicBezTo>
                    <a:pt x="54" y="27"/>
                    <a:pt x="52" y="28"/>
                    <a:pt x="50" y="29"/>
                  </a:cubicBezTo>
                  <a:cubicBezTo>
                    <a:pt x="48" y="29"/>
                    <a:pt x="46" y="31"/>
                    <a:pt x="45" y="33"/>
                  </a:cubicBezTo>
                  <a:cubicBezTo>
                    <a:pt x="43" y="34"/>
                    <a:pt x="42" y="37"/>
                    <a:pt x="42" y="40"/>
                  </a:cubicBezTo>
                  <a:cubicBezTo>
                    <a:pt x="42" y="43"/>
                    <a:pt x="44" y="46"/>
                    <a:pt x="46" y="48"/>
                  </a:cubicBezTo>
                  <a:cubicBezTo>
                    <a:pt x="49" y="51"/>
                    <a:pt x="52" y="52"/>
                    <a:pt x="56" y="54"/>
                  </a:cubicBezTo>
                  <a:cubicBezTo>
                    <a:pt x="61" y="55"/>
                    <a:pt x="65" y="56"/>
                    <a:pt x="71" y="57"/>
                  </a:cubicBezTo>
                  <a:cubicBezTo>
                    <a:pt x="76" y="59"/>
                    <a:pt x="82" y="60"/>
                    <a:pt x="87" y="61"/>
                  </a:cubicBezTo>
                  <a:cubicBezTo>
                    <a:pt x="93" y="62"/>
                    <a:pt x="98" y="64"/>
                    <a:pt x="104" y="66"/>
                  </a:cubicBezTo>
                  <a:cubicBezTo>
                    <a:pt x="109" y="68"/>
                    <a:pt x="114" y="70"/>
                    <a:pt x="119" y="73"/>
                  </a:cubicBezTo>
                  <a:cubicBezTo>
                    <a:pt x="123" y="76"/>
                    <a:pt x="126" y="80"/>
                    <a:pt x="129" y="85"/>
                  </a:cubicBezTo>
                  <a:cubicBezTo>
                    <a:pt x="131" y="89"/>
                    <a:pt x="133" y="95"/>
                    <a:pt x="133" y="101"/>
                  </a:cubicBezTo>
                  <a:cubicBezTo>
                    <a:pt x="133" y="111"/>
                    <a:pt x="131" y="119"/>
                    <a:pt x="127" y="125"/>
                  </a:cubicBezTo>
                  <a:cubicBezTo>
                    <a:pt x="123" y="132"/>
                    <a:pt x="118" y="137"/>
                    <a:pt x="112" y="141"/>
                  </a:cubicBezTo>
                  <a:cubicBezTo>
                    <a:pt x="106" y="144"/>
                    <a:pt x="99" y="147"/>
                    <a:pt x="91" y="149"/>
                  </a:cubicBezTo>
                  <a:cubicBezTo>
                    <a:pt x="83" y="150"/>
                    <a:pt x="75" y="151"/>
                    <a:pt x="67" y="151"/>
                  </a:cubicBezTo>
                  <a:cubicBezTo>
                    <a:pt x="59" y="151"/>
                    <a:pt x="51" y="150"/>
                    <a:pt x="43" y="149"/>
                  </a:cubicBezTo>
                  <a:cubicBezTo>
                    <a:pt x="35" y="147"/>
                    <a:pt x="28" y="144"/>
                    <a:pt x="21" y="140"/>
                  </a:cubicBezTo>
                  <a:cubicBezTo>
                    <a:pt x="15" y="136"/>
                    <a:pt x="10" y="131"/>
                    <a:pt x="6" y="125"/>
                  </a:cubicBezTo>
                  <a:cubicBezTo>
                    <a:pt x="2" y="118"/>
                    <a:pt x="0" y="110"/>
                    <a:pt x="0" y="101"/>
                  </a:cubicBezTo>
                  <a:cubicBezTo>
                    <a:pt x="37" y="101"/>
                    <a:pt x="37" y="101"/>
                    <a:pt x="37" y="101"/>
                  </a:cubicBezTo>
                  <a:cubicBezTo>
                    <a:pt x="37" y="105"/>
                    <a:pt x="38" y="109"/>
                    <a:pt x="40" y="1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grpSp>
      <p:grpSp>
        <p:nvGrpSpPr>
          <p:cNvPr id="30" name="Group 29"/>
          <p:cNvGrpSpPr>
            <a:grpSpLocks noChangeAspect="1"/>
          </p:cNvGrpSpPr>
          <p:nvPr userDrawn="1"/>
        </p:nvGrpSpPr>
        <p:grpSpPr bwMode="auto">
          <a:xfrm>
            <a:off x="313535" y="4233863"/>
            <a:ext cx="1692275" cy="615950"/>
            <a:chOff x="594" y="2669"/>
            <a:chExt cx="1066" cy="388"/>
          </a:xfrm>
        </p:grpSpPr>
        <p:sp>
          <p:nvSpPr>
            <p:cNvPr id="31" name="Rectangle 5"/>
            <p:cNvSpPr>
              <a:spLocks noChangeArrowheads="1"/>
            </p:cNvSpPr>
            <p:nvPr userDrawn="1"/>
          </p:nvSpPr>
          <p:spPr bwMode="auto">
            <a:xfrm>
              <a:off x="594" y="2669"/>
              <a:ext cx="386" cy="386"/>
            </a:xfrm>
            <a:prstGeom prst="rect">
              <a:avLst/>
            </a:prstGeom>
            <a:solidFill>
              <a:srgbClr val="FF7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32" name="Freeform 6"/>
            <p:cNvSpPr>
              <a:spLocks noEditPoints="1"/>
            </p:cNvSpPr>
            <p:nvPr userDrawn="1"/>
          </p:nvSpPr>
          <p:spPr bwMode="auto">
            <a:xfrm>
              <a:off x="712" y="2968"/>
              <a:ext cx="47" cy="55"/>
            </a:xfrm>
            <a:custGeom>
              <a:avLst/>
              <a:gdLst>
                <a:gd name="T0" fmla="*/ 66 w 93"/>
                <a:gd name="T1" fmla="*/ 99 h 109"/>
                <a:gd name="T2" fmla="*/ 31 w 93"/>
                <a:gd name="T3" fmla="*/ 109 h 109"/>
                <a:gd name="T4" fmla="*/ 0 w 93"/>
                <a:gd name="T5" fmla="*/ 79 h 109"/>
                <a:gd name="T6" fmla="*/ 66 w 93"/>
                <a:gd name="T7" fmla="*/ 37 h 109"/>
                <a:gd name="T8" fmla="*/ 66 w 93"/>
                <a:gd name="T9" fmla="*/ 32 h 109"/>
                <a:gd name="T10" fmla="*/ 49 w 93"/>
                <a:gd name="T11" fmla="*/ 19 h 109"/>
                <a:gd name="T12" fmla="*/ 24 w 93"/>
                <a:gd name="T13" fmla="*/ 32 h 109"/>
                <a:gd name="T14" fmla="*/ 5 w 93"/>
                <a:gd name="T15" fmla="*/ 21 h 109"/>
                <a:gd name="T16" fmla="*/ 50 w 93"/>
                <a:gd name="T17" fmla="*/ 0 h 109"/>
                <a:gd name="T18" fmla="*/ 93 w 93"/>
                <a:gd name="T19" fmla="*/ 32 h 109"/>
                <a:gd name="T20" fmla="*/ 93 w 93"/>
                <a:gd name="T21" fmla="*/ 108 h 109"/>
                <a:gd name="T22" fmla="*/ 68 w 93"/>
                <a:gd name="T23" fmla="*/ 108 h 109"/>
                <a:gd name="T24" fmla="*/ 66 w 93"/>
                <a:gd name="T25" fmla="*/ 99 h 109"/>
                <a:gd name="T26" fmla="*/ 27 w 93"/>
                <a:gd name="T27" fmla="*/ 77 h 109"/>
                <a:gd name="T28" fmla="*/ 39 w 93"/>
                <a:gd name="T29" fmla="*/ 90 h 109"/>
                <a:gd name="T30" fmla="*/ 65 w 93"/>
                <a:gd name="T31" fmla="*/ 79 h 109"/>
                <a:gd name="T32" fmla="*/ 65 w 93"/>
                <a:gd name="T33" fmla="*/ 54 h 109"/>
                <a:gd name="T34" fmla="*/ 27 w 93"/>
                <a:gd name="T35" fmla="*/ 7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3" h="109">
                  <a:moveTo>
                    <a:pt x="66" y="99"/>
                  </a:moveTo>
                  <a:cubicBezTo>
                    <a:pt x="55" y="106"/>
                    <a:pt x="43" y="109"/>
                    <a:pt x="31" y="109"/>
                  </a:cubicBezTo>
                  <a:cubicBezTo>
                    <a:pt x="11" y="109"/>
                    <a:pt x="0" y="96"/>
                    <a:pt x="0" y="79"/>
                  </a:cubicBezTo>
                  <a:cubicBezTo>
                    <a:pt x="0" y="55"/>
                    <a:pt x="21" y="42"/>
                    <a:pt x="66" y="37"/>
                  </a:cubicBezTo>
                  <a:cubicBezTo>
                    <a:pt x="66" y="32"/>
                    <a:pt x="66" y="32"/>
                    <a:pt x="66" y="32"/>
                  </a:cubicBezTo>
                  <a:cubicBezTo>
                    <a:pt x="66" y="24"/>
                    <a:pt x="60" y="19"/>
                    <a:pt x="49" y="19"/>
                  </a:cubicBezTo>
                  <a:cubicBezTo>
                    <a:pt x="39" y="19"/>
                    <a:pt x="30" y="24"/>
                    <a:pt x="24" y="32"/>
                  </a:cubicBezTo>
                  <a:cubicBezTo>
                    <a:pt x="5" y="21"/>
                    <a:pt x="5" y="21"/>
                    <a:pt x="5" y="21"/>
                  </a:cubicBezTo>
                  <a:cubicBezTo>
                    <a:pt x="15" y="7"/>
                    <a:pt x="30" y="0"/>
                    <a:pt x="50" y="0"/>
                  </a:cubicBezTo>
                  <a:cubicBezTo>
                    <a:pt x="77" y="0"/>
                    <a:pt x="93" y="12"/>
                    <a:pt x="93" y="32"/>
                  </a:cubicBezTo>
                  <a:cubicBezTo>
                    <a:pt x="93" y="32"/>
                    <a:pt x="93" y="108"/>
                    <a:pt x="93" y="108"/>
                  </a:cubicBezTo>
                  <a:cubicBezTo>
                    <a:pt x="68" y="108"/>
                    <a:pt x="68" y="108"/>
                    <a:pt x="68" y="108"/>
                  </a:cubicBezTo>
                  <a:lnTo>
                    <a:pt x="66" y="99"/>
                  </a:lnTo>
                  <a:close/>
                  <a:moveTo>
                    <a:pt x="27" y="77"/>
                  </a:moveTo>
                  <a:cubicBezTo>
                    <a:pt x="27" y="84"/>
                    <a:pt x="31" y="90"/>
                    <a:pt x="39" y="90"/>
                  </a:cubicBezTo>
                  <a:cubicBezTo>
                    <a:pt x="48" y="90"/>
                    <a:pt x="57" y="87"/>
                    <a:pt x="65" y="79"/>
                  </a:cubicBezTo>
                  <a:cubicBezTo>
                    <a:pt x="65" y="54"/>
                    <a:pt x="65" y="54"/>
                    <a:pt x="65" y="54"/>
                  </a:cubicBezTo>
                  <a:cubicBezTo>
                    <a:pt x="39" y="57"/>
                    <a:pt x="27" y="64"/>
                    <a:pt x="27" y="7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33" name="Freeform 7"/>
            <p:cNvSpPr>
              <a:spLocks/>
            </p:cNvSpPr>
            <p:nvPr userDrawn="1"/>
          </p:nvSpPr>
          <p:spPr bwMode="auto">
            <a:xfrm>
              <a:off x="770" y="2968"/>
              <a:ext cx="48" cy="55"/>
            </a:xfrm>
            <a:custGeom>
              <a:avLst/>
              <a:gdLst>
                <a:gd name="T0" fmla="*/ 0 w 94"/>
                <a:gd name="T1" fmla="*/ 5 h 108"/>
                <a:gd name="T2" fmla="*/ 23 w 94"/>
                <a:gd name="T3" fmla="*/ 2 h 108"/>
                <a:gd name="T4" fmla="*/ 25 w 94"/>
                <a:gd name="T5" fmla="*/ 15 h 108"/>
                <a:gd name="T6" fmla="*/ 61 w 94"/>
                <a:gd name="T7" fmla="*/ 0 h 108"/>
                <a:gd name="T8" fmla="*/ 94 w 94"/>
                <a:gd name="T9" fmla="*/ 34 h 108"/>
                <a:gd name="T10" fmla="*/ 94 w 94"/>
                <a:gd name="T11" fmla="*/ 108 h 108"/>
                <a:gd name="T12" fmla="*/ 66 w 94"/>
                <a:gd name="T13" fmla="*/ 108 h 108"/>
                <a:gd name="T14" fmla="*/ 66 w 94"/>
                <a:gd name="T15" fmla="*/ 39 h 108"/>
                <a:gd name="T16" fmla="*/ 53 w 94"/>
                <a:gd name="T17" fmla="*/ 21 h 108"/>
                <a:gd name="T18" fmla="*/ 27 w 94"/>
                <a:gd name="T19" fmla="*/ 32 h 108"/>
                <a:gd name="T20" fmla="*/ 27 w 94"/>
                <a:gd name="T21" fmla="*/ 108 h 108"/>
                <a:gd name="T22" fmla="*/ 0 w 94"/>
                <a:gd name="T23" fmla="*/ 108 h 108"/>
                <a:gd name="T24" fmla="*/ 0 w 94"/>
                <a:gd name="T25" fmla="*/ 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4" h="108">
                  <a:moveTo>
                    <a:pt x="0" y="5"/>
                  </a:moveTo>
                  <a:cubicBezTo>
                    <a:pt x="23" y="2"/>
                    <a:pt x="23" y="2"/>
                    <a:pt x="23" y="2"/>
                  </a:cubicBezTo>
                  <a:cubicBezTo>
                    <a:pt x="25" y="15"/>
                    <a:pt x="25" y="15"/>
                    <a:pt x="25" y="15"/>
                  </a:cubicBezTo>
                  <a:cubicBezTo>
                    <a:pt x="38" y="5"/>
                    <a:pt x="48" y="0"/>
                    <a:pt x="61" y="0"/>
                  </a:cubicBezTo>
                  <a:cubicBezTo>
                    <a:pt x="83" y="0"/>
                    <a:pt x="94" y="12"/>
                    <a:pt x="94" y="34"/>
                  </a:cubicBezTo>
                  <a:cubicBezTo>
                    <a:pt x="94" y="108"/>
                    <a:pt x="94" y="108"/>
                    <a:pt x="94" y="108"/>
                  </a:cubicBezTo>
                  <a:cubicBezTo>
                    <a:pt x="66" y="108"/>
                    <a:pt x="66" y="108"/>
                    <a:pt x="66" y="108"/>
                  </a:cubicBezTo>
                  <a:cubicBezTo>
                    <a:pt x="66" y="39"/>
                    <a:pt x="66" y="39"/>
                    <a:pt x="66" y="39"/>
                  </a:cubicBezTo>
                  <a:cubicBezTo>
                    <a:pt x="66" y="26"/>
                    <a:pt x="63" y="21"/>
                    <a:pt x="53" y="21"/>
                  </a:cubicBezTo>
                  <a:cubicBezTo>
                    <a:pt x="45" y="21"/>
                    <a:pt x="36" y="24"/>
                    <a:pt x="27" y="32"/>
                  </a:cubicBezTo>
                  <a:cubicBezTo>
                    <a:pt x="27" y="108"/>
                    <a:pt x="27" y="108"/>
                    <a:pt x="27" y="108"/>
                  </a:cubicBezTo>
                  <a:cubicBezTo>
                    <a:pt x="0" y="108"/>
                    <a:pt x="0" y="108"/>
                    <a:pt x="0" y="108"/>
                  </a:cubicBezTo>
                  <a:lnTo>
                    <a:pt x="0"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34" name="Freeform 8"/>
            <p:cNvSpPr>
              <a:spLocks noEditPoints="1"/>
            </p:cNvSpPr>
            <p:nvPr userDrawn="1"/>
          </p:nvSpPr>
          <p:spPr bwMode="auto">
            <a:xfrm>
              <a:off x="887" y="2968"/>
              <a:ext cx="50" cy="56"/>
            </a:xfrm>
            <a:custGeom>
              <a:avLst/>
              <a:gdLst>
                <a:gd name="T0" fmla="*/ 50 w 98"/>
                <a:gd name="T1" fmla="*/ 110 h 110"/>
                <a:gd name="T2" fmla="*/ 0 w 98"/>
                <a:gd name="T3" fmla="*/ 55 h 110"/>
                <a:gd name="T4" fmla="*/ 49 w 98"/>
                <a:gd name="T5" fmla="*/ 0 h 110"/>
                <a:gd name="T6" fmla="*/ 98 w 98"/>
                <a:gd name="T7" fmla="*/ 54 h 110"/>
                <a:gd name="T8" fmla="*/ 97 w 98"/>
                <a:gd name="T9" fmla="*/ 59 h 110"/>
                <a:gd name="T10" fmla="*/ 27 w 98"/>
                <a:gd name="T11" fmla="*/ 59 h 110"/>
                <a:gd name="T12" fmla="*/ 52 w 98"/>
                <a:gd name="T13" fmla="*/ 89 h 110"/>
                <a:gd name="T14" fmla="*/ 76 w 98"/>
                <a:gd name="T15" fmla="*/ 76 h 110"/>
                <a:gd name="T16" fmla="*/ 96 w 98"/>
                <a:gd name="T17" fmla="*/ 87 h 110"/>
                <a:gd name="T18" fmla="*/ 50 w 98"/>
                <a:gd name="T19" fmla="*/ 110 h 110"/>
                <a:gd name="T20" fmla="*/ 70 w 98"/>
                <a:gd name="T21" fmla="*/ 41 h 110"/>
                <a:gd name="T22" fmla="*/ 49 w 98"/>
                <a:gd name="T23" fmla="*/ 19 h 110"/>
                <a:gd name="T24" fmla="*/ 28 w 98"/>
                <a:gd name="T25" fmla="*/ 41 h 110"/>
                <a:gd name="T26" fmla="*/ 70 w 98"/>
                <a:gd name="T27" fmla="*/ 41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8" h="110">
                  <a:moveTo>
                    <a:pt x="50" y="110"/>
                  </a:moveTo>
                  <a:cubicBezTo>
                    <a:pt x="19" y="110"/>
                    <a:pt x="0" y="90"/>
                    <a:pt x="0" y="55"/>
                  </a:cubicBezTo>
                  <a:cubicBezTo>
                    <a:pt x="0" y="20"/>
                    <a:pt x="19" y="0"/>
                    <a:pt x="49" y="0"/>
                  </a:cubicBezTo>
                  <a:cubicBezTo>
                    <a:pt x="80" y="0"/>
                    <a:pt x="98" y="20"/>
                    <a:pt x="98" y="54"/>
                  </a:cubicBezTo>
                  <a:cubicBezTo>
                    <a:pt x="98" y="56"/>
                    <a:pt x="97" y="57"/>
                    <a:pt x="97" y="59"/>
                  </a:cubicBezTo>
                  <a:cubicBezTo>
                    <a:pt x="27" y="59"/>
                    <a:pt x="27" y="59"/>
                    <a:pt x="27" y="59"/>
                  </a:cubicBezTo>
                  <a:cubicBezTo>
                    <a:pt x="28" y="79"/>
                    <a:pt x="36" y="89"/>
                    <a:pt x="52" y="89"/>
                  </a:cubicBezTo>
                  <a:cubicBezTo>
                    <a:pt x="63" y="89"/>
                    <a:pt x="70" y="85"/>
                    <a:pt x="76" y="76"/>
                  </a:cubicBezTo>
                  <a:cubicBezTo>
                    <a:pt x="96" y="87"/>
                    <a:pt x="96" y="87"/>
                    <a:pt x="96" y="87"/>
                  </a:cubicBezTo>
                  <a:cubicBezTo>
                    <a:pt x="87" y="102"/>
                    <a:pt x="71" y="110"/>
                    <a:pt x="50" y="110"/>
                  </a:cubicBezTo>
                  <a:close/>
                  <a:moveTo>
                    <a:pt x="70" y="41"/>
                  </a:moveTo>
                  <a:cubicBezTo>
                    <a:pt x="70" y="27"/>
                    <a:pt x="62" y="19"/>
                    <a:pt x="49" y="19"/>
                  </a:cubicBezTo>
                  <a:cubicBezTo>
                    <a:pt x="37" y="19"/>
                    <a:pt x="29" y="27"/>
                    <a:pt x="28" y="41"/>
                  </a:cubicBezTo>
                  <a:lnTo>
                    <a:pt x="70"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35" name="Freeform 9"/>
            <p:cNvSpPr>
              <a:spLocks noEditPoints="1"/>
            </p:cNvSpPr>
            <p:nvPr userDrawn="1"/>
          </p:nvSpPr>
          <p:spPr bwMode="auto">
            <a:xfrm>
              <a:off x="615" y="2968"/>
              <a:ext cx="53" cy="56"/>
            </a:xfrm>
            <a:custGeom>
              <a:avLst/>
              <a:gdLst>
                <a:gd name="T0" fmla="*/ 52 w 104"/>
                <a:gd name="T1" fmla="*/ 111 h 111"/>
                <a:gd name="T2" fmla="*/ 0 w 104"/>
                <a:gd name="T3" fmla="*/ 55 h 111"/>
                <a:gd name="T4" fmla="*/ 52 w 104"/>
                <a:gd name="T5" fmla="*/ 0 h 111"/>
                <a:gd name="T6" fmla="*/ 104 w 104"/>
                <a:gd name="T7" fmla="*/ 55 h 111"/>
                <a:gd name="T8" fmla="*/ 52 w 104"/>
                <a:gd name="T9" fmla="*/ 111 h 111"/>
                <a:gd name="T10" fmla="*/ 52 w 104"/>
                <a:gd name="T11" fmla="*/ 23 h 111"/>
                <a:gd name="T12" fmla="*/ 28 w 104"/>
                <a:gd name="T13" fmla="*/ 55 h 111"/>
                <a:gd name="T14" fmla="*/ 52 w 104"/>
                <a:gd name="T15" fmla="*/ 87 h 111"/>
                <a:gd name="T16" fmla="*/ 77 w 104"/>
                <a:gd name="T17" fmla="*/ 55 h 111"/>
                <a:gd name="T18" fmla="*/ 52 w 104"/>
                <a:gd name="T19" fmla="*/ 23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111">
                  <a:moveTo>
                    <a:pt x="52" y="111"/>
                  </a:moveTo>
                  <a:cubicBezTo>
                    <a:pt x="25" y="111"/>
                    <a:pt x="0" y="93"/>
                    <a:pt x="0" y="55"/>
                  </a:cubicBezTo>
                  <a:cubicBezTo>
                    <a:pt x="0" y="17"/>
                    <a:pt x="25" y="0"/>
                    <a:pt x="52" y="0"/>
                  </a:cubicBezTo>
                  <a:cubicBezTo>
                    <a:pt x="79" y="0"/>
                    <a:pt x="104" y="17"/>
                    <a:pt x="104" y="55"/>
                  </a:cubicBezTo>
                  <a:cubicBezTo>
                    <a:pt x="104" y="93"/>
                    <a:pt x="79" y="111"/>
                    <a:pt x="52" y="111"/>
                  </a:cubicBezTo>
                  <a:close/>
                  <a:moveTo>
                    <a:pt x="52" y="23"/>
                  </a:moveTo>
                  <a:cubicBezTo>
                    <a:pt x="31" y="23"/>
                    <a:pt x="28" y="42"/>
                    <a:pt x="28" y="55"/>
                  </a:cubicBezTo>
                  <a:cubicBezTo>
                    <a:pt x="28" y="69"/>
                    <a:pt x="31" y="87"/>
                    <a:pt x="52" y="87"/>
                  </a:cubicBezTo>
                  <a:cubicBezTo>
                    <a:pt x="73" y="87"/>
                    <a:pt x="77" y="69"/>
                    <a:pt x="77" y="55"/>
                  </a:cubicBezTo>
                  <a:cubicBezTo>
                    <a:pt x="77" y="42"/>
                    <a:pt x="73" y="23"/>
                    <a:pt x="52" y="2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36" name="Freeform 10"/>
            <p:cNvSpPr>
              <a:spLocks/>
            </p:cNvSpPr>
            <p:nvPr userDrawn="1"/>
          </p:nvSpPr>
          <p:spPr bwMode="auto">
            <a:xfrm>
              <a:off x="678" y="2968"/>
              <a:ext cx="30" cy="55"/>
            </a:xfrm>
            <a:custGeom>
              <a:avLst/>
              <a:gdLst>
                <a:gd name="T0" fmla="*/ 0 w 59"/>
                <a:gd name="T1" fmla="*/ 3 h 108"/>
                <a:gd name="T2" fmla="*/ 26 w 59"/>
                <a:gd name="T3" fmla="*/ 3 h 108"/>
                <a:gd name="T4" fmla="*/ 26 w 59"/>
                <a:gd name="T5" fmla="*/ 15 h 108"/>
                <a:gd name="T6" fmla="*/ 55 w 59"/>
                <a:gd name="T7" fmla="*/ 0 h 108"/>
                <a:gd name="T8" fmla="*/ 59 w 59"/>
                <a:gd name="T9" fmla="*/ 1 h 108"/>
                <a:gd name="T10" fmla="*/ 59 w 59"/>
                <a:gd name="T11" fmla="*/ 27 h 108"/>
                <a:gd name="T12" fmla="*/ 58 w 59"/>
                <a:gd name="T13" fmla="*/ 27 h 108"/>
                <a:gd name="T14" fmla="*/ 28 w 59"/>
                <a:gd name="T15" fmla="*/ 38 h 108"/>
                <a:gd name="T16" fmla="*/ 28 w 59"/>
                <a:gd name="T17" fmla="*/ 108 h 108"/>
                <a:gd name="T18" fmla="*/ 0 w 59"/>
                <a:gd name="T19" fmla="*/ 108 h 108"/>
                <a:gd name="T20" fmla="*/ 0 w 59"/>
                <a:gd name="T21" fmla="*/ 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108">
                  <a:moveTo>
                    <a:pt x="0" y="3"/>
                  </a:moveTo>
                  <a:cubicBezTo>
                    <a:pt x="26" y="3"/>
                    <a:pt x="26" y="3"/>
                    <a:pt x="26" y="3"/>
                  </a:cubicBezTo>
                  <a:cubicBezTo>
                    <a:pt x="26" y="15"/>
                    <a:pt x="26" y="15"/>
                    <a:pt x="26" y="15"/>
                  </a:cubicBezTo>
                  <a:cubicBezTo>
                    <a:pt x="31" y="8"/>
                    <a:pt x="44" y="0"/>
                    <a:pt x="55" y="0"/>
                  </a:cubicBezTo>
                  <a:cubicBezTo>
                    <a:pt x="57" y="0"/>
                    <a:pt x="58" y="0"/>
                    <a:pt x="59" y="1"/>
                  </a:cubicBezTo>
                  <a:cubicBezTo>
                    <a:pt x="59" y="27"/>
                    <a:pt x="59" y="27"/>
                    <a:pt x="59" y="27"/>
                  </a:cubicBezTo>
                  <a:cubicBezTo>
                    <a:pt x="59" y="27"/>
                    <a:pt x="58" y="27"/>
                    <a:pt x="58" y="27"/>
                  </a:cubicBezTo>
                  <a:cubicBezTo>
                    <a:pt x="46" y="27"/>
                    <a:pt x="32" y="28"/>
                    <a:pt x="28" y="38"/>
                  </a:cubicBezTo>
                  <a:cubicBezTo>
                    <a:pt x="28" y="108"/>
                    <a:pt x="28" y="108"/>
                    <a:pt x="28" y="108"/>
                  </a:cubicBezTo>
                  <a:cubicBezTo>
                    <a:pt x="0" y="108"/>
                    <a:pt x="0" y="108"/>
                    <a:pt x="0" y="108"/>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37" name="Freeform 11"/>
            <p:cNvSpPr>
              <a:spLocks noEditPoints="1"/>
            </p:cNvSpPr>
            <p:nvPr userDrawn="1"/>
          </p:nvSpPr>
          <p:spPr bwMode="auto">
            <a:xfrm>
              <a:off x="828" y="2968"/>
              <a:ext cx="50" cy="76"/>
            </a:xfrm>
            <a:custGeom>
              <a:avLst/>
              <a:gdLst>
                <a:gd name="T0" fmla="*/ 49 w 98"/>
                <a:gd name="T1" fmla="*/ 85 h 149"/>
                <a:gd name="T2" fmla="*/ 72 w 98"/>
                <a:gd name="T3" fmla="*/ 50 h 149"/>
                <a:gd name="T4" fmla="*/ 49 w 98"/>
                <a:gd name="T5" fmla="*/ 20 h 149"/>
                <a:gd name="T6" fmla="*/ 28 w 98"/>
                <a:gd name="T7" fmla="*/ 51 h 149"/>
                <a:gd name="T8" fmla="*/ 49 w 98"/>
                <a:gd name="T9" fmla="*/ 85 h 149"/>
                <a:gd name="T10" fmla="*/ 98 w 98"/>
                <a:gd name="T11" fmla="*/ 2 h 149"/>
                <a:gd name="T12" fmla="*/ 98 w 98"/>
                <a:gd name="T13" fmla="*/ 102 h 149"/>
                <a:gd name="T14" fmla="*/ 47 w 98"/>
                <a:gd name="T15" fmla="*/ 149 h 149"/>
                <a:gd name="T16" fmla="*/ 3 w 98"/>
                <a:gd name="T17" fmla="*/ 123 h 149"/>
                <a:gd name="T18" fmla="*/ 30 w 98"/>
                <a:gd name="T19" fmla="*/ 118 h 149"/>
                <a:gd name="T20" fmla="*/ 50 w 98"/>
                <a:gd name="T21" fmla="*/ 128 h 149"/>
                <a:gd name="T22" fmla="*/ 72 w 98"/>
                <a:gd name="T23" fmla="*/ 105 h 149"/>
                <a:gd name="T24" fmla="*/ 72 w 98"/>
                <a:gd name="T25" fmla="*/ 93 h 149"/>
                <a:gd name="T26" fmla="*/ 71 w 98"/>
                <a:gd name="T27" fmla="*/ 92 h 149"/>
                <a:gd name="T28" fmla="*/ 44 w 98"/>
                <a:gd name="T29" fmla="*/ 108 h 149"/>
                <a:gd name="T30" fmla="*/ 0 w 98"/>
                <a:gd name="T31" fmla="*/ 55 h 149"/>
                <a:gd name="T32" fmla="*/ 42 w 98"/>
                <a:gd name="T33" fmla="*/ 0 h 149"/>
                <a:gd name="T34" fmla="*/ 73 w 98"/>
                <a:gd name="T35" fmla="*/ 15 h 149"/>
                <a:gd name="T36" fmla="*/ 73 w 98"/>
                <a:gd name="T37" fmla="*/ 15 h 149"/>
                <a:gd name="T38" fmla="*/ 75 w 98"/>
                <a:gd name="T39" fmla="*/ 2 h 149"/>
                <a:gd name="T40" fmla="*/ 98 w 98"/>
                <a:gd name="T41" fmla="*/ 2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8" h="149">
                  <a:moveTo>
                    <a:pt x="49" y="85"/>
                  </a:moveTo>
                  <a:cubicBezTo>
                    <a:pt x="70" y="85"/>
                    <a:pt x="72" y="64"/>
                    <a:pt x="72" y="50"/>
                  </a:cubicBezTo>
                  <a:cubicBezTo>
                    <a:pt x="72" y="33"/>
                    <a:pt x="64" y="20"/>
                    <a:pt x="49" y="20"/>
                  </a:cubicBezTo>
                  <a:cubicBezTo>
                    <a:pt x="39" y="20"/>
                    <a:pt x="28" y="27"/>
                    <a:pt x="28" y="51"/>
                  </a:cubicBezTo>
                  <a:cubicBezTo>
                    <a:pt x="28" y="64"/>
                    <a:pt x="29" y="85"/>
                    <a:pt x="49" y="85"/>
                  </a:cubicBezTo>
                  <a:close/>
                  <a:moveTo>
                    <a:pt x="98" y="2"/>
                  </a:moveTo>
                  <a:cubicBezTo>
                    <a:pt x="98" y="102"/>
                    <a:pt x="98" y="102"/>
                    <a:pt x="98" y="102"/>
                  </a:cubicBezTo>
                  <a:cubicBezTo>
                    <a:pt x="98" y="119"/>
                    <a:pt x="97" y="148"/>
                    <a:pt x="47" y="149"/>
                  </a:cubicBezTo>
                  <a:cubicBezTo>
                    <a:pt x="26" y="149"/>
                    <a:pt x="7" y="141"/>
                    <a:pt x="3" y="123"/>
                  </a:cubicBezTo>
                  <a:cubicBezTo>
                    <a:pt x="30" y="118"/>
                    <a:pt x="30" y="118"/>
                    <a:pt x="30" y="118"/>
                  </a:cubicBezTo>
                  <a:cubicBezTo>
                    <a:pt x="32" y="123"/>
                    <a:pt x="35" y="128"/>
                    <a:pt x="50" y="128"/>
                  </a:cubicBezTo>
                  <a:cubicBezTo>
                    <a:pt x="65" y="128"/>
                    <a:pt x="72" y="122"/>
                    <a:pt x="72" y="105"/>
                  </a:cubicBezTo>
                  <a:cubicBezTo>
                    <a:pt x="72" y="93"/>
                    <a:pt x="72" y="93"/>
                    <a:pt x="72" y="93"/>
                  </a:cubicBezTo>
                  <a:cubicBezTo>
                    <a:pt x="71" y="92"/>
                    <a:pt x="71" y="92"/>
                    <a:pt x="71" y="92"/>
                  </a:cubicBezTo>
                  <a:cubicBezTo>
                    <a:pt x="67" y="100"/>
                    <a:pt x="60" y="108"/>
                    <a:pt x="44" y="108"/>
                  </a:cubicBezTo>
                  <a:cubicBezTo>
                    <a:pt x="19" y="108"/>
                    <a:pt x="0" y="91"/>
                    <a:pt x="0" y="55"/>
                  </a:cubicBezTo>
                  <a:cubicBezTo>
                    <a:pt x="0" y="20"/>
                    <a:pt x="20" y="0"/>
                    <a:pt x="42" y="0"/>
                  </a:cubicBezTo>
                  <a:cubicBezTo>
                    <a:pt x="63" y="0"/>
                    <a:pt x="71" y="10"/>
                    <a:pt x="73" y="15"/>
                  </a:cubicBezTo>
                  <a:cubicBezTo>
                    <a:pt x="73" y="15"/>
                    <a:pt x="73" y="15"/>
                    <a:pt x="73" y="15"/>
                  </a:cubicBezTo>
                  <a:cubicBezTo>
                    <a:pt x="75" y="2"/>
                    <a:pt x="75" y="2"/>
                    <a:pt x="75" y="2"/>
                  </a:cubicBezTo>
                  <a:lnTo>
                    <a:pt x="98"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38" name="Freeform 12"/>
            <p:cNvSpPr>
              <a:spLocks noEditPoints="1"/>
            </p:cNvSpPr>
            <p:nvPr userDrawn="1"/>
          </p:nvSpPr>
          <p:spPr bwMode="auto">
            <a:xfrm>
              <a:off x="928" y="2949"/>
              <a:ext cx="37" cy="17"/>
            </a:xfrm>
            <a:custGeom>
              <a:avLst/>
              <a:gdLst>
                <a:gd name="T0" fmla="*/ 14 w 37"/>
                <a:gd name="T1" fmla="*/ 2 h 17"/>
                <a:gd name="T2" fmla="*/ 9 w 37"/>
                <a:gd name="T3" fmla="*/ 2 h 17"/>
                <a:gd name="T4" fmla="*/ 9 w 37"/>
                <a:gd name="T5" fmla="*/ 17 h 17"/>
                <a:gd name="T6" fmla="*/ 6 w 37"/>
                <a:gd name="T7" fmla="*/ 17 h 17"/>
                <a:gd name="T8" fmla="*/ 6 w 37"/>
                <a:gd name="T9" fmla="*/ 2 h 17"/>
                <a:gd name="T10" fmla="*/ 0 w 37"/>
                <a:gd name="T11" fmla="*/ 2 h 17"/>
                <a:gd name="T12" fmla="*/ 0 w 37"/>
                <a:gd name="T13" fmla="*/ 0 h 17"/>
                <a:gd name="T14" fmla="*/ 14 w 37"/>
                <a:gd name="T15" fmla="*/ 0 h 17"/>
                <a:gd name="T16" fmla="*/ 14 w 37"/>
                <a:gd name="T17" fmla="*/ 2 h 17"/>
                <a:gd name="T18" fmla="*/ 37 w 37"/>
                <a:gd name="T19" fmla="*/ 17 h 17"/>
                <a:gd name="T20" fmla="*/ 34 w 37"/>
                <a:gd name="T21" fmla="*/ 17 h 17"/>
                <a:gd name="T22" fmla="*/ 34 w 37"/>
                <a:gd name="T23" fmla="*/ 2 h 17"/>
                <a:gd name="T24" fmla="*/ 34 w 37"/>
                <a:gd name="T25" fmla="*/ 2 h 17"/>
                <a:gd name="T26" fmla="*/ 29 w 37"/>
                <a:gd name="T27" fmla="*/ 17 h 17"/>
                <a:gd name="T28" fmla="*/ 27 w 37"/>
                <a:gd name="T29" fmla="*/ 17 h 17"/>
                <a:gd name="T30" fmla="*/ 21 w 37"/>
                <a:gd name="T31" fmla="*/ 2 h 17"/>
                <a:gd name="T32" fmla="*/ 20 w 37"/>
                <a:gd name="T33" fmla="*/ 2 h 17"/>
                <a:gd name="T34" fmla="*/ 20 w 37"/>
                <a:gd name="T35" fmla="*/ 17 h 17"/>
                <a:gd name="T36" fmla="*/ 18 w 37"/>
                <a:gd name="T37" fmla="*/ 17 h 17"/>
                <a:gd name="T38" fmla="*/ 18 w 37"/>
                <a:gd name="T39" fmla="*/ 0 h 17"/>
                <a:gd name="T40" fmla="*/ 22 w 37"/>
                <a:gd name="T41" fmla="*/ 0 h 17"/>
                <a:gd name="T42" fmla="*/ 28 w 37"/>
                <a:gd name="T43" fmla="*/ 13 h 17"/>
                <a:gd name="T44" fmla="*/ 33 w 37"/>
                <a:gd name="T45" fmla="*/ 0 h 17"/>
                <a:gd name="T46" fmla="*/ 37 w 37"/>
                <a:gd name="T47" fmla="*/ 0 h 17"/>
                <a:gd name="T48" fmla="*/ 37 w 37"/>
                <a:gd name="T49"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17">
                  <a:moveTo>
                    <a:pt x="14" y="2"/>
                  </a:moveTo>
                  <a:lnTo>
                    <a:pt x="9" y="2"/>
                  </a:lnTo>
                  <a:lnTo>
                    <a:pt x="9" y="17"/>
                  </a:lnTo>
                  <a:lnTo>
                    <a:pt x="6" y="17"/>
                  </a:lnTo>
                  <a:lnTo>
                    <a:pt x="6" y="2"/>
                  </a:lnTo>
                  <a:lnTo>
                    <a:pt x="0" y="2"/>
                  </a:lnTo>
                  <a:lnTo>
                    <a:pt x="0" y="0"/>
                  </a:lnTo>
                  <a:lnTo>
                    <a:pt x="14" y="0"/>
                  </a:lnTo>
                  <a:lnTo>
                    <a:pt x="14" y="2"/>
                  </a:lnTo>
                  <a:close/>
                  <a:moveTo>
                    <a:pt x="37" y="17"/>
                  </a:moveTo>
                  <a:lnTo>
                    <a:pt x="34" y="17"/>
                  </a:lnTo>
                  <a:lnTo>
                    <a:pt x="34" y="2"/>
                  </a:lnTo>
                  <a:lnTo>
                    <a:pt x="34" y="2"/>
                  </a:lnTo>
                  <a:lnTo>
                    <a:pt x="29" y="17"/>
                  </a:lnTo>
                  <a:lnTo>
                    <a:pt x="27" y="17"/>
                  </a:lnTo>
                  <a:lnTo>
                    <a:pt x="21" y="2"/>
                  </a:lnTo>
                  <a:lnTo>
                    <a:pt x="20" y="2"/>
                  </a:lnTo>
                  <a:lnTo>
                    <a:pt x="20" y="17"/>
                  </a:lnTo>
                  <a:lnTo>
                    <a:pt x="18" y="17"/>
                  </a:lnTo>
                  <a:lnTo>
                    <a:pt x="18" y="0"/>
                  </a:lnTo>
                  <a:lnTo>
                    <a:pt x="22" y="0"/>
                  </a:lnTo>
                  <a:lnTo>
                    <a:pt x="28" y="13"/>
                  </a:lnTo>
                  <a:lnTo>
                    <a:pt x="33" y="0"/>
                  </a:lnTo>
                  <a:lnTo>
                    <a:pt x="37" y="0"/>
                  </a:lnTo>
                  <a:lnTo>
                    <a:pt x="37"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39" name="Freeform 13"/>
            <p:cNvSpPr>
              <a:spLocks noEditPoints="1"/>
            </p:cNvSpPr>
            <p:nvPr userDrawn="1"/>
          </p:nvSpPr>
          <p:spPr bwMode="auto">
            <a:xfrm>
              <a:off x="1075" y="2811"/>
              <a:ext cx="85" cy="102"/>
            </a:xfrm>
            <a:custGeom>
              <a:avLst/>
              <a:gdLst>
                <a:gd name="T0" fmla="*/ 90 w 166"/>
                <a:gd name="T1" fmla="*/ 165 h 198"/>
                <a:gd name="T2" fmla="*/ 103 w 166"/>
                <a:gd name="T3" fmla="*/ 163 h 198"/>
                <a:gd name="T4" fmla="*/ 113 w 166"/>
                <a:gd name="T5" fmla="*/ 159 h 198"/>
                <a:gd name="T6" fmla="*/ 120 w 166"/>
                <a:gd name="T7" fmla="*/ 151 h 198"/>
                <a:gd name="T8" fmla="*/ 123 w 166"/>
                <a:gd name="T9" fmla="*/ 138 h 198"/>
                <a:gd name="T10" fmla="*/ 114 w 166"/>
                <a:gd name="T11" fmla="*/ 117 h 198"/>
                <a:gd name="T12" fmla="*/ 91 w 166"/>
                <a:gd name="T13" fmla="*/ 110 h 198"/>
                <a:gd name="T14" fmla="*/ 44 w 166"/>
                <a:gd name="T15" fmla="*/ 110 h 198"/>
                <a:gd name="T16" fmla="*/ 44 w 166"/>
                <a:gd name="T17" fmla="*/ 165 h 198"/>
                <a:gd name="T18" fmla="*/ 90 w 166"/>
                <a:gd name="T19" fmla="*/ 165 h 198"/>
                <a:gd name="T20" fmla="*/ 88 w 166"/>
                <a:gd name="T21" fmla="*/ 80 h 198"/>
                <a:gd name="T22" fmla="*/ 107 w 166"/>
                <a:gd name="T23" fmla="*/ 75 h 198"/>
                <a:gd name="T24" fmla="*/ 115 w 166"/>
                <a:gd name="T25" fmla="*/ 57 h 198"/>
                <a:gd name="T26" fmla="*/ 112 w 166"/>
                <a:gd name="T27" fmla="*/ 45 h 198"/>
                <a:gd name="T28" fmla="*/ 105 w 166"/>
                <a:gd name="T29" fmla="*/ 38 h 198"/>
                <a:gd name="T30" fmla="*/ 96 w 166"/>
                <a:gd name="T31" fmla="*/ 35 h 198"/>
                <a:gd name="T32" fmla="*/ 85 w 166"/>
                <a:gd name="T33" fmla="*/ 34 h 198"/>
                <a:gd name="T34" fmla="*/ 44 w 166"/>
                <a:gd name="T35" fmla="*/ 34 h 198"/>
                <a:gd name="T36" fmla="*/ 44 w 166"/>
                <a:gd name="T37" fmla="*/ 80 h 198"/>
                <a:gd name="T38" fmla="*/ 88 w 166"/>
                <a:gd name="T39" fmla="*/ 80 h 198"/>
                <a:gd name="T40" fmla="*/ 93 w 166"/>
                <a:gd name="T41" fmla="*/ 0 h 198"/>
                <a:gd name="T42" fmla="*/ 119 w 166"/>
                <a:gd name="T43" fmla="*/ 2 h 198"/>
                <a:gd name="T44" fmla="*/ 139 w 166"/>
                <a:gd name="T45" fmla="*/ 11 h 198"/>
                <a:gd name="T46" fmla="*/ 152 w 166"/>
                <a:gd name="T47" fmla="*/ 26 h 198"/>
                <a:gd name="T48" fmla="*/ 157 w 166"/>
                <a:gd name="T49" fmla="*/ 49 h 198"/>
                <a:gd name="T50" fmla="*/ 150 w 166"/>
                <a:gd name="T51" fmla="*/ 74 h 198"/>
                <a:gd name="T52" fmla="*/ 130 w 166"/>
                <a:gd name="T53" fmla="*/ 91 h 198"/>
                <a:gd name="T54" fmla="*/ 157 w 166"/>
                <a:gd name="T55" fmla="*/ 109 h 198"/>
                <a:gd name="T56" fmla="*/ 166 w 166"/>
                <a:gd name="T57" fmla="*/ 141 h 198"/>
                <a:gd name="T58" fmla="*/ 160 w 166"/>
                <a:gd name="T59" fmla="*/ 167 h 198"/>
                <a:gd name="T60" fmla="*/ 145 w 166"/>
                <a:gd name="T61" fmla="*/ 185 h 198"/>
                <a:gd name="T62" fmla="*/ 122 w 166"/>
                <a:gd name="T63" fmla="*/ 195 h 198"/>
                <a:gd name="T64" fmla="*/ 96 w 166"/>
                <a:gd name="T65" fmla="*/ 198 h 198"/>
                <a:gd name="T66" fmla="*/ 0 w 166"/>
                <a:gd name="T67" fmla="*/ 198 h 198"/>
                <a:gd name="T68" fmla="*/ 0 w 166"/>
                <a:gd name="T69" fmla="*/ 0 h 198"/>
                <a:gd name="T70" fmla="*/ 93 w 166"/>
                <a:gd name="T71"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6" h="198">
                  <a:moveTo>
                    <a:pt x="90" y="165"/>
                  </a:moveTo>
                  <a:cubicBezTo>
                    <a:pt x="95" y="165"/>
                    <a:pt x="99" y="164"/>
                    <a:pt x="103" y="163"/>
                  </a:cubicBezTo>
                  <a:cubicBezTo>
                    <a:pt x="106" y="162"/>
                    <a:pt x="110" y="161"/>
                    <a:pt x="113" y="159"/>
                  </a:cubicBezTo>
                  <a:cubicBezTo>
                    <a:pt x="116" y="157"/>
                    <a:pt x="118" y="155"/>
                    <a:pt x="120" y="151"/>
                  </a:cubicBezTo>
                  <a:cubicBezTo>
                    <a:pt x="122" y="148"/>
                    <a:pt x="123" y="144"/>
                    <a:pt x="123" y="138"/>
                  </a:cubicBezTo>
                  <a:cubicBezTo>
                    <a:pt x="123" y="128"/>
                    <a:pt x="120" y="121"/>
                    <a:pt x="114" y="117"/>
                  </a:cubicBezTo>
                  <a:cubicBezTo>
                    <a:pt x="108" y="112"/>
                    <a:pt x="101" y="110"/>
                    <a:pt x="91" y="110"/>
                  </a:cubicBezTo>
                  <a:cubicBezTo>
                    <a:pt x="44" y="110"/>
                    <a:pt x="44" y="110"/>
                    <a:pt x="44" y="110"/>
                  </a:cubicBezTo>
                  <a:cubicBezTo>
                    <a:pt x="44" y="165"/>
                    <a:pt x="44" y="165"/>
                    <a:pt x="44" y="165"/>
                  </a:cubicBezTo>
                  <a:lnTo>
                    <a:pt x="90" y="165"/>
                  </a:lnTo>
                  <a:close/>
                  <a:moveTo>
                    <a:pt x="88" y="80"/>
                  </a:moveTo>
                  <a:cubicBezTo>
                    <a:pt x="96" y="80"/>
                    <a:pt x="102" y="78"/>
                    <a:pt x="107" y="75"/>
                  </a:cubicBezTo>
                  <a:cubicBezTo>
                    <a:pt x="112" y="71"/>
                    <a:pt x="115" y="65"/>
                    <a:pt x="115" y="57"/>
                  </a:cubicBezTo>
                  <a:cubicBezTo>
                    <a:pt x="115" y="52"/>
                    <a:pt x="114" y="48"/>
                    <a:pt x="112" y="45"/>
                  </a:cubicBezTo>
                  <a:cubicBezTo>
                    <a:pt x="110" y="42"/>
                    <a:pt x="108" y="40"/>
                    <a:pt x="105" y="38"/>
                  </a:cubicBezTo>
                  <a:cubicBezTo>
                    <a:pt x="103" y="37"/>
                    <a:pt x="99" y="35"/>
                    <a:pt x="96" y="35"/>
                  </a:cubicBezTo>
                  <a:cubicBezTo>
                    <a:pt x="92" y="34"/>
                    <a:pt x="88" y="34"/>
                    <a:pt x="85" y="34"/>
                  </a:cubicBezTo>
                  <a:cubicBezTo>
                    <a:pt x="44" y="34"/>
                    <a:pt x="44" y="34"/>
                    <a:pt x="44" y="34"/>
                  </a:cubicBezTo>
                  <a:cubicBezTo>
                    <a:pt x="44" y="80"/>
                    <a:pt x="44" y="80"/>
                    <a:pt x="44" y="80"/>
                  </a:cubicBezTo>
                  <a:lnTo>
                    <a:pt x="88" y="80"/>
                  </a:lnTo>
                  <a:close/>
                  <a:moveTo>
                    <a:pt x="93" y="0"/>
                  </a:moveTo>
                  <a:cubicBezTo>
                    <a:pt x="103" y="0"/>
                    <a:pt x="112" y="1"/>
                    <a:pt x="119" y="2"/>
                  </a:cubicBezTo>
                  <a:cubicBezTo>
                    <a:pt x="127" y="4"/>
                    <a:pt x="134" y="7"/>
                    <a:pt x="139" y="11"/>
                  </a:cubicBezTo>
                  <a:cubicBezTo>
                    <a:pt x="145" y="14"/>
                    <a:pt x="149" y="20"/>
                    <a:pt x="152" y="26"/>
                  </a:cubicBezTo>
                  <a:cubicBezTo>
                    <a:pt x="155" y="32"/>
                    <a:pt x="157" y="40"/>
                    <a:pt x="157" y="49"/>
                  </a:cubicBezTo>
                  <a:cubicBezTo>
                    <a:pt x="157" y="59"/>
                    <a:pt x="155" y="67"/>
                    <a:pt x="150" y="74"/>
                  </a:cubicBezTo>
                  <a:cubicBezTo>
                    <a:pt x="145" y="81"/>
                    <a:pt x="139" y="86"/>
                    <a:pt x="130" y="91"/>
                  </a:cubicBezTo>
                  <a:cubicBezTo>
                    <a:pt x="142" y="94"/>
                    <a:pt x="151" y="100"/>
                    <a:pt x="157" y="109"/>
                  </a:cubicBezTo>
                  <a:cubicBezTo>
                    <a:pt x="163" y="118"/>
                    <a:pt x="166" y="128"/>
                    <a:pt x="166" y="141"/>
                  </a:cubicBezTo>
                  <a:cubicBezTo>
                    <a:pt x="166" y="151"/>
                    <a:pt x="164" y="160"/>
                    <a:pt x="160" y="167"/>
                  </a:cubicBezTo>
                  <a:cubicBezTo>
                    <a:pt x="157" y="174"/>
                    <a:pt x="151" y="180"/>
                    <a:pt x="145" y="185"/>
                  </a:cubicBezTo>
                  <a:cubicBezTo>
                    <a:pt x="138" y="189"/>
                    <a:pt x="131" y="193"/>
                    <a:pt x="122" y="195"/>
                  </a:cubicBezTo>
                  <a:cubicBezTo>
                    <a:pt x="114" y="197"/>
                    <a:pt x="105" y="198"/>
                    <a:pt x="96" y="198"/>
                  </a:cubicBezTo>
                  <a:cubicBezTo>
                    <a:pt x="0" y="198"/>
                    <a:pt x="0" y="198"/>
                    <a:pt x="0" y="198"/>
                  </a:cubicBezTo>
                  <a:cubicBezTo>
                    <a:pt x="0" y="0"/>
                    <a:pt x="0" y="0"/>
                    <a:pt x="0" y="0"/>
                  </a:cubicBezTo>
                  <a:lnTo>
                    <a:pt x="9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40" name="Freeform 14"/>
            <p:cNvSpPr>
              <a:spLocks/>
            </p:cNvSpPr>
            <p:nvPr userDrawn="1"/>
          </p:nvSpPr>
          <p:spPr bwMode="auto">
            <a:xfrm>
              <a:off x="1170" y="2840"/>
              <a:ext cx="69" cy="75"/>
            </a:xfrm>
            <a:custGeom>
              <a:avLst/>
              <a:gdLst>
                <a:gd name="T0" fmla="*/ 97 w 134"/>
                <a:gd name="T1" fmla="*/ 143 h 147"/>
                <a:gd name="T2" fmla="*/ 97 w 134"/>
                <a:gd name="T3" fmla="*/ 123 h 147"/>
                <a:gd name="T4" fmla="*/ 96 w 134"/>
                <a:gd name="T5" fmla="*/ 123 h 147"/>
                <a:gd name="T6" fmla="*/ 77 w 134"/>
                <a:gd name="T7" fmla="*/ 141 h 147"/>
                <a:gd name="T8" fmla="*/ 52 w 134"/>
                <a:gd name="T9" fmla="*/ 147 h 147"/>
                <a:gd name="T10" fmla="*/ 26 w 134"/>
                <a:gd name="T11" fmla="*/ 143 h 147"/>
                <a:gd name="T12" fmla="*/ 10 w 134"/>
                <a:gd name="T13" fmla="*/ 131 h 147"/>
                <a:gd name="T14" fmla="*/ 2 w 134"/>
                <a:gd name="T15" fmla="*/ 112 h 147"/>
                <a:gd name="T16" fmla="*/ 0 w 134"/>
                <a:gd name="T17" fmla="*/ 88 h 147"/>
                <a:gd name="T18" fmla="*/ 0 w 134"/>
                <a:gd name="T19" fmla="*/ 0 h 147"/>
                <a:gd name="T20" fmla="*/ 39 w 134"/>
                <a:gd name="T21" fmla="*/ 0 h 147"/>
                <a:gd name="T22" fmla="*/ 39 w 134"/>
                <a:gd name="T23" fmla="*/ 81 h 147"/>
                <a:gd name="T24" fmla="*/ 45 w 134"/>
                <a:gd name="T25" fmla="*/ 107 h 147"/>
                <a:gd name="T26" fmla="*/ 64 w 134"/>
                <a:gd name="T27" fmla="*/ 116 h 147"/>
                <a:gd name="T28" fmla="*/ 88 w 134"/>
                <a:gd name="T29" fmla="*/ 107 h 147"/>
                <a:gd name="T30" fmla="*/ 95 w 134"/>
                <a:gd name="T31" fmla="*/ 75 h 147"/>
                <a:gd name="T32" fmla="*/ 95 w 134"/>
                <a:gd name="T33" fmla="*/ 0 h 147"/>
                <a:gd name="T34" fmla="*/ 134 w 134"/>
                <a:gd name="T35" fmla="*/ 0 h 147"/>
                <a:gd name="T36" fmla="*/ 134 w 134"/>
                <a:gd name="T37" fmla="*/ 143 h 147"/>
                <a:gd name="T38" fmla="*/ 97 w 134"/>
                <a:gd name="T39" fmla="*/ 14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4" h="147">
                  <a:moveTo>
                    <a:pt x="97" y="143"/>
                  </a:moveTo>
                  <a:cubicBezTo>
                    <a:pt x="97" y="123"/>
                    <a:pt x="97" y="123"/>
                    <a:pt x="97" y="123"/>
                  </a:cubicBezTo>
                  <a:cubicBezTo>
                    <a:pt x="96" y="123"/>
                    <a:pt x="96" y="123"/>
                    <a:pt x="96" y="123"/>
                  </a:cubicBezTo>
                  <a:cubicBezTo>
                    <a:pt x="91" y="132"/>
                    <a:pt x="85" y="138"/>
                    <a:pt x="77" y="141"/>
                  </a:cubicBezTo>
                  <a:cubicBezTo>
                    <a:pt x="69" y="145"/>
                    <a:pt x="60" y="147"/>
                    <a:pt x="52" y="147"/>
                  </a:cubicBezTo>
                  <a:cubicBezTo>
                    <a:pt x="42" y="147"/>
                    <a:pt x="33" y="146"/>
                    <a:pt x="26" y="143"/>
                  </a:cubicBezTo>
                  <a:cubicBezTo>
                    <a:pt x="19" y="140"/>
                    <a:pt x="14" y="136"/>
                    <a:pt x="10" y="131"/>
                  </a:cubicBezTo>
                  <a:cubicBezTo>
                    <a:pt x="6" y="126"/>
                    <a:pt x="3" y="120"/>
                    <a:pt x="2" y="112"/>
                  </a:cubicBezTo>
                  <a:cubicBezTo>
                    <a:pt x="0" y="105"/>
                    <a:pt x="0" y="97"/>
                    <a:pt x="0" y="88"/>
                  </a:cubicBezTo>
                  <a:cubicBezTo>
                    <a:pt x="0" y="0"/>
                    <a:pt x="0" y="0"/>
                    <a:pt x="0" y="0"/>
                  </a:cubicBezTo>
                  <a:cubicBezTo>
                    <a:pt x="39" y="0"/>
                    <a:pt x="39" y="0"/>
                    <a:pt x="39" y="0"/>
                  </a:cubicBezTo>
                  <a:cubicBezTo>
                    <a:pt x="39" y="81"/>
                    <a:pt x="39" y="81"/>
                    <a:pt x="39" y="81"/>
                  </a:cubicBezTo>
                  <a:cubicBezTo>
                    <a:pt x="39" y="93"/>
                    <a:pt x="41" y="102"/>
                    <a:pt x="45" y="107"/>
                  </a:cubicBezTo>
                  <a:cubicBezTo>
                    <a:pt x="48" y="113"/>
                    <a:pt x="55" y="116"/>
                    <a:pt x="64" y="116"/>
                  </a:cubicBezTo>
                  <a:cubicBezTo>
                    <a:pt x="75" y="116"/>
                    <a:pt x="83" y="113"/>
                    <a:pt x="88" y="107"/>
                  </a:cubicBezTo>
                  <a:cubicBezTo>
                    <a:pt x="92" y="100"/>
                    <a:pt x="95" y="90"/>
                    <a:pt x="95" y="75"/>
                  </a:cubicBezTo>
                  <a:cubicBezTo>
                    <a:pt x="95" y="0"/>
                    <a:pt x="95" y="0"/>
                    <a:pt x="95" y="0"/>
                  </a:cubicBezTo>
                  <a:cubicBezTo>
                    <a:pt x="134" y="0"/>
                    <a:pt x="134" y="0"/>
                    <a:pt x="134" y="0"/>
                  </a:cubicBezTo>
                  <a:cubicBezTo>
                    <a:pt x="134" y="143"/>
                    <a:pt x="134" y="143"/>
                    <a:pt x="134" y="143"/>
                  </a:cubicBezTo>
                  <a:lnTo>
                    <a:pt x="97" y="1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41" name="Freeform 15"/>
            <p:cNvSpPr>
              <a:spLocks/>
            </p:cNvSpPr>
            <p:nvPr userDrawn="1"/>
          </p:nvSpPr>
          <p:spPr bwMode="auto">
            <a:xfrm>
              <a:off x="1249" y="2837"/>
              <a:ext cx="68" cy="78"/>
            </a:xfrm>
            <a:custGeom>
              <a:avLst/>
              <a:gdLst>
                <a:gd name="T0" fmla="*/ 40 w 133"/>
                <a:gd name="T1" fmla="*/ 112 h 151"/>
                <a:gd name="T2" fmla="*/ 47 w 133"/>
                <a:gd name="T3" fmla="*/ 119 h 151"/>
                <a:gd name="T4" fmla="*/ 56 w 133"/>
                <a:gd name="T5" fmla="*/ 124 h 151"/>
                <a:gd name="T6" fmla="*/ 67 w 133"/>
                <a:gd name="T7" fmla="*/ 125 h 151"/>
                <a:gd name="T8" fmla="*/ 76 w 133"/>
                <a:gd name="T9" fmla="*/ 124 h 151"/>
                <a:gd name="T10" fmla="*/ 85 w 133"/>
                <a:gd name="T11" fmla="*/ 121 h 151"/>
                <a:gd name="T12" fmla="*/ 91 w 133"/>
                <a:gd name="T13" fmla="*/ 115 h 151"/>
                <a:gd name="T14" fmla="*/ 93 w 133"/>
                <a:gd name="T15" fmla="*/ 107 h 151"/>
                <a:gd name="T16" fmla="*/ 82 w 133"/>
                <a:gd name="T17" fmla="*/ 93 h 151"/>
                <a:gd name="T18" fmla="*/ 49 w 133"/>
                <a:gd name="T19" fmla="*/ 84 h 151"/>
                <a:gd name="T20" fmla="*/ 32 w 133"/>
                <a:gd name="T21" fmla="*/ 80 h 151"/>
                <a:gd name="T22" fmla="*/ 17 w 133"/>
                <a:gd name="T23" fmla="*/ 73 h 151"/>
                <a:gd name="T24" fmla="*/ 7 w 133"/>
                <a:gd name="T25" fmla="*/ 62 h 151"/>
                <a:gd name="T26" fmla="*/ 3 w 133"/>
                <a:gd name="T27" fmla="*/ 46 h 151"/>
                <a:gd name="T28" fmla="*/ 8 w 133"/>
                <a:gd name="T29" fmla="*/ 23 h 151"/>
                <a:gd name="T30" fmla="*/ 23 w 133"/>
                <a:gd name="T31" fmla="*/ 9 h 151"/>
                <a:gd name="T32" fmla="*/ 43 w 133"/>
                <a:gd name="T33" fmla="*/ 2 h 151"/>
                <a:gd name="T34" fmla="*/ 66 w 133"/>
                <a:gd name="T35" fmla="*/ 0 h 151"/>
                <a:gd name="T36" fmla="*/ 88 w 133"/>
                <a:gd name="T37" fmla="*/ 2 h 151"/>
                <a:gd name="T38" fmla="*/ 108 w 133"/>
                <a:gd name="T39" fmla="*/ 10 h 151"/>
                <a:gd name="T40" fmla="*/ 122 w 133"/>
                <a:gd name="T41" fmla="*/ 24 h 151"/>
                <a:gd name="T42" fmla="*/ 129 w 133"/>
                <a:gd name="T43" fmla="*/ 46 h 151"/>
                <a:gd name="T44" fmla="*/ 91 w 133"/>
                <a:gd name="T45" fmla="*/ 46 h 151"/>
                <a:gd name="T46" fmla="*/ 83 w 133"/>
                <a:gd name="T47" fmla="*/ 30 h 151"/>
                <a:gd name="T48" fmla="*/ 64 w 133"/>
                <a:gd name="T49" fmla="*/ 26 h 151"/>
                <a:gd name="T50" fmla="*/ 57 w 133"/>
                <a:gd name="T51" fmla="*/ 27 h 151"/>
                <a:gd name="T52" fmla="*/ 50 w 133"/>
                <a:gd name="T53" fmla="*/ 28 h 151"/>
                <a:gd name="T54" fmla="*/ 45 w 133"/>
                <a:gd name="T55" fmla="*/ 32 h 151"/>
                <a:gd name="T56" fmla="*/ 42 w 133"/>
                <a:gd name="T57" fmla="*/ 40 h 151"/>
                <a:gd name="T58" fmla="*/ 46 w 133"/>
                <a:gd name="T59" fmla="*/ 48 h 151"/>
                <a:gd name="T60" fmla="*/ 57 w 133"/>
                <a:gd name="T61" fmla="*/ 54 h 151"/>
                <a:gd name="T62" fmla="*/ 71 w 133"/>
                <a:gd name="T63" fmla="*/ 57 h 151"/>
                <a:gd name="T64" fmla="*/ 87 w 133"/>
                <a:gd name="T65" fmla="*/ 61 h 151"/>
                <a:gd name="T66" fmla="*/ 104 w 133"/>
                <a:gd name="T67" fmla="*/ 66 h 151"/>
                <a:gd name="T68" fmla="*/ 119 w 133"/>
                <a:gd name="T69" fmla="*/ 73 h 151"/>
                <a:gd name="T70" fmla="*/ 129 w 133"/>
                <a:gd name="T71" fmla="*/ 84 h 151"/>
                <a:gd name="T72" fmla="*/ 133 w 133"/>
                <a:gd name="T73" fmla="*/ 101 h 151"/>
                <a:gd name="T74" fmla="*/ 127 w 133"/>
                <a:gd name="T75" fmla="*/ 125 h 151"/>
                <a:gd name="T76" fmla="*/ 112 w 133"/>
                <a:gd name="T77" fmla="*/ 140 h 151"/>
                <a:gd name="T78" fmla="*/ 91 w 133"/>
                <a:gd name="T79" fmla="*/ 149 h 151"/>
                <a:gd name="T80" fmla="*/ 67 w 133"/>
                <a:gd name="T81" fmla="*/ 151 h 151"/>
                <a:gd name="T82" fmla="*/ 43 w 133"/>
                <a:gd name="T83" fmla="*/ 149 h 151"/>
                <a:gd name="T84" fmla="*/ 21 w 133"/>
                <a:gd name="T85" fmla="*/ 140 h 151"/>
                <a:gd name="T86" fmla="*/ 6 w 133"/>
                <a:gd name="T87" fmla="*/ 125 h 151"/>
                <a:gd name="T88" fmla="*/ 0 w 133"/>
                <a:gd name="T89" fmla="*/ 101 h 151"/>
                <a:gd name="T90" fmla="*/ 37 w 133"/>
                <a:gd name="T91" fmla="*/ 101 h 151"/>
                <a:gd name="T92" fmla="*/ 40 w 133"/>
                <a:gd name="T93" fmla="*/ 11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3" h="151">
                  <a:moveTo>
                    <a:pt x="40" y="112"/>
                  </a:moveTo>
                  <a:cubicBezTo>
                    <a:pt x="42" y="115"/>
                    <a:pt x="44" y="117"/>
                    <a:pt x="47" y="119"/>
                  </a:cubicBezTo>
                  <a:cubicBezTo>
                    <a:pt x="49" y="121"/>
                    <a:pt x="53" y="123"/>
                    <a:pt x="56" y="124"/>
                  </a:cubicBezTo>
                  <a:cubicBezTo>
                    <a:pt x="60" y="124"/>
                    <a:pt x="64" y="125"/>
                    <a:pt x="67" y="125"/>
                  </a:cubicBezTo>
                  <a:cubicBezTo>
                    <a:pt x="70" y="125"/>
                    <a:pt x="73" y="125"/>
                    <a:pt x="76" y="124"/>
                  </a:cubicBezTo>
                  <a:cubicBezTo>
                    <a:pt x="79" y="123"/>
                    <a:pt x="82" y="122"/>
                    <a:pt x="85" y="121"/>
                  </a:cubicBezTo>
                  <a:cubicBezTo>
                    <a:pt x="87" y="119"/>
                    <a:pt x="89" y="118"/>
                    <a:pt x="91" y="115"/>
                  </a:cubicBezTo>
                  <a:cubicBezTo>
                    <a:pt x="92" y="113"/>
                    <a:pt x="93" y="110"/>
                    <a:pt x="93" y="107"/>
                  </a:cubicBezTo>
                  <a:cubicBezTo>
                    <a:pt x="93" y="101"/>
                    <a:pt x="89" y="96"/>
                    <a:pt x="82" y="93"/>
                  </a:cubicBezTo>
                  <a:cubicBezTo>
                    <a:pt x="74" y="90"/>
                    <a:pt x="63" y="87"/>
                    <a:pt x="49" y="84"/>
                  </a:cubicBezTo>
                  <a:cubicBezTo>
                    <a:pt x="43" y="83"/>
                    <a:pt x="37" y="81"/>
                    <a:pt x="32" y="80"/>
                  </a:cubicBezTo>
                  <a:cubicBezTo>
                    <a:pt x="26" y="78"/>
                    <a:pt x="21" y="76"/>
                    <a:pt x="17" y="73"/>
                  </a:cubicBezTo>
                  <a:cubicBezTo>
                    <a:pt x="13" y="70"/>
                    <a:pt x="9" y="66"/>
                    <a:pt x="7" y="62"/>
                  </a:cubicBezTo>
                  <a:cubicBezTo>
                    <a:pt x="4" y="58"/>
                    <a:pt x="3" y="52"/>
                    <a:pt x="3" y="46"/>
                  </a:cubicBezTo>
                  <a:cubicBezTo>
                    <a:pt x="3" y="37"/>
                    <a:pt x="5" y="29"/>
                    <a:pt x="8" y="23"/>
                  </a:cubicBezTo>
                  <a:cubicBezTo>
                    <a:pt x="12" y="17"/>
                    <a:pt x="17" y="13"/>
                    <a:pt x="23" y="9"/>
                  </a:cubicBezTo>
                  <a:cubicBezTo>
                    <a:pt x="29" y="6"/>
                    <a:pt x="35" y="3"/>
                    <a:pt x="43" y="2"/>
                  </a:cubicBezTo>
                  <a:cubicBezTo>
                    <a:pt x="50" y="1"/>
                    <a:pt x="58" y="0"/>
                    <a:pt x="66" y="0"/>
                  </a:cubicBezTo>
                  <a:cubicBezTo>
                    <a:pt x="73" y="0"/>
                    <a:pt x="81" y="1"/>
                    <a:pt x="88" y="2"/>
                  </a:cubicBezTo>
                  <a:cubicBezTo>
                    <a:pt x="95" y="4"/>
                    <a:pt x="102" y="6"/>
                    <a:pt x="108" y="10"/>
                  </a:cubicBezTo>
                  <a:cubicBezTo>
                    <a:pt x="114" y="13"/>
                    <a:pt x="118" y="18"/>
                    <a:pt x="122" y="24"/>
                  </a:cubicBezTo>
                  <a:cubicBezTo>
                    <a:pt x="126" y="29"/>
                    <a:pt x="128" y="37"/>
                    <a:pt x="129" y="46"/>
                  </a:cubicBezTo>
                  <a:cubicBezTo>
                    <a:pt x="91" y="46"/>
                    <a:pt x="91" y="46"/>
                    <a:pt x="91" y="46"/>
                  </a:cubicBezTo>
                  <a:cubicBezTo>
                    <a:pt x="91" y="38"/>
                    <a:pt x="88" y="33"/>
                    <a:pt x="83" y="30"/>
                  </a:cubicBezTo>
                  <a:cubicBezTo>
                    <a:pt x="78" y="28"/>
                    <a:pt x="71" y="26"/>
                    <a:pt x="64" y="26"/>
                  </a:cubicBezTo>
                  <a:cubicBezTo>
                    <a:pt x="62" y="26"/>
                    <a:pt x="60" y="26"/>
                    <a:pt x="57" y="27"/>
                  </a:cubicBezTo>
                  <a:cubicBezTo>
                    <a:pt x="55" y="27"/>
                    <a:pt x="52" y="28"/>
                    <a:pt x="50" y="28"/>
                  </a:cubicBezTo>
                  <a:cubicBezTo>
                    <a:pt x="48" y="29"/>
                    <a:pt x="46" y="31"/>
                    <a:pt x="45" y="32"/>
                  </a:cubicBezTo>
                  <a:cubicBezTo>
                    <a:pt x="43" y="34"/>
                    <a:pt x="42" y="37"/>
                    <a:pt x="42" y="40"/>
                  </a:cubicBezTo>
                  <a:cubicBezTo>
                    <a:pt x="42" y="43"/>
                    <a:pt x="44" y="46"/>
                    <a:pt x="46" y="48"/>
                  </a:cubicBezTo>
                  <a:cubicBezTo>
                    <a:pt x="49" y="50"/>
                    <a:pt x="52" y="52"/>
                    <a:pt x="57" y="54"/>
                  </a:cubicBezTo>
                  <a:cubicBezTo>
                    <a:pt x="61" y="55"/>
                    <a:pt x="65" y="56"/>
                    <a:pt x="71" y="57"/>
                  </a:cubicBezTo>
                  <a:cubicBezTo>
                    <a:pt x="76" y="58"/>
                    <a:pt x="82" y="60"/>
                    <a:pt x="87" y="61"/>
                  </a:cubicBezTo>
                  <a:cubicBezTo>
                    <a:pt x="93" y="62"/>
                    <a:pt x="99" y="64"/>
                    <a:pt x="104" y="66"/>
                  </a:cubicBezTo>
                  <a:cubicBezTo>
                    <a:pt x="109" y="68"/>
                    <a:pt x="114" y="70"/>
                    <a:pt x="119" y="73"/>
                  </a:cubicBezTo>
                  <a:cubicBezTo>
                    <a:pt x="123" y="76"/>
                    <a:pt x="126" y="80"/>
                    <a:pt x="129" y="84"/>
                  </a:cubicBezTo>
                  <a:cubicBezTo>
                    <a:pt x="132" y="89"/>
                    <a:pt x="133" y="95"/>
                    <a:pt x="133" y="101"/>
                  </a:cubicBezTo>
                  <a:cubicBezTo>
                    <a:pt x="133" y="111"/>
                    <a:pt x="131" y="119"/>
                    <a:pt x="127" y="125"/>
                  </a:cubicBezTo>
                  <a:cubicBezTo>
                    <a:pt x="123" y="131"/>
                    <a:pt x="118" y="137"/>
                    <a:pt x="112" y="140"/>
                  </a:cubicBezTo>
                  <a:cubicBezTo>
                    <a:pt x="106" y="144"/>
                    <a:pt x="99" y="147"/>
                    <a:pt x="91" y="149"/>
                  </a:cubicBezTo>
                  <a:cubicBezTo>
                    <a:pt x="83" y="150"/>
                    <a:pt x="75" y="151"/>
                    <a:pt x="67" y="151"/>
                  </a:cubicBezTo>
                  <a:cubicBezTo>
                    <a:pt x="59" y="151"/>
                    <a:pt x="51" y="150"/>
                    <a:pt x="43" y="149"/>
                  </a:cubicBezTo>
                  <a:cubicBezTo>
                    <a:pt x="35" y="147"/>
                    <a:pt x="28" y="144"/>
                    <a:pt x="21" y="140"/>
                  </a:cubicBezTo>
                  <a:cubicBezTo>
                    <a:pt x="15" y="136"/>
                    <a:pt x="10" y="131"/>
                    <a:pt x="6" y="125"/>
                  </a:cubicBezTo>
                  <a:cubicBezTo>
                    <a:pt x="2" y="118"/>
                    <a:pt x="0" y="110"/>
                    <a:pt x="0" y="101"/>
                  </a:cubicBezTo>
                  <a:cubicBezTo>
                    <a:pt x="37" y="101"/>
                    <a:pt x="37" y="101"/>
                    <a:pt x="37" y="101"/>
                  </a:cubicBezTo>
                  <a:cubicBezTo>
                    <a:pt x="37" y="105"/>
                    <a:pt x="38" y="109"/>
                    <a:pt x="40" y="1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42" name="Freeform 16"/>
            <p:cNvSpPr>
              <a:spLocks noEditPoints="1"/>
            </p:cNvSpPr>
            <p:nvPr userDrawn="1"/>
          </p:nvSpPr>
          <p:spPr bwMode="auto">
            <a:xfrm>
              <a:off x="1327" y="2811"/>
              <a:ext cx="20" cy="102"/>
            </a:xfrm>
            <a:custGeom>
              <a:avLst/>
              <a:gdLst>
                <a:gd name="T0" fmla="*/ 20 w 20"/>
                <a:gd name="T1" fmla="*/ 102 h 102"/>
                <a:gd name="T2" fmla="*/ 0 w 20"/>
                <a:gd name="T3" fmla="*/ 102 h 102"/>
                <a:gd name="T4" fmla="*/ 0 w 20"/>
                <a:gd name="T5" fmla="*/ 29 h 102"/>
                <a:gd name="T6" fmla="*/ 20 w 20"/>
                <a:gd name="T7" fmla="*/ 29 h 102"/>
                <a:gd name="T8" fmla="*/ 20 w 20"/>
                <a:gd name="T9" fmla="*/ 102 h 102"/>
                <a:gd name="T10" fmla="*/ 0 w 20"/>
                <a:gd name="T11" fmla="*/ 0 h 102"/>
                <a:gd name="T12" fmla="*/ 20 w 20"/>
                <a:gd name="T13" fmla="*/ 0 h 102"/>
                <a:gd name="T14" fmla="*/ 20 w 20"/>
                <a:gd name="T15" fmla="*/ 17 h 102"/>
                <a:gd name="T16" fmla="*/ 0 w 20"/>
                <a:gd name="T17" fmla="*/ 17 h 102"/>
                <a:gd name="T18" fmla="*/ 0 w 20"/>
                <a:gd name="T19"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102">
                  <a:moveTo>
                    <a:pt x="20" y="102"/>
                  </a:moveTo>
                  <a:lnTo>
                    <a:pt x="0" y="102"/>
                  </a:lnTo>
                  <a:lnTo>
                    <a:pt x="0" y="29"/>
                  </a:lnTo>
                  <a:lnTo>
                    <a:pt x="20" y="29"/>
                  </a:lnTo>
                  <a:lnTo>
                    <a:pt x="20" y="102"/>
                  </a:lnTo>
                  <a:close/>
                  <a:moveTo>
                    <a:pt x="0" y="0"/>
                  </a:moveTo>
                  <a:lnTo>
                    <a:pt x="20" y="0"/>
                  </a:lnTo>
                  <a:lnTo>
                    <a:pt x="20" y="17"/>
                  </a:lnTo>
                  <a:lnTo>
                    <a:pt x="0" y="1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43" name="Freeform 17"/>
            <p:cNvSpPr>
              <a:spLocks/>
            </p:cNvSpPr>
            <p:nvPr userDrawn="1"/>
          </p:nvSpPr>
          <p:spPr bwMode="auto">
            <a:xfrm>
              <a:off x="1361" y="2837"/>
              <a:ext cx="68" cy="76"/>
            </a:xfrm>
            <a:custGeom>
              <a:avLst/>
              <a:gdLst>
                <a:gd name="T0" fmla="*/ 38 w 135"/>
                <a:gd name="T1" fmla="*/ 4 h 147"/>
                <a:gd name="T2" fmla="*/ 38 w 135"/>
                <a:gd name="T3" fmla="*/ 24 h 147"/>
                <a:gd name="T4" fmla="*/ 39 w 135"/>
                <a:gd name="T5" fmla="*/ 24 h 147"/>
                <a:gd name="T6" fmla="*/ 58 w 135"/>
                <a:gd name="T7" fmla="*/ 6 h 147"/>
                <a:gd name="T8" fmla="*/ 82 w 135"/>
                <a:gd name="T9" fmla="*/ 0 h 147"/>
                <a:gd name="T10" fmla="*/ 108 w 135"/>
                <a:gd name="T11" fmla="*/ 4 h 147"/>
                <a:gd name="T12" fmla="*/ 124 w 135"/>
                <a:gd name="T13" fmla="*/ 16 h 147"/>
                <a:gd name="T14" fmla="*/ 133 w 135"/>
                <a:gd name="T15" fmla="*/ 35 h 147"/>
                <a:gd name="T16" fmla="*/ 135 w 135"/>
                <a:gd name="T17" fmla="*/ 59 h 147"/>
                <a:gd name="T18" fmla="*/ 135 w 135"/>
                <a:gd name="T19" fmla="*/ 147 h 147"/>
                <a:gd name="T20" fmla="*/ 95 w 135"/>
                <a:gd name="T21" fmla="*/ 147 h 147"/>
                <a:gd name="T22" fmla="*/ 95 w 135"/>
                <a:gd name="T23" fmla="*/ 66 h 147"/>
                <a:gd name="T24" fmla="*/ 90 w 135"/>
                <a:gd name="T25" fmla="*/ 40 h 147"/>
                <a:gd name="T26" fmla="*/ 70 w 135"/>
                <a:gd name="T27" fmla="*/ 31 h 147"/>
                <a:gd name="T28" fmla="*/ 47 w 135"/>
                <a:gd name="T29" fmla="*/ 41 h 147"/>
                <a:gd name="T30" fmla="*/ 40 w 135"/>
                <a:gd name="T31" fmla="*/ 72 h 147"/>
                <a:gd name="T32" fmla="*/ 40 w 135"/>
                <a:gd name="T33" fmla="*/ 147 h 147"/>
                <a:gd name="T34" fmla="*/ 0 w 135"/>
                <a:gd name="T35" fmla="*/ 147 h 147"/>
                <a:gd name="T36" fmla="*/ 0 w 135"/>
                <a:gd name="T37" fmla="*/ 4 h 147"/>
                <a:gd name="T38" fmla="*/ 38 w 135"/>
                <a:gd name="T39" fmla="*/ 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5" h="147">
                  <a:moveTo>
                    <a:pt x="38" y="4"/>
                  </a:moveTo>
                  <a:cubicBezTo>
                    <a:pt x="38" y="24"/>
                    <a:pt x="38" y="24"/>
                    <a:pt x="38" y="24"/>
                  </a:cubicBezTo>
                  <a:cubicBezTo>
                    <a:pt x="39" y="24"/>
                    <a:pt x="39" y="24"/>
                    <a:pt x="39" y="24"/>
                  </a:cubicBezTo>
                  <a:cubicBezTo>
                    <a:pt x="44" y="15"/>
                    <a:pt x="50" y="9"/>
                    <a:pt x="58" y="6"/>
                  </a:cubicBezTo>
                  <a:cubicBezTo>
                    <a:pt x="66" y="2"/>
                    <a:pt x="74" y="0"/>
                    <a:pt x="82" y="0"/>
                  </a:cubicBezTo>
                  <a:cubicBezTo>
                    <a:pt x="93" y="0"/>
                    <a:pt x="102" y="1"/>
                    <a:pt x="108" y="4"/>
                  </a:cubicBezTo>
                  <a:cubicBezTo>
                    <a:pt x="115" y="7"/>
                    <a:pt x="121" y="11"/>
                    <a:pt x="124" y="16"/>
                  </a:cubicBezTo>
                  <a:cubicBezTo>
                    <a:pt x="128" y="21"/>
                    <a:pt x="131" y="27"/>
                    <a:pt x="133" y="35"/>
                  </a:cubicBezTo>
                  <a:cubicBezTo>
                    <a:pt x="134" y="42"/>
                    <a:pt x="135" y="50"/>
                    <a:pt x="135" y="59"/>
                  </a:cubicBezTo>
                  <a:cubicBezTo>
                    <a:pt x="135" y="147"/>
                    <a:pt x="135" y="147"/>
                    <a:pt x="135" y="147"/>
                  </a:cubicBezTo>
                  <a:cubicBezTo>
                    <a:pt x="95" y="147"/>
                    <a:pt x="95" y="147"/>
                    <a:pt x="95" y="147"/>
                  </a:cubicBezTo>
                  <a:cubicBezTo>
                    <a:pt x="95" y="66"/>
                    <a:pt x="95" y="66"/>
                    <a:pt x="95" y="66"/>
                  </a:cubicBezTo>
                  <a:cubicBezTo>
                    <a:pt x="95" y="54"/>
                    <a:pt x="94" y="46"/>
                    <a:pt x="90" y="40"/>
                  </a:cubicBezTo>
                  <a:cubicBezTo>
                    <a:pt x="86" y="34"/>
                    <a:pt x="80" y="31"/>
                    <a:pt x="70" y="31"/>
                  </a:cubicBezTo>
                  <a:cubicBezTo>
                    <a:pt x="59" y="31"/>
                    <a:pt x="52" y="34"/>
                    <a:pt x="47" y="41"/>
                  </a:cubicBezTo>
                  <a:cubicBezTo>
                    <a:pt x="42" y="47"/>
                    <a:pt x="40" y="57"/>
                    <a:pt x="40" y="72"/>
                  </a:cubicBezTo>
                  <a:cubicBezTo>
                    <a:pt x="40" y="147"/>
                    <a:pt x="40" y="147"/>
                    <a:pt x="40" y="147"/>
                  </a:cubicBezTo>
                  <a:cubicBezTo>
                    <a:pt x="0" y="147"/>
                    <a:pt x="0" y="147"/>
                    <a:pt x="0" y="147"/>
                  </a:cubicBezTo>
                  <a:cubicBezTo>
                    <a:pt x="0" y="4"/>
                    <a:pt x="0" y="4"/>
                    <a:pt x="0" y="4"/>
                  </a:cubicBezTo>
                  <a:lnTo>
                    <a:pt x="38"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44" name="Freeform 18"/>
            <p:cNvSpPr>
              <a:spLocks noEditPoints="1"/>
            </p:cNvSpPr>
            <p:nvPr userDrawn="1"/>
          </p:nvSpPr>
          <p:spPr bwMode="auto">
            <a:xfrm>
              <a:off x="1439" y="2837"/>
              <a:ext cx="74" cy="78"/>
            </a:xfrm>
            <a:custGeom>
              <a:avLst/>
              <a:gdLst>
                <a:gd name="T0" fmla="*/ 94 w 144"/>
                <a:gd name="T1" fmla="*/ 37 h 151"/>
                <a:gd name="T2" fmla="*/ 72 w 144"/>
                <a:gd name="T3" fmla="*/ 30 h 151"/>
                <a:gd name="T4" fmla="*/ 56 w 144"/>
                <a:gd name="T5" fmla="*/ 33 h 151"/>
                <a:gd name="T6" fmla="*/ 46 w 144"/>
                <a:gd name="T7" fmla="*/ 41 h 151"/>
                <a:gd name="T8" fmla="*/ 41 w 144"/>
                <a:gd name="T9" fmla="*/ 51 h 151"/>
                <a:gd name="T10" fmla="*/ 39 w 144"/>
                <a:gd name="T11" fmla="*/ 60 h 151"/>
                <a:gd name="T12" fmla="*/ 103 w 144"/>
                <a:gd name="T13" fmla="*/ 60 h 151"/>
                <a:gd name="T14" fmla="*/ 94 w 144"/>
                <a:gd name="T15" fmla="*/ 37 h 151"/>
                <a:gd name="T16" fmla="*/ 49 w 144"/>
                <a:gd name="T17" fmla="*/ 113 h 151"/>
                <a:gd name="T18" fmla="*/ 75 w 144"/>
                <a:gd name="T19" fmla="*/ 122 h 151"/>
                <a:gd name="T20" fmla="*/ 95 w 144"/>
                <a:gd name="T21" fmla="*/ 116 h 151"/>
                <a:gd name="T22" fmla="*/ 106 w 144"/>
                <a:gd name="T23" fmla="*/ 103 h 151"/>
                <a:gd name="T24" fmla="*/ 140 w 144"/>
                <a:gd name="T25" fmla="*/ 103 h 151"/>
                <a:gd name="T26" fmla="*/ 115 w 144"/>
                <a:gd name="T27" fmla="*/ 140 h 151"/>
                <a:gd name="T28" fmla="*/ 73 w 144"/>
                <a:gd name="T29" fmla="*/ 151 h 151"/>
                <a:gd name="T30" fmla="*/ 43 w 144"/>
                <a:gd name="T31" fmla="*/ 146 h 151"/>
                <a:gd name="T32" fmla="*/ 20 w 144"/>
                <a:gd name="T33" fmla="*/ 130 h 151"/>
                <a:gd name="T34" fmla="*/ 5 w 144"/>
                <a:gd name="T35" fmla="*/ 106 h 151"/>
                <a:gd name="T36" fmla="*/ 0 w 144"/>
                <a:gd name="T37" fmla="*/ 76 h 151"/>
                <a:gd name="T38" fmla="*/ 5 w 144"/>
                <a:gd name="T39" fmla="*/ 46 h 151"/>
                <a:gd name="T40" fmla="*/ 20 w 144"/>
                <a:gd name="T41" fmla="*/ 22 h 151"/>
                <a:gd name="T42" fmla="*/ 43 w 144"/>
                <a:gd name="T43" fmla="*/ 6 h 151"/>
                <a:gd name="T44" fmla="*/ 73 w 144"/>
                <a:gd name="T45" fmla="*/ 0 h 151"/>
                <a:gd name="T46" fmla="*/ 105 w 144"/>
                <a:gd name="T47" fmla="*/ 7 h 151"/>
                <a:gd name="T48" fmla="*/ 128 w 144"/>
                <a:gd name="T49" fmla="*/ 26 h 151"/>
                <a:gd name="T50" fmla="*/ 140 w 144"/>
                <a:gd name="T51" fmla="*/ 53 h 151"/>
                <a:gd name="T52" fmla="*/ 143 w 144"/>
                <a:gd name="T53" fmla="*/ 85 h 151"/>
                <a:gd name="T54" fmla="*/ 39 w 144"/>
                <a:gd name="T55" fmla="*/ 85 h 151"/>
                <a:gd name="T56" fmla="*/ 49 w 144"/>
                <a:gd name="T57" fmla="*/ 11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4" h="151">
                  <a:moveTo>
                    <a:pt x="94" y="37"/>
                  </a:moveTo>
                  <a:cubicBezTo>
                    <a:pt x="89" y="32"/>
                    <a:pt x="82" y="30"/>
                    <a:pt x="72" y="30"/>
                  </a:cubicBezTo>
                  <a:cubicBezTo>
                    <a:pt x="66" y="30"/>
                    <a:pt x="61" y="31"/>
                    <a:pt x="56" y="33"/>
                  </a:cubicBezTo>
                  <a:cubicBezTo>
                    <a:pt x="52" y="35"/>
                    <a:pt x="49" y="38"/>
                    <a:pt x="46" y="41"/>
                  </a:cubicBezTo>
                  <a:cubicBezTo>
                    <a:pt x="44" y="44"/>
                    <a:pt x="42" y="47"/>
                    <a:pt x="41" y="51"/>
                  </a:cubicBezTo>
                  <a:cubicBezTo>
                    <a:pt x="40" y="54"/>
                    <a:pt x="39" y="57"/>
                    <a:pt x="39" y="60"/>
                  </a:cubicBezTo>
                  <a:cubicBezTo>
                    <a:pt x="103" y="60"/>
                    <a:pt x="103" y="60"/>
                    <a:pt x="103" y="60"/>
                  </a:cubicBezTo>
                  <a:cubicBezTo>
                    <a:pt x="102" y="50"/>
                    <a:pt x="98" y="43"/>
                    <a:pt x="94" y="37"/>
                  </a:cubicBezTo>
                  <a:moveTo>
                    <a:pt x="49" y="113"/>
                  </a:moveTo>
                  <a:cubicBezTo>
                    <a:pt x="55" y="119"/>
                    <a:pt x="63" y="122"/>
                    <a:pt x="75" y="122"/>
                  </a:cubicBezTo>
                  <a:cubicBezTo>
                    <a:pt x="83" y="122"/>
                    <a:pt x="89" y="120"/>
                    <a:pt x="95" y="116"/>
                  </a:cubicBezTo>
                  <a:cubicBezTo>
                    <a:pt x="101" y="112"/>
                    <a:pt x="104" y="107"/>
                    <a:pt x="106" y="103"/>
                  </a:cubicBezTo>
                  <a:cubicBezTo>
                    <a:pt x="140" y="103"/>
                    <a:pt x="140" y="103"/>
                    <a:pt x="140" y="103"/>
                  </a:cubicBezTo>
                  <a:cubicBezTo>
                    <a:pt x="135" y="120"/>
                    <a:pt x="126" y="133"/>
                    <a:pt x="115" y="140"/>
                  </a:cubicBezTo>
                  <a:cubicBezTo>
                    <a:pt x="103" y="147"/>
                    <a:pt x="90" y="151"/>
                    <a:pt x="73" y="151"/>
                  </a:cubicBezTo>
                  <a:cubicBezTo>
                    <a:pt x="62" y="151"/>
                    <a:pt x="52" y="149"/>
                    <a:pt x="43" y="146"/>
                  </a:cubicBezTo>
                  <a:cubicBezTo>
                    <a:pt x="34" y="142"/>
                    <a:pt x="26" y="137"/>
                    <a:pt x="20" y="130"/>
                  </a:cubicBezTo>
                  <a:cubicBezTo>
                    <a:pt x="13" y="124"/>
                    <a:pt x="8" y="116"/>
                    <a:pt x="5" y="106"/>
                  </a:cubicBezTo>
                  <a:cubicBezTo>
                    <a:pt x="2" y="97"/>
                    <a:pt x="0" y="87"/>
                    <a:pt x="0" y="76"/>
                  </a:cubicBezTo>
                  <a:cubicBezTo>
                    <a:pt x="0" y="65"/>
                    <a:pt x="2" y="55"/>
                    <a:pt x="5" y="46"/>
                  </a:cubicBezTo>
                  <a:cubicBezTo>
                    <a:pt x="9" y="36"/>
                    <a:pt x="14" y="28"/>
                    <a:pt x="20" y="22"/>
                  </a:cubicBezTo>
                  <a:cubicBezTo>
                    <a:pt x="27" y="15"/>
                    <a:pt x="34" y="10"/>
                    <a:pt x="43" y="6"/>
                  </a:cubicBezTo>
                  <a:cubicBezTo>
                    <a:pt x="52" y="2"/>
                    <a:pt x="62" y="0"/>
                    <a:pt x="73" y="0"/>
                  </a:cubicBezTo>
                  <a:cubicBezTo>
                    <a:pt x="85" y="0"/>
                    <a:pt x="96" y="2"/>
                    <a:pt x="105" y="7"/>
                  </a:cubicBezTo>
                  <a:cubicBezTo>
                    <a:pt x="114" y="12"/>
                    <a:pt x="122" y="18"/>
                    <a:pt x="128" y="26"/>
                  </a:cubicBezTo>
                  <a:cubicBezTo>
                    <a:pt x="133" y="34"/>
                    <a:pt x="138" y="43"/>
                    <a:pt x="140" y="53"/>
                  </a:cubicBezTo>
                  <a:cubicBezTo>
                    <a:pt x="143" y="63"/>
                    <a:pt x="144" y="74"/>
                    <a:pt x="143" y="85"/>
                  </a:cubicBezTo>
                  <a:cubicBezTo>
                    <a:pt x="39" y="85"/>
                    <a:pt x="39" y="85"/>
                    <a:pt x="39" y="85"/>
                  </a:cubicBezTo>
                  <a:cubicBezTo>
                    <a:pt x="40" y="98"/>
                    <a:pt x="43" y="107"/>
                    <a:pt x="49" y="113"/>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45" name="Freeform 19"/>
            <p:cNvSpPr>
              <a:spLocks/>
            </p:cNvSpPr>
            <p:nvPr userDrawn="1"/>
          </p:nvSpPr>
          <p:spPr bwMode="auto">
            <a:xfrm>
              <a:off x="1518" y="2837"/>
              <a:ext cx="68" cy="78"/>
            </a:xfrm>
            <a:custGeom>
              <a:avLst/>
              <a:gdLst>
                <a:gd name="T0" fmla="*/ 41 w 134"/>
                <a:gd name="T1" fmla="*/ 112 h 151"/>
                <a:gd name="T2" fmla="*/ 47 w 134"/>
                <a:gd name="T3" fmla="*/ 119 h 151"/>
                <a:gd name="T4" fmla="*/ 57 w 134"/>
                <a:gd name="T5" fmla="*/ 124 h 151"/>
                <a:gd name="T6" fmla="*/ 68 w 134"/>
                <a:gd name="T7" fmla="*/ 125 h 151"/>
                <a:gd name="T8" fmla="*/ 77 w 134"/>
                <a:gd name="T9" fmla="*/ 124 h 151"/>
                <a:gd name="T10" fmla="*/ 85 w 134"/>
                <a:gd name="T11" fmla="*/ 121 h 151"/>
                <a:gd name="T12" fmla="*/ 92 w 134"/>
                <a:gd name="T13" fmla="*/ 115 h 151"/>
                <a:gd name="T14" fmla="*/ 94 w 134"/>
                <a:gd name="T15" fmla="*/ 107 h 151"/>
                <a:gd name="T16" fmla="*/ 82 w 134"/>
                <a:gd name="T17" fmla="*/ 93 h 151"/>
                <a:gd name="T18" fmla="*/ 49 w 134"/>
                <a:gd name="T19" fmla="*/ 84 h 151"/>
                <a:gd name="T20" fmla="*/ 32 w 134"/>
                <a:gd name="T21" fmla="*/ 80 h 151"/>
                <a:gd name="T22" fmla="*/ 18 w 134"/>
                <a:gd name="T23" fmla="*/ 73 h 151"/>
                <a:gd name="T24" fmla="*/ 8 w 134"/>
                <a:gd name="T25" fmla="*/ 62 h 151"/>
                <a:gd name="T26" fmla="*/ 4 w 134"/>
                <a:gd name="T27" fmla="*/ 46 h 151"/>
                <a:gd name="T28" fmla="*/ 9 w 134"/>
                <a:gd name="T29" fmla="*/ 23 h 151"/>
                <a:gd name="T30" fmla="*/ 23 w 134"/>
                <a:gd name="T31" fmla="*/ 9 h 151"/>
                <a:gd name="T32" fmla="*/ 43 w 134"/>
                <a:gd name="T33" fmla="*/ 2 h 151"/>
                <a:gd name="T34" fmla="*/ 66 w 134"/>
                <a:gd name="T35" fmla="*/ 0 h 151"/>
                <a:gd name="T36" fmla="*/ 89 w 134"/>
                <a:gd name="T37" fmla="*/ 2 h 151"/>
                <a:gd name="T38" fmla="*/ 108 w 134"/>
                <a:gd name="T39" fmla="*/ 10 h 151"/>
                <a:gd name="T40" fmla="*/ 123 w 134"/>
                <a:gd name="T41" fmla="*/ 24 h 151"/>
                <a:gd name="T42" fmla="*/ 130 w 134"/>
                <a:gd name="T43" fmla="*/ 46 h 151"/>
                <a:gd name="T44" fmla="*/ 92 w 134"/>
                <a:gd name="T45" fmla="*/ 46 h 151"/>
                <a:gd name="T46" fmla="*/ 83 w 134"/>
                <a:gd name="T47" fmla="*/ 30 h 151"/>
                <a:gd name="T48" fmla="*/ 65 w 134"/>
                <a:gd name="T49" fmla="*/ 26 h 151"/>
                <a:gd name="T50" fmla="*/ 58 w 134"/>
                <a:gd name="T51" fmla="*/ 27 h 151"/>
                <a:gd name="T52" fmla="*/ 51 w 134"/>
                <a:gd name="T53" fmla="*/ 28 h 151"/>
                <a:gd name="T54" fmla="*/ 45 w 134"/>
                <a:gd name="T55" fmla="*/ 32 h 151"/>
                <a:gd name="T56" fmla="*/ 43 w 134"/>
                <a:gd name="T57" fmla="*/ 40 h 151"/>
                <a:gd name="T58" fmla="*/ 47 w 134"/>
                <a:gd name="T59" fmla="*/ 48 h 151"/>
                <a:gd name="T60" fmla="*/ 57 w 134"/>
                <a:gd name="T61" fmla="*/ 54 h 151"/>
                <a:gd name="T62" fmla="*/ 72 w 134"/>
                <a:gd name="T63" fmla="*/ 57 h 151"/>
                <a:gd name="T64" fmla="*/ 88 w 134"/>
                <a:gd name="T65" fmla="*/ 61 h 151"/>
                <a:gd name="T66" fmla="*/ 105 w 134"/>
                <a:gd name="T67" fmla="*/ 66 h 151"/>
                <a:gd name="T68" fmla="*/ 119 w 134"/>
                <a:gd name="T69" fmla="*/ 73 h 151"/>
                <a:gd name="T70" fmla="*/ 130 w 134"/>
                <a:gd name="T71" fmla="*/ 84 h 151"/>
                <a:gd name="T72" fmla="*/ 134 w 134"/>
                <a:gd name="T73" fmla="*/ 101 h 151"/>
                <a:gd name="T74" fmla="*/ 128 w 134"/>
                <a:gd name="T75" fmla="*/ 125 h 151"/>
                <a:gd name="T76" fmla="*/ 113 w 134"/>
                <a:gd name="T77" fmla="*/ 140 h 151"/>
                <a:gd name="T78" fmla="*/ 92 w 134"/>
                <a:gd name="T79" fmla="*/ 149 h 151"/>
                <a:gd name="T80" fmla="*/ 68 w 134"/>
                <a:gd name="T81" fmla="*/ 151 h 151"/>
                <a:gd name="T82" fmla="*/ 43 w 134"/>
                <a:gd name="T83" fmla="*/ 149 h 151"/>
                <a:gd name="T84" fmla="*/ 22 w 134"/>
                <a:gd name="T85" fmla="*/ 140 h 151"/>
                <a:gd name="T86" fmla="*/ 7 w 134"/>
                <a:gd name="T87" fmla="*/ 125 h 151"/>
                <a:gd name="T88" fmla="*/ 0 w 134"/>
                <a:gd name="T89" fmla="*/ 101 h 151"/>
                <a:gd name="T90" fmla="*/ 38 w 134"/>
                <a:gd name="T91" fmla="*/ 101 h 151"/>
                <a:gd name="T92" fmla="*/ 41 w 134"/>
                <a:gd name="T93" fmla="*/ 11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4" h="151">
                  <a:moveTo>
                    <a:pt x="41" y="112"/>
                  </a:moveTo>
                  <a:cubicBezTo>
                    <a:pt x="42" y="115"/>
                    <a:pt x="45" y="117"/>
                    <a:pt x="47" y="119"/>
                  </a:cubicBezTo>
                  <a:cubicBezTo>
                    <a:pt x="50" y="121"/>
                    <a:pt x="53" y="123"/>
                    <a:pt x="57" y="124"/>
                  </a:cubicBezTo>
                  <a:cubicBezTo>
                    <a:pt x="61" y="124"/>
                    <a:pt x="64" y="125"/>
                    <a:pt x="68" y="125"/>
                  </a:cubicBezTo>
                  <a:cubicBezTo>
                    <a:pt x="71" y="125"/>
                    <a:pt x="74" y="125"/>
                    <a:pt x="77" y="124"/>
                  </a:cubicBezTo>
                  <a:cubicBezTo>
                    <a:pt x="80" y="123"/>
                    <a:pt x="83" y="122"/>
                    <a:pt x="85" y="121"/>
                  </a:cubicBezTo>
                  <a:cubicBezTo>
                    <a:pt x="88" y="119"/>
                    <a:pt x="90" y="118"/>
                    <a:pt x="92" y="115"/>
                  </a:cubicBezTo>
                  <a:cubicBezTo>
                    <a:pt x="93" y="113"/>
                    <a:pt x="94" y="110"/>
                    <a:pt x="94" y="107"/>
                  </a:cubicBezTo>
                  <a:cubicBezTo>
                    <a:pt x="94" y="101"/>
                    <a:pt x="90" y="96"/>
                    <a:pt x="82" y="93"/>
                  </a:cubicBezTo>
                  <a:cubicBezTo>
                    <a:pt x="74" y="90"/>
                    <a:pt x="63" y="87"/>
                    <a:pt x="49" y="84"/>
                  </a:cubicBezTo>
                  <a:cubicBezTo>
                    <a:pt x="44" y="83"/>
                    <a:pt x="38" y="81"/>
                    <a:pt x="32" y="80"/>
                  </a:cubicBezTo>
                  <a:cubicBezTo>
                    <a:pt x="27" y="78"/>
                    <a:pt x="22" y="76"/>
                    <a:pt x="18" y="73"/>
                  </a:cubicBezTo>
                  <a:cubicBezTo>
                    <a:pt x="14" y="70"/>
                    <a:pt x="10" y="66"/>
                    <a:pt x="8" y="62"/>
                  </a:cubicBezTo>
                  <a:cubicBezTo>
                    <a:pt x="5" y="58"/>
                    <a:pt x="4" y="52"/>
                    <a:pt x="4" y="46"/>
                  </a:cubicBezTo>
                  <a:cubicBezTo>
                    <a:pt x="4" y="37"/>
                    <a:pt x="6" y="29"/>
                    <a:pt x="9" y="23"/>
                  </a:cubicBezTo>
                  <a:cubicBezTo>
                    <a:pt x="13" y="17"/>
                    <a:pt x="17" y="13"/>
                    <a:pt x="23" y="9"/>
                  </a:cubicBezTo>
                  <a:cubicBezTo>
                    <a:pt x="29" y="6"/>
                    <a:pt x="36" y="3"/>
                    <a:pt x="43" y="2"/>
                  </a:cubicBezTo>
                  <a:cubicBezTo>
                    <a:pt x="51" y="1"/>
                    <a:pt x="58" y="0"/>
                    <a:pt x="66" y="0"/>
                  </a:cubicBezTo>
                  <a:cubicBezTo>
                    <a:pt x="74" y="0"/>
                    <a:pt x="82" y="1"/>
                    <a:pt x="89" y="2"/>
                  </a:cubicBezTo>
                  <a:cubicBezTo>
                    <a:pt x="96" y="4"/>
                    <a:pt x="103" y="6"/>
                    <a:pt x="108" y="10"/>
                  </a:cubicBezTo>
                  <a:cubicBezTo>
                    <a:pt x="114" y="13"/>
                    <a:pt x="119" y="18"/>
                    <a:pt x="123" y="24"/>
                  </a:cubicBezTo>
                  <a:cubicBezTo>
                    <a:pt x="127" y="29"/>
                    <a:pt x="129" y="37"/>
                    <a:pt x="130" y="46"/>
                  </a:cubicBezTo>
                  <a:cubicBezTo>
                    <a:pt x="92" y="46"/>
                    <a:pt x="92" y="46"/>
                    <a:pt x="92" y="46"/>
                  </a:cubicBezTo>
                  <a:cubicBezTo>
                    <a:pt x="92" y="38"/>
                    <a:pt x="89" y="33"/>
                    <a:pt x="83" y="30"/>
                  </a:cubicBezTo>
                  <a:cubicBezTo>
                    <a:pt x="78" y="28"/>
                    <a:pt x="72" y="26"/>
                    <a:pt x="65" y="26"/>
                  </a:cubicBezTo>
                  <a:cubicBezTo>
                    <a:pt x="63" y="26"/>
                    <a:pt x="61" y="26"/>
                    <a:pt x="58" y="27"/>
                  </a:cubicBezTo>
                  <a:cubicBezTo>
                    <a:pt x="55" y="27"/>
                    <a:pt x="53" y="28"/>
                    <a:pt x="51" y="28"/>
                  </a:cubicBezTo>
                  <a:cubicBezTo>
                    <a:pt x="49" y="29"/>
                    <a:pt x="47" y="31"/>
                    <a:pt x="45" y="32"/>
                  </a:cubicBezTo>
                  <a:cubicBezTo>
                    <a:pt x="44" y="34"/>
                    <a:pt x="43" y="37"/>
                    <a:pt x="43" y="40"/>
                  </a:cubicBezTo>
                  <a:cubicBezTo>
                    <a:pt x="43" y="43"/>
                    <a:pt x="44" y="46"/>
                    <a:pt x="47" y="48"/>
                  </a:cubicBezTo>
                  <a:cubicBezTo>
                    <a:pt x="50" y="50"/>
                    <a:pt x="53" y="52"/>
                    <a:pt x="57" y="54"/>
                  </a:cubicBezTo>
                  <a:cubicBezTo>
                    <a:pt x="61" y="55"/>
                    <a:pt x="66" y="56"/>
                    <a:pt x="72" y="57"/>
                  </a:cubicBezTo>
                  <a:cubicBezTo>
                    <a:pt x="77" y="58"/>
                    <a:pt x="82" y="60"/>
                    <a:pt x="88" y="61"/>
                  </a:cubicBezTo>
                  <a:cubicBezTo>
                    <a:pt x="94" y="62"/>
                    <a:pt x="99" y="64"/>
                    <a:pt x="105" y="66"/>
                  </a:cubicBezTo>
                  <a:cubicBezTo>
                    <a:pt x="110" y="68"/>
                    <a:pt x="115" y="70"/>
                    <a:pt x="119" y="73"/>
                  </a:cubicBezTo>
                  <a:cubicBezTo>
                    <a:pt x="124" y="76"/>
                    <a:pt x="127" y="80"/>
                    <a:pt x="130" y="84"/>
                  </a:cubicBezTo>
                  <a:cubicBezTo>
                    <a:pt x="132" y="89"/>
                    <a:pt x="134" y="95"/>
                    <a:pt x="134" y="101"/>
                  </a:cubicBezTo>
                  <a:cubicBezTo>
                    <a:pt x="134" y="111"/>
                    <a:pt x="132" y="119"/>
                    <a:pt x="128" y="125"/>
                  </a:cubicBezTo>
                  <a:cubicBezTo>
                    <a:pt x="124" y="131"/>
                    <a:pt x="119" y="137"/>
                    <a:pt x="113" y="140"/>
                  </a:cubicBezTo>
                  <a:cubicBezTo>
                    <a:pt x="107" y="144"/>
                    <a:pt x="100" y="147"/>
                    <a:pt x="92" y="149"/>
                  </a:cubicBezTo>
                  <a:cubicBezTo>
                    <a:pt x="84" y="150"/>
                    <a:pt x="76" y="151"/>
                    <a:pt x="68" y="151"/>
                  </a:cubicBezTo>
                  <a:cubicBezTo>
                    <a:pt x="60" y="151"/>
                    <a:pt x="51" y="150"/>
                    <a:pt x="43" y="149"/>
                  </a:cubicBezTo>
                  <a:cubicBezTo>
                    <a:pt x="35" y="147"/>
                    <a:pt x="28" y="144"/>
                    <a:pt x="22" y="140"/>
                  </a:cubicBezTo>
                  <a:cubicBezTo>
                    <a:pt x="16" y="136"/>
                    <a:pt x="11" y="131"/>
                    <a:pt x="7" y="125"/>
                  </a:cubicBezTo>
                  <a:cubicBezTo>
                    <a:pt x="3" y="118"/>
                    <a:pt x="1" y="110"/>
                    <a:pt x="0" y="101"/>
                  </a:cubicBezTo>
                  <a:cubicBezTo>
                    <a:pt x="38" y="101"/>
                    <a:pt x="38" y="101"/>
                    <a:pt x="38" y="101"/>
                  </a:cubicBezTo>
                  <a:cubicBezTo>
                    <a:pt x="38" y="105"/>
                    <a:pt x="39" y="109"/>
                    <a:pt x="41" y="1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46" name="Freeform 20"/>
            <p:cNvSpPr>
              <a:spLocks/>
            </p:cNvSpPr>
            <p:nvPr userDrawn="1"/>
          </p:nvSpPr>
          <p:spPr bwMode="auto">
            <a:xfrm>
              <a:off x="1592" y="2837"/>
              <a:ext cx="68" cy="78"/>
            </a:xfrm>
            <a:custGeom>
              <a:avLst/>
              <a:gdLst>
                <a:gd name="T0" fmla="*/ 40 w 133"/>
                <a:gd name="T1" fmla="*/ 112 h 151"/>
                <a:gd name="T2" fmla="*/ 47 w 133"/>
                <a:gd name="T3" fmla="*/ 119 h 151"/>
                <a:gd name="T4" fmla="*/ 57 w 133"/>
                <a:gd name="T5" fmla="*/ 124 h 151"/>
                <a:gd name="T6" fmla="*/ 68 w 133"/>
                <a:gd name="T7" fmla="*/ 125 h 151"/>
                <a:gd name="T8" fmla="*/ 77 w 133"/>
                <a:gd name="T9" fmla="*/ 124 h 151"/>
                <a:gd name="T10" fmla="*/ 85 w 133"/>
                <a:gd name="T11" fmla="*/ 121 h 151"/>
                <a:gd name="T12" fmla="*/ 91 w 133"/>
                <a:gd name="T13" fmla="*/ 115 h 151"/>
                <a:gd name="T14" fmla="*/ 94 w 133"/>
                <a:gd name="T15" fmla="*/ 107 h 151"/>
                <a:gd name="T16" fmla="*/ 82 w 133"/>
                <a:gd name="T17" fmla="*/ 93 h 151"/>
                <a:gd name="T18" fmla="*/ 49 w 133"/>
                <a:gd name="T19" fmla="*/ 84 h 151"/>
                <a:gd name="T20" fmla="*/ 32 w 133"/>
                <a:gd name="T21" fmla="*/ 80 h 151"/>
                <a:gd name="T22" fmla="*/ 18 w 133"/>
                <a:gd name="T23" fmla="*/ 73 h 151"/>
                <a:gd name="T24" fmla="*/ 7 w 133"/>
                <a:gd name="T25" fmla="*/ 62 h 151"/>
                <a:gd name="T26" fmla="*/ 4 w 133"/>
                <a:gd name="T27" fmla="*/ 46 h 151"/>
                <a:gd name="T28" fmla="*/ 9 w 133"/>
                <a:gd name="T29" fmla="*/ 23 h 151"/>
                <a:gd name="T30" fmla="*/ 23 w 133"/>
                <a:gd name="T31" fmla="*/ 9 h 151"/>
                <a:gd name="T32" fmla="*/ 43 w 133"/>
                <a:gd name="T33" fmla="*/ 2 h 151"/>
                <a:gd name="T34" fmla="*/ 66 w 133"/>
                <a:gd name="T35" fmla="*/ 0 h 151"/>
                <a:gd name="T36" fmla="*/ 89 w 133"/>
                <a:gd name="T37" fmla="*/ 2 h 151"/>
                <a:gd name="T38" fmla="*/ 108 w 133"/>
                <a:gd name="T39" fmla="*/ 10 h 151"/>
                <a:gd name="T40" fmla="*/ 123 w 133"/>
                <a:gd name="T41" fmla="*/ 24 h 151"/>
                <a:gd name="T42" fmla="*/ 129 w 133"/>
                <a:gd name="T43" fmla="*/ 46 h 151"/>
                <a:gd name="T44" fmla="*/ 92 w 133"/>
                <a:gd name="T45" fmla="*/ 46 h 151"/>
                <a:gd name="T46" fmla="*/ 83 w 133"/>
                <a:gd name="T47" fmla="*/ 30 h 151"/>
                <a:gd name="T48" fmla="*/ 65 w 133"/>
                <a:gd name="T49" fmla="*/ 26 h 151"/>
                <a:gd name="T50" fmla="*/ 58 w 133"/>
                <a:gd name="T51" fmla="*/ 27 h 151"/>
                <a:gd name="T52" fmla="*/ 51 w 133"/>
                <a:gd name="T53" fmla="*/ 28 h 151"/>
                <a:gd name="T54" fmla="*/ 45 w 133"/>
                <a:gd name="T55" fmla="*/ 32 h 151"/>
                <a:gd name="T56" fmla="*/ 43 w 133"/>
                <a:gd name="T57" fmla="*/ 40 h 151"/>
                <a:gd name="T58" fmla="*/ 47 w 133"/>
                <a:gd name="T59" fmla="*/ 48 h 151"/>
                <a:gd name="T60" fmla="*/ 57 w 133"/>
                <a:gd name="T61" fmla="*/ 54 h 151"/>
                <a:gd name="T62" fmla="*/ 71 w 133"/>
                <a:gd name="T63" fmla="*/ 57 h 151"/>
                <a:gd name="T64" fmla="*/ 88 w 133"/>
                <a:gd name="T65" fmla="*/ 61 h 151"/>
                <a:gd name="T66" fmla="*/ 105 w 133"/>
                <a:gd name="T67" fmla="*/ 66 h 151"/>
                <a:gd name="T68" fmla="*/ 119 w 133"/>
                <a:gd name="T69" fmla="*/ 73 h 151"/>
                <a:gd name="T70" fmla="*/ 129 w 133"/>
                <a:gd name="T71" fmla="*/ 84 h 151"/>
                <a:gd name="T72" fmla="*/ 133 w 133"/>
                <a:gd name="T73" fmla="*/ 101 h 151"/>
                <a:gd name="T74" fmla="*/ 128 w 133"/>
                <a:gd name="T75" fmla="*/ 125 h 151"/>
                <a:gd name="T76" fmla="*/ 113 w 133"/>
                <a:gd name="T77" fmla="*/ 140 h 151"/>
                <a:gd name="T78" fmla="*/ 92 w 133"/>
                <a:gd name="T79" fmla="*/ 149 h 151"/>
                <a:gd name="T80" fmla="*/ 68 w 133"/>
                <a:gd name="T81" fmla="*/ 151 h 151"/>
                <a:gd name="T82" fmla="*/ 43 w 133"/>
                <a:gd name="T83" fmla="*/ 149 h 151"/>
                <a:gd name="T84" fmla="*/ 22 w 133"/>
                <a:gd name="T85" fmla="*/ 140 h 151"/>
                <a:gd name="T86" fmla="*/ 7 w 133"/>
                <a:gd name="T87" fmla="*/ 125 h 151"/>
                <a:gd name="T88" fmla="*/ 0 w 133"/>
                <a:gd name="T89" fmla="*/ 101 h 151"/>
                <a:gd name="T90" fmla="*/ 38 w 133"/>
                <a:gd name="T91" fmla="*/ 101 h 151"/>
                <a:gd name="T92" fmla="*/ 40 w 133"/>
                <a:gd name="T93" fmla="*/ 11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3" h="151">
                  <a:moveTo>
                    <a:pt x="40" y="112"/>
                  </a:moveTo>
                  <a:cubicBezTo>
                    <a:pt x="42" y="115"/>
                    <a:pt x="44" y="117"/>
                    <a:pt x="47" y="119"/>
                  </a:cubicBezTo>
                  <a:cubicBezTo>
                    <a:pt x="50" y="121"/>
                    <a:pt x="53" y="123"/>
                    <a:pt x="57" y="124"/>
                  </a:cubicBezTo>
                  <a:cubicBezTo>
                    <a:pt x="60" y="124"/>
                    <a:pt x="64" y="125"/>
                    <a:pt x="68" y="125"/>
                  </a:cubicBezTo>
                  <a:cubicBezTo>
                    <a:pt x="71" y="125"/>
                    <a:pt x="74" y="125"/>
                    <a:pt x="77" y="124"/>
                  </a:cubicBezTo>
                  <a:cubicBezTo>
                    <a:pt x="80" y="123"/>
                    <a:pt x="83" y="122"/>
                    <a:pt x="85" y="121"/>
                  </a:cubicBezTo>
                  <a:cubicBezTo>
                    <a:pt x="88" y="119"/>
                    <a:pt x="90" y="118"/>
                    <a:pt x="91" y="115"/>
                  </a:cubicBezTo>
                  <a:cubicBezTo>
                    <a:pt x="93" y="113"/>
                    <a:pt x="94" y="110"/>
                    <a:pt x="94" y="107"/>
                  </a:cubicBezTo>
                  <a:cubicBezTo>
                    <a:pt x="94" y="101"/>
                    <a:pt x="90" y="96"/>
                    <a:pt x="82" y="93"/>
                  </a:cubicBezTo>
                  <a:cubicBezTo>
                    <a:pt x="74" y="90"/>
                    <a:pt x="63" y="87"/>
                    <a:pt x="49" y="84"/>
                  </a:cubicBezTo>
                  <a:cubicBezTo>
                    <a:pt x="43" y="83"/>
                    <a:pt x="38" y="81"/>
                    <a:pt x="32" y="80"/>
                  </a:cubicBezTo>
                  <a:cubicBezTo>
                    <a:pt x="27" y="78"/>
                    <a:pt x="22" y="76"/>
                    <a:pt x="18" y="73"/>
                  </a:cubicBezTo>
                  <a:cubicBezTo>
                    <a:pt x="13" y="70"/>
                    <a:pt x="10" y="66"/>
                    <a:pt x="7" y="62"/>
                  </a:cubicBezTo>
                  <a:cubicBezTo>
                    <a:pt x="5" y="58"/>
                    <a:pt x="4" y="52"/>
                    <a:pt x="4" y="46"/>
                  </a:cubicBezTo>
                  <a:cubicBezTo>
                    <a:pt x="4" y="37"/>
                    <a:pt x="5" y="29"/>
                    <a:pt x="9" y="23"/>
                  </a:cubicBezTo>
                  <a:cubicBezTo>
                    <a:pt x="13" y="17"/>
                    <a:pt x="17" y="13"/>
                    <a:pt x="23" y="9"/>
                  </a:cubicBezTo>
                  <a:cubicBezTo>
                    <a:pt x="29" y="6"/>
                    <a:pt x="36" y="3"/>
                    <a:pt x="43" y="2"/>
                  </a:cubicBezTo>
                  <a:cubicBezTo>
                    <a:pt x="51" y="1"/>
                    <a:pt x="58" y="0"/>
                    <a:pt x="66" y="0"/>
                  </a:cubicBezTo>
                  <a:cubicBezTo>
                    <a:pt x="74" y="0"/>
                    <a:pt x="81" y="1"/>
                    <a:pt x="89" y="2"/>
                  </a:cubicBezTo>
                  <a:cubicBezTo>
                    <a:pt x="96" y="4"/>
                    <a:pt x="103" y="6"/>
                    <a:pt x="108" y="10"/>
                  </a:cubicBezTo>
                  <a:cubicBezTo>
                    <a:pt x="114" y="13"/>
                    <a:pt x="119" y="18"/>
                    <a:pt x="123" y="24"/>
                  </a:cubicBezTo>
                  <a:cubicBezTo>
                    <a:pt x="126" y="29"/>
                    <a:pt x="129" y="37"/>
                    <a:pt x="129" y="46"/>
                  </a:cubicBezTo>
                  <a:cubicBezTo>
                    <a:pt x="92" y="46"/>
                    <a:pt x="92" y="46"/>
                    <a:pt x="92" y="46"/>
                  </a:cubicBezTo>
                  <a:cubicBezTo>
                    <a:pt x="91" y="38"/>
                    <a:pt x="88" y="33"/>
                    <a:pt x="83" y="30"/>
                  </a:cubicBezTo>
                  <a:cubicBezTo>
                    <a:pt x="78" y="28"/>
                    <a:pt x="72" y="26"/>
                    <a:pt x="65" y="26"/>
                  </a:cubicBezTo>
                  <a:cubicBezTo>
                    <a:pt x="63" y="26"/>
                    <a:pt x="60" y="26"/>
                    <a:pt x="58" y="27"/>
                  </a:cubicBezTo>
                  <a:cubicBezTo>
                    <a:pt x="55" y="27"/>
                    <a:pt x="53" y="28"/>
                    <a:pt x="51" y="28"/>
                  </a:cubicBezTo>
                  <a:cubicBezTo>
                    <a:pt x="48" y="29"/>
                    <a:pt x="47" y="31"/>
                    <a:pt x="45" y="32"/>
                  </a:cubicBezTo>
                  <a:cubicBezTo>
                    <a:pt x="44" y="34"/>
                    <a:pt x="43" y="37"/>
                    <a:pt x="43" y="40"/>
                  </a:cubicBezTo>
                  <a:cubicBezTo>
                    <a:pt x="43" y="43"/>
                    <a:pt x="44" y="46"/>
                    <a:pt x="47" y="48"/>
                  </a:cubicBezTo>
                  <a:cubicBezTo>
                    <a:pt x="49" y="50"/>
                    <a:pt x="53" y="52"/>
                    <a:pt x="57" y="54"/>
                  </a:cubicBezTo>
                  <a:cubicBezTo>
                    <a:pt x="61" y="55"/>
                    <a:pt x="66" y="56"/>
                    <a:pt x="71" y="57"/>
                  </a:cubicBezTo>
                  <a:cubicBezTo>
                    <a:pt x="77" y="58"/>
                    <a:pt x="82" y="60"/>
                    <a:pt x="88" y="61"/>
                  </a:cubicBezTo>
                  <a:cubicBezTo>
                    <a:pt x="93" y="62"/>
                    <a:pt x="99" y="64"/>
                    <a:pt x="105" y="66"/>
                  </a:cubicBezTo>
                  <a:cubicBezTo>
                    <a:pt x="110" y="68"/>
                    <a:pt x="115" y="70"/>
                    <a:pt x="119" y="73"/>
                  </a:cubicBezTo>
                  <a:cubicBezTo>
                    <a:pt x="123" y="76"/>
                    <a:pt x="127" y="80"/>
                    <a:pt x="129" y="84"/>
                  </a:cubicBezTo>
                  <a:cubicBezTo>
                    <a:pt x="132" y="89"/>
                    <a:pt x="133" y="95"/>
                    <a:pt x="133" y="101"/>
                  </a:cubicBezTo>
                  <a:cubicBezTo>
                    <a:pt x="133" y="111"/>
                    <a:pt x="131" y="119"/>
                    <a:pt x="128" y="125"/>
                  </a:cubicBezTo>
                  <a:cubicBezTo>
                    <a:pt x="124" y="131"/>
                    <a:pt x="119" y="137"/>
                    <a:pt x="113" y="140"/>
                  </a:cubicBezTo>
                  <a:cubicBezTo>
                    <a:pt x="107" y="144"/>
                    <a:pt x="100" y="147"/>
                    <a:pt x="92" y="149"/>
                  </a:cubicBezTo>
                  <a:cubicBezTo>
                    <a:pt x="84" y="150"/>
                    <a:pt x="76" y="151"/>
                    <a:pt x="68" y="151"/>
                  </a:cubicBezTo>
                  <a:cubicBezTo>
                    <a:pt x="59" y="151"/>
                    <a:pt x="51" y="150"/>
                    <a:pt x="43" y="149"/>
                  </a:cubicBezTo>
                  <a:cubicBezTo>
                    <a:pt x="35" y="147"/>
                    <a:pt x="28" y="144"/>
                    <a:pt x="22" y="140"/>
                  </a:cubicBezTo>
                  <a:cubicBezTo>
                    <a:pt x="16" y="136"/>
                    <a:pt x="11" y="131"/>
                    <a:pt x="7" y="125"/>
                  </a:cubicBezTo>
                  <a:cubicBezTo>
                    <a:pt x="3" y="118"/>
                    <a:pt x="1" y="110"/>
                    <a:pt x="0" y="101"/>
                  </a:cubicBezTo>
                  <a:cubicBezTo>
                    <a:pt x="38" y="101"/>
                    <a:pt x="38" y="101"/>
                    <a:pt x="38" y="101"/>
                  </a:cubicBezTo>
                  <a:cubicBezTo>
                    <a:pt x="38" y="105"/>
                    <a:pt x="39" y="109"/>
                    <a:pt x="40" y="1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47" name="Freeform 21"/>
            <p:cNvSpPr>
              <a:spLocks/>
            </p:cNvSpPr>
            <p:nvPr userDrawn="1"/>
          </p:nvSpPr>
          <p:spPr bwMode="auto">
            <a:xfrm>
              <a:off x="1068" y="2951"/>
              <a:ext cx="86" cy="106"/>
            </a:xfrm>
            <a:custGeom>
              <a:avLst/>
              <a:gdLst>
                <a:gd name="T0" fmla="*/ 46 w 168"/>
                <a:gd name="T1" fmla="*/ 155 h 208"/>
                <a:gd name="T2" fmla="*/ 56 w 168"/>
                <a:gd name="T3" fmla="*/ 166 h 208"/>
                <a:gd name="T4" fmla="*/ 70 w 168"/>
                <a:gd name="T5" fmla="*/ 172 h 208"/>
                <a:gd name="T6" fmla="*/ 87 w 168"/>
                <a:gd name="T7" fmla="*/ 174 h 208"/>
                <a:gd name="T8" fmla="*/ 99 w 168"/>
                <a:gd name="T9" fmla="*/ 173 h 208"/>
                <a:gd name="T10" fmla="*/ 112 w 168"/>
                <a:gd name="T11" fmla="*/ 170 h 208"/>
                <a:gd name="T12" fmla="*/ 121 w 168"/>
                <a:gd name="T13" fmla="*/ 162 h 208"/>
                <a:gd name="T14" fmla="*/ 125 w 168"/>
                <a:gd name="T15" fmla="*/ 150 h 208"/>
                <a:gd name="T16" fmla="*/ 120 w 168"/>
                <a:gd name="T17" fmla="*/ 137 h 208"/>
                <a:gd name="T18" fmla="*/ 107 w 168"/>
                <a:gd name="T19" fmla="*/ 128 h 208"/>
                <a:gd name="T20" fmla="*/ 88 w 168"/>
                <a:gd name="T21" fmla="*/ 122 h 208"/>
                <a:gd name="T22" fmla="*/ 66 w 168"/>
                <a:gd name="T23" fmla="*/ 117 h 208"/>
                <a:gd name="T24" fmla="*/ 45 w 168"/>
                <a:gd name="T25" fmla="*/ 110 h 208"/>
                <a:gd name="T26" fmla="*/ 26 w 168"/>
                <a:gd name="T27" fmla="*/ 100 h 208"/>
                <a:gd name="T28" fmla="*/ 12 w 168"/>
                <a:gd name="T29" fmla="*/ 84 h 208"/>
                <a:gd name="T30" fmla="*/ 7 w 168"/>
                <a:gd name="T31" fmla="*/ 60 h 208"/>
                <a:gd name="T32" fmla="*/ 14 w 168"/>
                <a:gd name="T33" fmla="*/ 34 h 208"/>
                <a:gd name="T34" fmla="*/ 31 w 168"/>
                <a:gd name="T35" fmla="*/ 15 h 208"/>
                <a:gd name="T36" fmla="*/ 55 w 168"/>
                <a:gd name="T37" fmla="*/ 4 h 208"/>
                <a:gd name="T38" fmla="*/ 81 w 168"/>
                <a:gd name="T39" fmla="*/ 0 h 208"/>
                <a:gd name="T40" fmla="*/ 111 w 168"/>
                <a:gd name="T41" fmla="*/ 4 h 208"/>
                <a:gd name="T42" fmla="*/ 137 w 168"/>
                <a:gd name="T43" fmla="*/ 15 h 208"/>
                <a:gd name="T44" fmla="*/ 154 w 168"/>
                <a:gd name="T45" fmla="*/ 35 h 208"/>
                <a:gd name="T46" fmla="*/ 161 w 168"/>
                <a:gd name="T47" fmla="*/ 64 h 208"/>
                <a:gd name="T48" fmla="*/ 119 w 168"/>
                <a:gd name="T49" fmla="*/ 64 h 208"/>
                <a:gd name="T50" fmla="*/ 115 w 168"/>
                <a:gd name="T51" fmla="*/ 50 h 208"/>
                <a:gd name="T52" fmla="*/ 106 w 168"/>
                <a:gd name="T53" fmla="*/ 40 h 208"/>
                <a:gd name="T54" fmla="*/ 94 w 168"/>
                <a:gd name="T55" fmla="*/ 36 h 208"/>
                <a:gd name="T56" fmla="*/ 79 w 168"/>
                <a:gd name="T57" fmla="*/ 34 h 208"/>
                <a:gd name="T58" fmla="*/ 69 w 168"/>
                <a:gd name="T59" fmla="*/ 35 h 208"/>
                <a:gd name="T60" fmla="*/ 59 w 168"/>
                <a:gd name="T61" fmla="*/ 39 h 208"/>
                <a:gd name="T62" fmla="*/ 52 w 168"/>
                <a:gd name="T63" fmla="*/ 46 h 208"/>
                <a:gd name="T64" fmla="*/ 49 w 168"/>
                <a:gd name="T65" fmla="*/ 57 h 208"/>
                <a:gd name="T66" fmla="*/ 52 w 168"/>
                <a:gd name="T67" fmla="*/ 66 h 208"/>
                <a:gd name="T68" fmla="*/ 60 w 168"/>
                <a:gd name="T69" fmla="*/ 73 h 208"/>
                <a:gd name="T70" fmla="*/ 78 w 168"/>
                <a:gd name="T71" fmla="*/ 79 h 208"/>
                <a:gd name="T72" fmla="*/ 109 w 168"/>
                <a:gd name="T73" fmla="*/ 87 h 208"/>
                <a:gd name="T74" fmla="*/ 124 w 168"/>
                <a:gd name="T75" fmla="*/ 91 h 208"/>
                <a:gd name="T76" fmla="*/ 144 w 168"/>
                <a:gd name="T77" fmla="*/ 100 h 208"/>
                <a:gd name="T78" fmla="*/ 160 w 168"/>
                <a:gd name="T79" fmla="*/ 117 h 208"/>
                <a:gd name="T80" fmla="*/ 168 w 168"/>
                <a:gd name="T81" fmla="*/ 145 h 208"/>
                <a:gd name="T82" fmla="*/ 162 w 168"/>
                <a:gd name="T83" fmla="*/ 170 h 208"/>
                <a:gd name="T84" fmla="*/ 147 w 168"/>
                <a:gd name="T85" fmla="*/ 190 h 208"/>
                <a:gd name="T86" fmla="*/ 121 w 168"/>
                <a:gd name="T87" fmla="*/ 203 h 208"/>
                <a:gd name="T88" fmla="*/ 85 w 168"/>
                <a:gd name="T89" fmla="*/ 208 h 208"/>
                <a:gd name="T90" fmla="*/ 53 w 168"/>
                <a:gd name="T91" fmla="*/ 204 h 208"/>
                <a:gd name="T92" fmla="*/ 26 w 168"/>
                <a:gd name="T93" fmla="*/ 191 h 208"/>
                <a:gd name="T94" fmla="*/ 7 w 168"/>
                <a:gd name="T95" fmla="*/ 169 h 208"/>
                <a:gd name="T96" fmla="*/ 1 w 168"/>
                <a:gd name="T97" fmla="*/ 138 h 208"/>
                <a:gd name="T98" fmla="*/ 43 w 168"/>
                <a:gd name="T99" fmla="*/ 138 h 208"/>
                <a:gd name="T100" fmla="*/ 46 w 168"/>
                <a:gd name="T101" fmla="*/ 155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8" h="208">
                  <a:moveTo>
                    <a:pt x="46" y="155"/>
                  </a:moveTo>
                  <a:cubicBezTo>
                    <a:pt x="49" y="159"/>
                    <a:pt x="52" y="163"/>
                    <a:pt x="56" y="166"/>
                  </a:cubicBezTo>
                  <a:cubicBezTo>
                    <a:pt x="60" y="169"/>
                    <a:pt x="65" y="171"/>
                    <a:pt x="70" y="172"/>
                  </a:cubicBezTo>
                  <a:cubicBezTo>
                    <a:pt x="75" y="174"/>
                    <a:pt x="81" y="174"/>
                    <a:pt x="87" y="174"/>
                  </a:cubicBezTo>
                  <a:cubicBezTo>
                    <a:pt x="91" y="174"/>
                    <a:pt x="95" y="174"/>
                    <a:pt x="99" y="173"/>
                  </a:cubicBezTo>
                  <a:cubicBezTo>
                    <a:pt x="104" y="173"/>
                    <a:pt x="108" y="171"/>
                    <a:pt x="112" y="170"/>
                  </a:cubicBezTo>
                  <a:cubicBezTo>
                    <a:pt x="116" y="168"/>
                    <a:pt x="119" y="165"/>
                    <a:pt x="121" y="162"/>
                  </a:cubicBezTo>
                  <a:cubicBezTo>
                    <a:pt x="124" y="159"/>
                    <a:pt x="125" y="155"/>
                    <a:pt x="125" y="150"/>
                  </a:cubicBezTo>
                  <a:cubicBezTo>
                    <a:pt x="125" y="144"/>
                    <a:pt x="124" y="140"/>
                    <a:pt x="120" y="137"/>
                  </a:cubicBezTo>
                  <a:cubicBezTo>
                    <a:pt x="117" y="133"/>
                    <a:pt x="112" y="130"/>
                    <a:pt x="107" y="128"/>
                  </a:cubicBezTo>
                  <a:cubicBezTo>
                    <a:pt x="101" y="126"/>
                    <a:pt x="95" y="124"/>
                    <a:pt x="88" y="122"/>
                  </a:cubicBezTo>
                  <a:cubicBezTo>
                    <a:pt x="81" y="121"/>
                    <a:pt x="74" y="119"/>
                    <a:pt x="66" y="117"/>
                  </a:cubicBezTo>
                  <a:cubicBezTo>
                    <a:pt x="59" y="115"/>
                    <a:pt x="52" y="113"/>
                    <a:pt x="45" y="110"/>
                  </a:cubicBezTo>
                  <a:cubicBezTo>
                    <a:pt x="38" y="107"/>
                    <a:pt x="31" y="104"/>
                    <a:pt x="26" y="100"/>
                  </a:cubicBezTo>
                  <a:cubicBezTo>
                    <a:pt x="20" y="95"/>
                    <a:pt x="16" y="90"/>
                    <a:pt x="12" y="84"/>
                  </a:cubicBezTo>
                  <a:cubicBezTo>
                    <a:pt x="9" y="77"/>
                    <a:pt x="7" y="69"/>
                    <a:pt x="7" y="60"/>
                  </a:cubicBezTo>
                  <a:cubicBezTo>
                    <a:pt x="7" y="50"/>
                    <a:pt x="9" y="41"/>
                    <a:pt x="14" y="34"/>
                  </a:cubicBezTo>
                  <a:cubicBezTo>
                    <a:pt x="18" y="26"/>
                    <a:pt x="24" y="20"/>
                    <a:pt x="31" y="15"/>
                  </a:cubicBezTo>
                  <a:cubicBezTo>
                    <a:pt x="38" y="10"/>
                    <a:pt x="46" y="6"/>
                    <a:pt x="55" y="4"/>
                  </a:cubicBezTo>
                  <a:cubicBezTo>
                    <a:pt x="64" y="2"/>
                    <a:pt x="73" y="0"/>
                    <a:pt x="81" y="0"/>
                  </a:cubicBezTo>
                  <a:cubicBezTo>
                    <a:pt x="92" y="0"/>
                    <a:pt x="102" y="2"/>
                    <a:pt x="111" y="4"/>
                  </a:cubicBezTo>
                  <a:cubicBezTo>
                    <a:pt x="121" y="6"/>
                    <a:pt x="129" y="10"/>
                    <a:pt x="137" y="15"/>
                  </a:cubicBezTo>
                  <a:cubicBezTo>
                    <a:pt x="144" y="20"/>
                    <a:pt x="150" y="27"/>
                    <a:pt x="154" y="35"/>
                  </a:cubicBezTo>
                  <a:cubicBezTo>
                    <a:pt x="159" y="43"/>
                    <a:pt x="161" y="53"/>
                    <a:pt x="161" y="64"/>
                  </a:cubicBezTo>
                  <a:cubicBezTo>
                    <a:pt x="119" y="64"/>
                    <a:pt x="119" y="64"/>
                    <a:pt x="119" y="64"/>
                  </a:cubicBezTo>
                  <a:cubicBezTo>
                    <a:pt x="118" y="58"/>
                    <a:pt x="117" y="53"/>
                    <a:pt x="115" y="50"/>
                  </a:cubicBezTo>
                  <a:cubicBezTo>
                    <a:pt x="113" y="46"/>
                    <a:pt x="110" y="43"/>
                    <a:pt x="106" y="40"/>
                  </a:cubicBezTo>
                  <a:cubicBezTo>
                    <a:pt x="103" y="38"/>
                    <a:pt x="99" y="37"/>
                    <a:pt x="94" y="36"/>
                  </a:cubicBezTo>
                  <a:cubicBezTo>
                    <a:pt x="90" y="35"/>
                    <a:pt x="85" y="34"/>
                    <a:pt x="79" y="34"/>
                  </a:cubicBezTo>
                  <a:cubicBezTo>
                    <a:pt x="76" y="34"/>
                    <a:pt x="72" y="35"/>
                    <a:pt x="69" y="35"/>
                  </a:cubicBezTo>
                  <a:cubicBezTo>
                    <a:pt x="65" y="36"/>
                    <a:pt x="62" y="37"/>
                    <a:pt x="59" y="39"/>
                  </a:cubicBezTo>
                  <a:cubicBezTo>
                    <a:pt x="56" y="41"/>
                    <a:pt x="54" y="43"/>
                    <a:pt x="52" y="46"/>
                  </a:cubicBezTo>
                  <a:cubicBezTo>
                    <a:pt x="50" y="49"/>
                    <a:pt x="49" y="53"/>
                    <a:pt x="49" y="57"/>
                  </a:cubicBezTo>
                  <a:cubicBezTo>
                    <a:pt x="49" y="61"/>
                    <a:pt x="50" y="64"/>
                    <a:pt x="52" y="66"/>
                  </a:cubicBezTo>
                  <a:cubicBezTo>
                    <a:pt x="53" y="69"/>
                    <a:pt x="56" y="71"/>
                    <a:pt x="60" y="73"/>
                  </a:cubicBezTo>
                  <a:cubicBezTo>
                    <a:pt x="65" y="75"/>
                    <a:pt x="71" y="77"/>
                    <a:pt x="78" y="79"/>
                  </a:cubicBezTo>
                  <a:cubicBezTo>
                    <a:pt x="86" y="81"/>
                    <a:pt x="96" y="84"/>
                    <a:pt x="109" y="87"/>
                  </a:cubicBezTo>
                  <a:cubicBezTo>
                    <a:pt x="112" y="88"/>
                    <a:pt x="118" y="89"/>
                    <a:pt x="124" y="91"/>
                  </a:cubicBezTo>
                  <a:cubicBezTo>
                    <a:pt x="131" y="93"/>
                    <a:pt x="137" y="96"/>
                    <a:pt x="144" y="100"/>
                  </a:cubicBezTo>
                  <a:cubicBezTo>
                    <a:pt x="150" y="104"/>
                    <a:pt x="156" y="110"/>
                    <a:pt x="160" y="117"/>
                  </a:cubicBezTo>
                  <a:cubicBezTo>
                    <a:pt x="165" y="124"/>
                    <a:pt x="168" y="133"/>
                    <a:pt x="168" y="145"/>
                  </a:cubicBezTo>
                  <a:cubicBezTo>
                    <a:pt x="168" y="154"/>
                    <a:pt x="166" y="162"/>
                    <a:pt x="162" y="170"/>
                  </a:cubicBezTo>
                  <a:cubicBezTo>
                    <a:pt x="159" y="178"/>
                    <a:pt x="154" y="184"/>
                    <a:pt x="147" y="190"/>
                  </a:cubicBezTo>
                  <a:cubicBezTo>
                    <a:pt x="140" y="196"/>
                    <a:pt x="131" y="200"/>
                    <a:pt x="121" y="203"/>
                  </a:cubicBezTo>
                  <a:cubicBezTo>
                    <a:pt x="110" y="206"/>
                    <a:pt x="99" y="208"/>
                    <a:pt x="85" y="208"/>
                  </a:cubicBezTo>
                  <a:cubicBezTo>
                    <a:pt x="74" y="208"/>
                    <a:pt x="63" y="207"/>
                    <a:pt x="53" y="204"/>
                  </a:cubicBezTo>
                  <a:cubicBezTo>
                    <a:pt x="43" y="201"/>
                    <a:pt x="34" y="197"/>
                    <a:pt x="26" y="191"/>
                  </a:cubicBezTo>
                  <a:cubicBezTo>
                    <a:pt x="18" y="186"/>
                    <a:pt x="12" y="178"/>
                    <a:pt x="7" y="169"/>
                  </a:cubicBezTo>
                  <a:cubicBezTo>
                    <a:pt x="3" y="160"/>
                    <a:pt x="0" y="150"/>
                    <a:pt x="1" y="138"/>
                  </a:cubicBezTo>
                  <a:cubicBezTo>
                    <a:pt x="43" y="138"/>
                    <a:pt x="43" y="138"/>
                    <a:pt x="43" y="138"/>
                  </a:cubicBezTo>
                  <a:cubicBezTo>
                    <a:pt x="43" y="144"/>
                    <a:pt x="44" y="150"/>
                    <a:pt x="46" y="155"/>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48" name="Freeform 22"/>
            <p:cNvSpPr>
              <a:spLocks noEditPoints="1"/>
            </p:cNvSpPr>
            <p:nvPr userDrawn="1"/>
          </p:nvSpPr>
          <p:spPr bwMode="auto">
            <a:xfrm>
              <a:off x="1160" y="2979"/>
              <a:ext cx="73" cy="77"/>
            </a:xfrm>
            <a:custGeom>
              <a:avLst/>
              <a:gdLst>
                <a:gd name="T0" fmla="*/ 94 w 144"/>
                <a:gd name="T1" fmla="*/ 37 h 151"/>
                <a:gd name="T2" fmla="*/ 73 w 144"/>
                <a:gd name="T3" fmla="*/ 30 h 151"/>
                <a:gd name="T4" fmla="*/ 57 w 144"/>
                <a:gd name="T5" fmla="*/ 33 h 151"/>
                <a:gd name="T6" fmla="*/ 47 w 144"/>
                <a:gd name="T7" fmla="*/ 41 h 151"/>
                <a:gd name="T8" fmla="*/ 42 w 144"/>
                <a:gd name="T9" fmla="*/ 51 h 151"/>
                <a:gd name="T10" fmla="*/ 40 w 144"/>
                <a:gd name="T11" fmla="*/ 60 h 151"/>
                <a:gd name="T12" fmla="*/ 104 w 144"/>
                <a:gd name="T13" fmla="*/ 60 h 151"/>
                <a:gd name="T14" fmla="*/ 94 w 144"/>
                <a:gd name="T15" fmla="*/ 37 h 151"/>
                <a:gd name="T16" fmla="*/ 50 w 144"/>
                <a:gd name="T17" fmla="*/ 113 h 151"/>
                <a:gd name="T18" fmla="*/ 75 w 144"/>
                <a:gd name="T19" fmla="*/ 122 h 151"/>
                <a:gd name="T20" fmla="*/ 96 w 144"/>
                <a:gd name="T21" fmla="*/ 116 h 151"/>
                <a:gd name="T22" fmla="*/ 106 w 144"/>
                <a:gd name="T23" fmla="*/ 103 h 151"/>
                <a:gd name="T24" fmla="*/ 141 w 144"/>
                <a:gd name="T25" fmla="*/ 103 h 151"/>
                <a:gd name="T26" fmla="*/ 116 w 144"/>
                <a:gd name="T27" fmla="*/ 140 h 151"/>
                <a:gd name="T28" fmla="*/ 74 w 144"/>
                <a:gd name="T29" fmla="*/ 151 h 151"/>
                <a:gd name="T30" fmla="*/ 43 w 144"/>
                <a:gd name="T31" fmla="*/ 146 h 151"/>
                <a:gd name="T32" fmla="*/ 20 w 144"/>
                <a:gd name="T33" fmla="*/ 130 h 151"/>
                <a:gd name="T34" fmla="*/ 6 w 144"/>
                <a:gd name="T35" fmla="*/ 106 h 151"/>
                <a:gd name="T36" fmla="*/ 0 w 144"/>
                <a:gd name="T37" fmla="*/ 76 h 151"/>
                <a:gd name="T38" fmla="*/ 6 w 144"/>
                <a:gd name="T39" fmla="*/ 46 h 151"/>
                <a:gd name="T40" fmla="*/ 21 w 144"/>
                <a:gd name="T41" fmla="*/ 22 h 151"/>
                <a:gd name="T42" fmla="*/ 44 w 144"/>
                <a:gd name="T43" fmla="*/ 6 h 151"/>
                <a:gd name="T44" fmla="*/ 74 w 144"/>
                <a:gd name="T45" fmla="*/ 0 h 151"/>
                <a:gd name="T46" fmla="*/ 106 w 144"/>
                <a:gd name="T47" fmla="*/ 7 h 151"/>
                <a:gd name="T48" fmla="*/ 128 w 144"/>
                <a:gd name="T49" fmla="*/ 26 h 151"/>
                <a:gd name="T50" fmla="*/ 141 w 144"/>
                <a:gd name="T51" fmla="*/ 53 h 151"/>
                <a:gd name="T52" fmla="*/ 144 w 144"/>
                <a:gd name="T53" fmla="*/ 85 h 151"/>
                <a:gd name="T54" fmla="*/ 40 w 144"/>
                <a:gd name="T55" fmla="*/ 85 h 151"/>
                <a:gd name="T56" fmla="*/ 50 w 144"/>
                <a:gd name="T57" fmla="*/ 11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4" h="151">
                  <a:moveTo>
                    <a:pt x="94" y="37"/>
                  </a:moveTo>
                  <a:cubicBezTo>
                    <a:pt x="90" y="32"/>
                    <a:pt x="82" y="30"/>
                    <a:pt x="73" y="30"/>
                  </a:cubicBezTo>
                  <a:cubicBezTo>
                    <a:pt x="66" y="30"/>
                    <a:pt x="61" y="31"/>
                    <a:pt x="57" y="33"/>
                  </a:cubicBezTo>
                  <a:cubicBezTo>
                    <a:pt x="53" y="35"/>
                    <a:pt x="50" y="38"/>
                    <a:pt x="47" y="41"/>
                  </a:cubicBezTo>
                  <a:cubicBezTo>
                    <a:pt x="45" y="44"/>
                    <a:pt x="43" y="47"/>
                    <a:pt x="42" y="51"/>
                  </a:cubicBezTo>
                  <a:cubicBezTo>
                    <a:pt x="41" y="54"/>
                    <a:pt x="40" y="57"/>
                    <a:pt x="40" y="60"/>
                  </a:cubicBezTo>
                  <a:cubicBezTo>
                    <a:pt x="104" y="60"/>
                    <a:pt x="104" y="60"/>
                    <a:pt x="104" y="60"/>
                  </a:cubicBezTo>
                  <a:cubicBezTo>
                    <a:pt x="102" y="50"/>
                    <a:pt x="99" y="43"/>
                    <a:pt x="94" y="37"/>
                  </a:cubicBezTo>
                  <a:moveTo>
                    <a:pt x="50" y="113"/>
                  </a:moveTo>
                  <a:cubicBezTo>
                    <a:pt x="56" y="119"/>
                    <a:pt x="64" y="122"/>
                    <a:pt x="75" y="122"/>
                  </a:cubicBezTo>
                  <a:cubicBezTo>
                    <a:pt x="83" y="122"/>
                    <a:pt x="90" y="120"/>
                    <a:pt x="96" y="116"/>
                  </a:cubicBezTo>
                  <a:cubicBezTo>
                    <a:pt x="102" y="112"/>
                    <a:pt x="105" y="108"/>
                    <a:pt x="106" y="103"/>
                  </a:cubicBezTo>
                  <a:cubicBezTo>
                    <a:pt x="141" y="103"/>
                    <a:pt x="141" y="103"/>
                    <a:pt x="141" y="103"/>
                  </a:cubicBezTo>
                  <a:cubicBezTo>
                    <a:pt x="136" y="120"/>
                    <a:pt x="127" y="133"/>
                    <a:pt x="116" y="140"/>
                  </a:cubicBezTo>
                  <a:cubicBezTo>
                    <a:pt x="104" y="147"/>
                    <a:pt x="90" y="151"/>
                    <a:pt x="74" y="151"/>
                  </a:cubicBezTo>
                  <a:cubicBezTo>
                    <a:pt x="63" y="151"/>
                    <a:pt x="52" y="149"/>
                    <a:pt x="43" y="146"/>
                  </a:cubicBezTo>
                  <a:cubicBezTo>
                    <a:pt x="34" y="142"/>
                    <a:pt x="27" y="137"/>
                    <a:pt x="20" y="130"/>
                  </a:cubicBezTo>
                  <a:cubicBezTo>
                    <a:pt x="14" y="124"/>
                    <a:pt x="9" y="116"/>
                    <a:pt x="6" y="106"/>
                  </a:cubicBezTo>
                  <a:cubicBezTo>
                    <a:pt x="2" y="97"/>
                    <a:pt x="0" y="87"/>
                    <a:pt x="0" y="76"/>
                  </a:cubicBezTo>
                  <a:cubicBezTo>
                    <a:pt x="0" y="65"/>
                    <a:pt x="2" y="55"/>
                    <a:pt x="6" y="46"/>
                  </a:cubicBezTo>
                  <a:cubicBezTo>
                    <a:pt x="9" y="37"/>
                    <a:pt x="14" y="29"/>
                    <a:pt x="21" y="22"/>
                  </a:cubicBezTo>
                  <a:cubicBezTo>
                    <a:pt x="27" y="15"/>
                    <a:pt x="35" y="10"/>
                    <a:pt x="44" y="6"/>
                  </a:cubicBezTo>
                  <a:cubicBezTo>
                    <a:pt x="53" y="2"/>
                    <a:pt x="63" y="0"/>
                    <a:pt x="74" y="0"/>
                  </a:cubicBezTo>
                  <a:cubicBezTo>
                    <a:pt x="86" y="0"/>
                    <a:pt x="97" y="2"/>
                    <a:pt x="106" y="7"/>
                  </a:cubicBezTo>
                  <a:cubicBezTo>
                    <a:pt x="115" y="12"/>
                    <a:pt x="122" y="18"/>
                    <a:pt x="128" y="26"/>
                  </a:cubicBezTo>
                  <a:cubicBezTo>
                    <a:pt x="134" y="34"/>
                    <a:pt x="138" y="43"/>
                    <a:pt x="141" y="53"/>
                  </a:cubicBezTo>
                  <a:cubicBezTo>
                    <a:pt x="143" y="63"/>
                    <a:pt x="144" y="74"/>
                    <a:pt x="144" y="85"/>
                  </a:cubicBezTo>
                  <a:cubicBezTo>
                    <a:pt x="40" y="85"/>
                    <a:pt x="40" y="85"/>
                    <a:pt x="40" y="85"/>
                  </a:cubicBezTo>
                  <a:cubicBezTo>
                    <a:pt x="41" y="98"/>
                    <a:pt x="44" y="107"/>
                    <a:pt x="50" y="113"/>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74" name="Freeform 23"/>
            <p:cNvSpPr>
              <a:spLocks/>
            </p:cNvSpPr>
            <p:nvPr userDrawn="1"/>
          </p:nvSpPr>
          <p:spPr bwMode="auto">
            <a:xfrm>
              <a:off x="1243" y="2979"/>
              <a:ext cx="47" cy="76"/>
            </a:xfrm>
            <a:custGeom>
              <a:avLst/>
              <a:gdLst>
                <a:gd name="T0" fmla="*/ 37 w 92"/>
                <a:gd name="T1" fmla="*/ 4 h 148"/>
                <a:gd name="T2" fmla="*/ 37 w 92"/>
                <a:gd name="T3" fmla="*/ 31 h 148"/>
                <a:gd name="T4" fmla="*/ 38 w 92"/>
                <a:gd name="T5" fmla="*/ 31 h 148"/>
                <a:gd name="T6" fmla="*/ 45 w 92"/>
                <a:gd name="T7" fmla="*/ 18 h 148"/>
                <a:gd name="T8" fmla="*/ 56 w 92"/>
                <a:gd name="T9" fmla="*/ 8 h 148"/>
                <a:gd name="T10" fmla="*/ 69 w 92"/>
                <a:gd name="T11" fmla="*/ 2 h 148"/>
                <a:gd name="T12" fmla="*/ 84 w 92"/>
                <a:gd name="T13" fmla="*/ 0 h 148"/>
                <a:gd name="T14" fmla="*/ 92 w 92"/>
                <a:gd name="T15" fmla="*/ 1 h 148"/>
                <a:gd name="T16" fmla="*/ 92 w 92"/>
                <a:gd name="T17" fmla="*/ 38 h 148"/>
                <a:gd name="T18" fmla="*/ 86 w 92"/>
                <a:gd name="T19" fmla="*/ 37 h 148"/>
                <a:gd name="T20" fmla="*/ 78 w 92"/>
                <a:gd name="T21" fmla="*/ 37 h 148"/>
                <a:gd name="T22" fmla="*/ 60 w 92"/>
                <a:gd name="T23" fmla="*/ 40 h 148"/>
                <a:gd name="T24" fmla="*/ 48 w 92"/>
                <a:gd name="T25" fmla="*/ 50 h 148"/>
                <a:gd name="T26" fmla="*/ 41 w 92"/>
                <a:gd name="T27" fmla="*/ 65 h 148"/>
                <a:gd name="T28" fmla="*/ 39 w 92"/>
                <a:gd name="T29" fmla="*/ 83 h 148"/>
                <a:gd name="T30" fmla="*/ 39 w 92"/>
                <a:gd name="T31" fmla="*/ 148 h 148"/>
                <a:gd name="T32" fmla="*/ 0 w 92"/>
                <a:gd name="T33" fmla="*/ 148 h 148"/>
                <a:gd name="T34" fmla="*/ 0 w 92"/>
                <a:gd name="T35" fmla="*/ 4 h 148"/>
                <a:gd name="T36" fmla="*/ 37 w 92"/>
                <a:gd name="T37" fmla="*/ 4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2" h="148">
                  <a:moveTo>
                    <a:pt x="37" y="4"/>
                  </a:moveTo>
                  <a:cubicBezTo>
                    <a:pt x="37" y="31"/>
                    <a:pt x="37" y="31"/>
                    <a:pt x="37" y="31"/>
                  </a:cubicBezTo>
                  <a:cubicBezTo>
                    <a:pt x="38" y="31"/>
                    <a:pt x="38" y="31"/>
                    <a:pt x="38" y="31"/>
                  </a:cubicBezTo>
                  <a:cubicBezTo>
                    <a:pt x="40" y="26"/>
                    <a:pt x="42" y="22"/>
                    <a:pt x="45" y="18"/>
                  </a:cubicBezTo>
                  <a:cubicBezTo>
                    <a:pt x="49" y="14"/>
                    <a:pt x="52" y="11"/>
                    <a:pt x="56" y="8"/>
                  </a:cubicBezTo>
                  <a:cubicBezTo>
                    <a:pt x="60" y="6"/>
                    <a:pt x="65" y="4"/>
                    <a:pt x="69" y="2"/>
                  </a:cubicBezTo>
                  <a:cubicBezTo>
                    <a:pt x="74" y="1"/>
                    <a:pt x="79" y="0"/>
                    <a:pt x="84" y="0"/>
                  </a:cubicBezTo>
                  <a:cubicBezTo>
                    <a:pt x="86" y="0"/>
                    <a:pt x="89" y="0"/>
                    <a:pt x="92" y="1"/>
                  </a:cubicBezTo>
                  <a:cubicBezTo>
                    <a:pt x="92" y="38"/>
                    <a:pt x="92" y="38"/>
                    <a:pt x="92" y="38"/>
                  </a:cubicBezTo>
                  <a:cubicBezTo>
                    <a:pt x="91" y="38"/>
                    <a:pt x="88" y="37"/>
                    <a:pt x="86" y="37"/>
                  </a:cubicBezTo>
                  <a:cubicBezTo>
                    <a:pt x="83" y="37"/>
                    <a:pt x="81" y="37"/>
                    <a:pt x="78" y="37"/>
                  </a:cubicBezTo>
                  <a:cubicBezTo>
                    <a:pt x="71" y="37"/>
                    <a:pt x="65" y="38"/>
                    <a:pt x="60" y="40"/>
                  </a:cubicBezTo>
                  <a:cubicBezTo>
                    <a:pt x="55" y="43"/>
                    <a:pt x="51" y="46"/>
                    <a:pt x="48" y="50"/>
                  </a:cubicBezTo>
                  <a:cubicBezTo>
                    <a:pt x="45" y="54"/>
                    <a:pt x="43" y="59"/>
                    <a:pt x="41" y="65"/>
                  </a:cubicBezTo>
                  <a:cubicBezTo>
                    <a:pt x="40" y="70"/>
                    <a:pt x="39" y="76"/>
                    <a:pt x="39" y="83"/>
                  </a:cubicBezTo>
                  <a:cubicBezTo>
                    <a:pt x="39" y="148"/>
                    <a:pt x="39" y="148"/>
                    <a:pt x="39" y="148"/>
                  </a:cubicBezTo>
                  <a:cubicBezTo>
                    <a:pt x="0" y="148"/>
                    <a:pt x="0" y="148"/>
                    <a:pt x="0" y="148"/>
                  </a:cubicBezTo>
                  <a:cubicBezTo>
                    <a:pt x="0" y="4"/>
                    <a:pt x="0" y="4"/>
                    <a:pt x="0" y="4"/>
                  </a:cubicBezTo>
                  <a:lnTo>
                    <a:pt x="37"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75" name="Freeform 24"/>
            <p:cNvSpPr>
              <a:spLocks/>
            </p:cNvSpPr>
            <p:nvPr userDrawn="1"/>
          </p:nvSpPr>
          <p:spPr bwMode="auto">
            <a:xfrm>
              <a:off x="1296" y="2981"/>
              <a:ext cx="72" cy="74"/>
            </a:xfrm>
            <a:custGeom>
              <a:avLst/>
              <a:gdLst>
                <a:gd name="T0" fmla="*/ 25 w 72"/>
                <a:gd name="T1" fmla="*/ 74 h 74"/>
                <a:gd name="T2" fmla="*/ 0 w 72"/>
                <a:gd name="T3" fmla="*/ 0 h 74"/>
                <a:gd name="T4" fmla="*/ 21 w 72"/>
                <a:gd name="T5" fmla="*/ 0 h 74"/>
                <a:gd name="T6" fmla="*/ 37 w 72"/>
                <a:gd name="T7" fmla="*/ 50 h 74"/>
                <a:gd name="T8" fmla="*/ 37 w 72"/>
                <a:gd name="T9" fmla="*/ 50 h 74"/>
                <a:gd name="T10" fmla="*/ 52 w 72"/>
                <a:gd name="T11" fmla="*/ 0 h 74"/>
                <a:gd name="T12" fmla="*/ 72 w 72"/>
                <a:gd name="T13" fmla="*/ 0 h 74"/>
                <a:gd name="T14" fmla="*/ 48 w 72"/>
                <a:gd name="T15" fmla="*/ 74 h 74"/>
                <a:gd name="T16" fmla="*/ 25 w 72"/>
                <a:gd name="T17"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74">
                  <a:moveTo>
                    <a:pt x="25" y="74"/>
                  </a:moveTo>
                  <a:lnTo>
                    <a:pt x="0" y="0"/>
                  </a:lnTo>
                  <a:lnTo>
                    <a:pt x="21" y="0"/>
                  </a:lnTo>
                  <a:lnTo>
                    <a:pt x="37" y="50"/>
                  </a:lnTo>
                  <a:lnTo>
                    <a:pt x="37" y="50"/>
                  </a:lnTo>
                  <a:lnTo>
                    <a:pt x="52" y="0"/>
                  </a:lnTo>
                  <a:lnTo>
                    <a:pt x="72" y="0"/>
                  </a:lnTo>
                  <a:lnTo>
                    <a:pt x="48" y="74"/>
                  </a:lnTo>
                  <a:lnTo>
                    <a:pt x="25" y="7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76" name="Freeform 25"/>
            <p:cNvSpPr>
              <a:spLocks noEditPoints="1"/>
            </p:cNvSpPr>
            <p:nvPr userDrawn="1"/>
          </p:nvSpPr>
          <p:spPr bwMode="auto">
            <a:xfrm>
              <a:off x="1375" y="2953"/>
              <a:ext cx="20" cy="102"/>
            </a:xfrm>
            <a:custGeom>
              <a:avLst/>
              <a:gdLst>
                <a:gd name="T0" fmla="*/ 20 w 20"/>
                <a:gd name="T1" fmla="*/ 102 h 102"/>
                <a:gd name="T2" fmla="*/ 0 w 20"/>
                <a:gd name="T3" fmla="*/ 102 h 102"/>
                <a:gd name="T4" fmla="*/ 0 w 20"/>
                <a:gd name="T5" fmla="*/ 28 h 102"/>
                <a:gd name="T6" fmla="*/ 20 w 20"/>
                <a:gd name="T7" fmla="*/ 28 h 102"/>
                <a:gd name="T8" fmla="*/ 20 w 20"/>
                <a:gd name="T9" fmla="*/ 102 h 102"/>
                <a:gd name="T10" fmla="*/ 0 w 20"/>
                <a:gd name="T11" fmla="*/ 0 h 102"/>
                <a:gd name="T12" fmla="*/ 20 w 20"/>
                <a:gd name="T13" fmla="*/ 0 h 102"/>
                <a:gd name="T14" fmla="*/ 20 w 20"/>
                <a:gd name="T15" fmla="*/ 17 h 102"/>
                <a:gd name="T16" fmla="*/ 0 w 20"/>
                <a:gd name="T17" fmla="*/ 17 h 102"/>
                <a:gd name="T18" fmla="*/ 0 w 20"/>
                <a:gd name="T19"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102">
                  <a:moveTo>
                    <a:pt x="20" y="102"/>
                  </a:moveTo>
                  <a:lnTo>
                    <a:pt x="0" y="102"/>
                  </a:lnTo>
                  <a:lnTo>
                    <a:pt x="0" y="28"/>
                  </a:lnTo>
                  <a:lnTo>
                    <a:pt x="20" y="28"/>
                  </a:lnTo>
                  <a:lnTo>
                    <a:pt x="20" y="102"/>
                  </a:lnTo>
                  <a:close/>
                  <a:moveTo>
                    <a:pt x="0" y="0"/>
                  </a:moveTo>
                  <a:lnTo>
                    <a:pt x="20" y="0"/>
                  </a:lnTo>
                  <a:lnTo>
                    <a:pt x="20" y="17"/>
                  </a:lnTo>
                  <a:lnTo>
                    <a:pt x="0" y="1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77" name="Freeform 26"/>
            <p:cNvSpPr>
              <a:spLocks/>
            </p:cNvSpPr>
            <p:nvPr userDrawn="1"/>
          </p:nvSpPr>
          <p:spPr bwMode="auto">
            <a:xfrm>
              <a:off x="1406" y="2979"/>
              <a:ext cx="72" cy="77"/>
            </a:xfrm>
            <a:custGeom>
              <a:avLst/>
              <a:gdLst>
                <a:gd name="T0" fmla="*/ 73 w 142"/>
                <a:gd name="T1" fmla="*/ 30 h 151"/>
                <a:gd name="T2" fmla="*/ 58 w 142"/>
                <a:gd name="T3" fmla="*/ 34 h 151"/>
                <a:gd name="T4" fmla="*/ 47 w 142"/>
                <a:gd name="T5" fmla="*/ 45 h 151"/>
                <a:gd name="T6" fmla="*/ 42 w 142"/>
                <a:gd name="T7" fmla="*/ 60 h 151"/>
                <a:gd name="T8" fmla="*/ 40 w 142"/>
                <a:gd name="T9" fmla="*/ 76 h 151"/>
                <a:gd name="T10" fmla="*/ 42 w 142"/>
                <a:gd name="T11" fmla="*/ 92 h 151"/>
                <a:gd name="T12" fmla="*/ 47 w 142"/>
                <a:gd name="T13" fmla="*/ 107 h 151"/>
                <a:gd name="T14" fmla="*/ 57 w 142"/>
                <a:gd name="T15" fmla="*/ 118 h 151"/>
                <a:gd name="T16" fmla="*/ 73 w 142"/>
                <a:gd name="T17" fmla="*/ 122 h 151"/>
                <a:gd name="T18" fmla="*/ 94 w 142"/>
                <a:gd name="T19" fmla="*/ 114 h 151"/>
                <a:gd name="T20" fmla="*/ 104 w 142"/>
                <a:gd name="T21" fmla="*/ 92 h 151"/>
                <a:gd name="T22" fmla="*/ 142 w 142"/>
                <a:gd name="T23" fmla="*/ 92 h 151"/>
                <a:gd name="T24" fmla="*/ 120 w 142"/>
                <a:gd name="T25" fmla="*/ 136 h 151"/>
                <a:gd name="T26" fmla="*/ 73 w 142"/>
                <a:gd name="T27" fmla="*/ 151 h 151"/>
                <a:gd name="T28" fmla="*/ 43 w 142"/>
                <a:gd name="T29" fmla="*/ 146 h 151"/>
                <a:gd name="T30" fmla="*/ 20 w 142"/>
                <a:gd name="T31" fmla="*/ 131 h 151"/>
                <a:gd name="T32" fmla="*/ 6 w 142"/>
                <a:gd name="T33" fmla="*/ 107 h 151"/>
                <a:gd name="T34" fmla="*/ 0 w 142"/>
                <a:gd name="T35" fmla="*/ 78 h 151"/>
                <a:gd name="T36" fmla="*/ 5 w 142"/>
                <a:gd name="T37" fmla="*/ 47 h 151"/>
                <a:gd name="T38" fmla="*/ 20 w 142"/>
                <a:gd name="T39" fmla="*/ 22 h 151"/>
                <a:gd name="T40" fmla="*/ 43 w 142"/>
                <a:gd name="T41" fmla="*/ 6 h 151"/>
                <a:gd name="T42" fmla="*/ 74 w 142"/>
                <a:gd name="T43" fmla="*/ 0 h 151"/>
                <a:gd name="T44" fmla="*/ 98 w 142"/>
                <a:gd name="T45" fmla="*/ 3 h 151"/>
                <a:gd name="T46" fmla="*/ 119 w 142"/>
                <a:gd name="T47" fmla="*/ 13 h 151"/>
                <a:gd name="T48" fmla="*/ 135 w 142"/>
                <a:gd name="T49" fmla="*/ 30 h 151"/>
                <a:gd name="T50" fmla="*/ 141 w 142"/>
                <a:gd name="T51" fmla="*/ 54 h 151"/>
                <a:gd name="T52" fmla="*/ 103 w 142"/>
                <a:gd name="T53" fmla="*/ 54 h 151"/>
                <a:gd name="T54" fmla="*/ 73 w 142"/>
                <a:gd name="T55" fmla="*/ 3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2" h="151">
                  <a:moveTo>
                    <a:pt x="73" y="30"/>
                  </a:moveTo>
                  <a:cubicBezTo>
                    <a:pt x="67" y="30"/>
                    <a:pt x="62" y="31"/>
                    <a:pt x="58" y="34"/>
                  </a:cubicBezTo>
                  <a:cubicBezTo>
                    <a:pt x="53" y="37"/>
                    <a:pt x="50" y="41"/>
                    <a:pt x="47" y="45"/>
                  </a:cubicBezTo>
                  <a:cubicBezTo>
                    <a:pt x="45" y="50"/>
                    <a:pt x="43" y="55"/>
                    <a:pt x="42" y="60"/>
                  </a:cubicBezTo>
                  <a:cubicBezTo>
                    <a:pt x="40" y="66"/>
                    <a:pt x="40" y="71"/>
                    <a:pt x="40" y="76"/>
                  </a:cubicBezTo>
                  <a:cubicBezTo>
                    <a:pt x="40" y="82"/>
                    <a:pt x="40" y="87"/>
                    <a:pt x="42" y="92"/>
                  </a:cubicBezTo>
                  <a:cubicBezTo>
                    <a:pt x="43" y="98"/>
                    <a:pt x="44" y="102"/>
                    <a:pt x="47" y="107"/>
                  </a:cubicBezTo>
                  <a:cubicBezTo>
                    <a:pt x="49" y="111"/>
                    <a:pt x="53" y="115"/>
                    <a:pt x="57" y="118"/>
                  </a:cubicBezTo>
                  <a:cubicBezTo>
                    <a:pt x="61" y="120"/>
                    <a:pt x="67" y="122"/>
                    <a:pt x="73" y="122"/>
                  </a:cubicBezTo>
                  <a:cubicBezTo>
                    <a:pt x="82" y="122"/>
                    <a:pt x="89" y="119"/>
                    <a:pt x="94" y="114"/>
                  </a:cubicBezTo>
                  <a:cubicBezTo>
                    <a:pt x="100" y="108"/>
                    <a:pt x="103" y="101"/>
                    <a:pt x="104" y="92"/>
                  </a:cubicBezTo>
                  <a:cubicBezTo>
                    <a:pt x="142" y="92"/>
                    <a:pt x="142" y="92"/>
                    <a:pt x="142" y="92"/>
                  </a:cubicBezTo>
                  <a:cubicBezTo>
                    <a:pt x="140" y="112"/>
                    <a:pt x="132" y="126"/>
                    <a:pt x="120" y="136"/>
                  </a:cubicBezTo>
                  <a:cubicBezTo>
                    <a:pt x="108" y="146"/>
                    <a:pt x="92" y="151"/>
                    <a:pt x="73" y="151"/>
                  </a:cubicBezTo>
                  <a:cubicBezTo>
                    <a:pt x="62" y="151"/>
                    <a:pt x="52" y="149"/>
                    <a:pt x="43" y="146"/>
                  </a:cubicBezTo>
                  <a:cubicBezTo>
                    <a:pt x="34" y="142"/>
                    <a:pt x="27" y="137"/>
                    <a:pt x="20" y="131"/>
                  </a:cubicBezTo>
                  <a:cubicBezTo>
                    <a:pt x="14" y="124"/>
                    <a:pt x="9" y="116"/>
                    <a:pt x="6" y="107"/>
                  </a:cubicBezTo>
                  <a:cubicBezTo>
                    <a:pt x="2" y="98"/>
                    <a:pt x="0" y="89"/>
                    <a:pt x="0" y="78"/>
                  </a:cubicBezTo>
                  <a:cubicBezTo>
                    <a:pt x="0" y="67"/>
                    <a:pt x="2" y="56"/>
                    <a:pt x="5" y="47"/>
                  </a:cubicBezTo>
                  <a:cubicBezTo>
                    <a:pt x="8" y="37"/>
                    <a:pt x="13" y="29"/>
                    <a:pt x="20" y="22"/>
                  </a:cubicBezTo>
                  <a:cubicBezTo>
                    <a:pt x="26" y="15"/>
                    <a:pt x="34" y="10"/>
                    <a:pt x="43" y="6"/>
                  </a:cubicBezTo>
                  <a:cubicBezTo>
                    <a:pt x="52" y="2"/>
                    <a:pt x="62" y="0"/>
                    <a:pt x="74" y="0"/>
                  </a:cubicBezTo>
                  <a:cubicBezTo>
                    <a:pt x="82" y="0"/>
                    <a:pt x="90" y="1"/>
                    <a:pt x="98" y="3"/>
                  </a:cubicBezTo>
                  <a:cubicBezTo>
                    <a:pt x="106" y="5"/>
                    <a:pt x="113" y="9"/>
                    <a:pt x="119" y="13"/>
                  </a:cubicBezTo>
                  <a:cubicBezTo>
                    <a:pt x="126" y="18"/>
                    <a:pt x="131" y="24"/>
                    <a:pt x="135" y="30"/>
                  </a:cubicBezTo>
                  <a:cubicBezTo>
                    <a:pt x="139" y="37"/>
                    <a:pt x="141" y="45"/>
                    <a:pt x="141" y="54"/>
                  </a:cubicBezTo>
                  <a:cubicBezTo>
                    <a:pt x="103" y="54"/>
                    <a:pt x="103" y="54"/>
                    <a:pt x="103" y="54"/>
                  </a:cubicBezTo>
                  <a:cubicBezTo>
                    <a:pt x="100" y="38"/>
                    <a:pt x="90" y="30"/>
                    <a:pt x="73" y="3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78" name="Freeform 27"/>
            <p:cNvSpPr>
              <a:spLocks noEditPoints="1"/>
            </p:cNvSpPr>
            <p:nvPr userDrawn="1"/>
          </p:nvSpPr>
          <p:spPr bwMode="auto">
            <a:xfrm>
              <a:off x="1485" y="2979"/>
              <a:ext cx="73" cy="77"/>
            </a:xfrm>
            <a:custGeom>
              <a:avLst/>
              <a:gdLst>
                <a:gd name="T0" fmla="*/ 94 w 144"/>
                <a:gd name="T1" fmla="*/ 37 h 151"/>
                <a:gd name="T2" fmla="*/ 72 w 144"/>
                <a:gd name="T3" fmla="*/ 30 h 151"/>
                <a:gd name="T4" fmla="*/ 57 w 144"/>
                <a:gd name="T5" fmla="*/ 33 h 151"/>
                <a:gd name="T6" fmla="*/ 47 w 144"/>
                <a:gd name="T7" fmla="*/ 41 h 151"/>
                <a:gd name="T8" fmla="*/ 41 w 144"/>
                <a:gd name="T9" fmla="*/ 51 h 151"/>
                <a:gd name="T10" fmla="*/ 39 w 144"/>
                <a:gd name="T11" fmla="*/ 60 h 151"/>
                <a:gd name="T12" fmla="*/ 104 w 144"/>
                <a:gd name="T13" fmla="*/ 60 h 151"/>
                <a:gd name="T14" fmla="*/ 94 w 144"/>
                <a:gd name="T15" fmla="*/ 37 h 151"/>
                <a:gd name="T16" fmla="*/ 49 w 144"/>
                <a:gd name="T17" fmla="*/ 113 h 151"/>
                <a:gd name="T18" fmla="*/ 75 w 144"/>
                <a:gd name="T19" fmla="*/ 122 h 151"/>
                <a:gd name="T20" fmla="*/ 95 w 144"/>
                <a:gd name="T21" fmla="*/ 116 h 151"/>
                <a:gd name="T22" fmla="*/ 106 w 144"/>
                <a:gd name="T23" fmla="*/ 103 h 151"/>
                <a:gd name="T24" fmla="*/ 141 w 144"/>
                <a:gd name="T25" fmla="*/ 103 h 151"/>
                <a:gd name="T26" fmla="*/ 115 w 144"/>
                <a:gd name="T27" fmla="*/ 140 h 151"/>
                <a:gd name="T28" fmla="*/ 73 w 144"/>
                <a:gd name="T29" fmla="*/ 151 h 151"/>
                <a:gd name="T30" fmla="*/ 43 w 144"/>
                <a:gd name="T31" fmla="*/ 146 h 151"/>
                <a:gd name="T32" fmla="*/ 20 w 144"/>
                <a:gd name="T33" fmla="*/ 130 h 151"/>
                <a:gd name="T34" fmla="*/ 5 w 144"/>
                <a:gd name="T35" fmla="*/ 106 h 151"/>
                <a:gd name="T36" fmla="*/ 0 w 144"/>
                <a:gd name="T37" fmla="*/ 76 h 151"/>
                <a:gd name="T38" fmla="*/ 5 w 144"/>
                <a:gd name="T39" fmla="*/ 46 h 151"/>
                <a:gd name="T40" fmla="*/ 20 w 144"/>
                <a:gd name="T41" fmla="*/ 22 h 151"/>
                <a:gd name="T42" fmla="*/ 43 w 144"/>
                <a:gd name="T43" fmla="*/ 6 h 151"/>
                <a:gd name="T44" fmla="*/ 73 w 144"/>
                <a:gd name="T45" fmla="*/ 0 h 151"/>
                <a:gd name="T46" fmla="*/ 105 w 144"/>
                <a:gd name="T47" fmla="*/ 7 h 151"/>
                <a:gd name="T48" fmla="*/ 128 w 144"/>
                <a:gd name="T49" fmla="*/ 26 h 151"/>
                <a:gd name="T50" fmla="*/ 140 w 144"/>
                <a:gd name="T51" fmla="*/ 53 h 151"/>
                <a:gd name="T52" fmla="*/ 143 w 144"/>
                <a:gd name="T53" fmla="*/ 85 h 151"/>
                <a:gd name="T54" fmla="*/ 39 w 144"/>
                <a:gd name="T55" fmla="*/ 85 h 151"/>
                <a:gd name="T56" fmla="*/ 49 w 144"/>
                <a:gd name="T57" fmla="*/ 11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4" h="151">
                  <a:moveTo>
                    <a:pt x="94" y="37"/>
                  </a:moveTo>
                  <a:cubicBezTo>
                    <a:pt x="89" y="32"/>
                    <a:pt x="82" y="30"/>
                    <a:pt x="72" y="30"/>
                  </a:cubicBezTo>
                  <a:cubicBezTo>
                    <a:pt x="66" y="30"/>
                    <a:pt x="61" y="31"/>
                    <a:pt x="57" y="33"/>
                  </a:cubicBezTo>
                  <a:cubicBezTo>
                    <a:pt x="52" y="35"/>
                    <a:pt x="49" y="38"/>
                    <a:pt x="47" y="41"/>
                  </a:cubicBezTo>
                  <a:cubicBezTo>
                    <a:pt x="44" y="44"/>
                    <a:pt x="42" y="47"/>
                    <a:pt x="41" y="51"/>
                  </a:cubicBezTo>
                  <a:cubicBezTo>
                    <a:pt x="40" y="54"/>
                    <a:pt x="40" y="57"/>
                    <a:pt x="39" y="60"/>
                  </a:cubicBezTo>
                  <a:cubicBezTo>
                    <a:pt x="104" y="60"/>
                    <a:pt x="104" y="60"/>
                    <a:pt x="104" y="60"/>
                  </a:cubicBezTo>
                  <a:cubicBezTo>
                    <a:pt x="102" y="50"/>
                    <a:pt x="99" y="43"/>
                    <a:pt x="94" y="37"/>
                  </a:cubicBezTo>
                  <a:moveTo>
                    <a:pt x="49" y="113"/>
                  </a:moveTo>
                  <a:cubicBezTo>
                    <a:pt x="55" y="119"/>
                    <a:pt x="64" y="122"/>
                    <a:pt x="75" y="122"/>
                  </a:cubicBezTo>
                  <a:cubicBezTo>
                    <a:pt x="83" y="122"/>
                    <a:pt x="90" y="120"/>
                    <a:pt x="95" y="116"/>
                  </a:cubicBezTo>
                  <a:cubicBezTo>
                    <a:pt x="101" y="112"/>
                    <a:pt x="105" y="108"/>
                    <a:pt x="106" y="103"/>
                  </a:cubicBezTo>
                  <a:cubicBezTo>
                    <a:pt x="141" y="103"/>
                    <a:pt x="141" y="103"/>
                    <a:pt x="141" y="103"/>
                  </a:cubicBezTo>
                  <a:cubicBezTo>
                    <a:pt x="135" y="120"/>
                    <a:pt x="127" y="133"/>
                    <a:pt x="115" y="140"/>
                  </a:cubicBezTo>
                  <a:cubicBezTo>
                    <a:pt x="104" y="147"/>
                    <a:pt x="90" y="151"/>
                    <a:pt x="73" y="151"/>
                  </a:cubicBezTo>
                  <a:cubicBezTo>
                    <a:pt x="62" y="151"/>
                    <a:pt x="52" y="149"/>
                    <a:pt x="43" y="146"/>
                  </a:cubicBezTo>
                  <a:cubicBezTo>
                    <a:pt x="34" y="142"/>
                    <a:pt x="26" y="137"/>
                    <a:pt x="20" y="130"/>
                  </a:cubicBezTo>
                  <a:cubicBezTo>
                    <a:pt x="13" y="124"/>
                    <a:pt x="9" y="116"/>
                    <a:pt x="5" y="106"/>
                  </a:cubicBezTo>
                  <a:cubicBezTo>
                    <a:pt x="2" y="97"/>
                    <a:pt x="0" y="87"/>
                    <a:pt x="0" y="76"/>
                  </a:cubicBezTo>
                  <a:cubicBezTo>
                    <a:pt x="0" y="65"/>
                    <a:pt x="2" y="55"/>
                    <a:pt x="5" y="46"/>
                  </a:cubicBezTo>
                  <a:cubicBezTo>
                    <a:pt x="9" y="37"/>
                    <a:pt x="14" y="29"/>
                    <a:pt x="20" y="22"/>
                  </a:cubicBezTo>
                  <a:cubicBezTo>
                    <a:pt x="27" y="15"/>
                    <a:pt x="35" y="10"/>
                    <a:pt x="43" y="6"/>
                  </a:cubicBezTo>
                  <a:cubicBezTo>
                    <a:pt x="52" y="2"/>
                    <a:pt x="62" y="0"/>
                    <a:pt x="73" y="0"/>
                  </a:cubicBezTo>
                  <a:cubicBezTo>
                    <a:pt x="86" y="0"/>
                    <a:pt x="96" y="2"/>
                    <a:pt x="105" y="7"/>
                  </a:cubicBezTo>
                  <a:cubicBezTo>
                    <a:pt x="114" y="12"/>
                    <a:pt x="122" y="18"/>
                    <a:pt x="128" y="26"/>
                  </a:cubicBezTo>
                  <a:cubicBezTo>
                    <a:pt x="134" y="34"/>
                    <a:pt x="138" y="43"/>
                    <a:pt x="140" y="53"/>
                  </a:cubicBezTo>
                  <a:cubicBezTo>
                    <a:pt x="143" y="63"/>
                    <a:pt x="144" y="74"/>
                    <a:pt x="143" y="85"/>
                  </a:cubicBezTo>
                  <a:cubicBezTo>
                    <a:pt x="39" y="85"/>
                    <a:pt x="39" y="85"/>
                    <a:pt x="39" y="85"/>
                  </a:cubicBezTo>
                  <a:cubicBezTo>
                    <a:pt x="40" y="98"/>
                    <a:pt x="43" y="107"/>
                    <a:pt x="49" y="113"/>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79" name="Freeform 28"/>
            <p:cNvSpPr>
              <a:spLocks/>
            </p:cNvSpPr>
            <p:nvPr userDrawn="1"/>
          </p:nvSpPr>
          <p:spPr bwMode="auto">
            <a:xfrm>
              <a:off x="1564" y="2979"/>
              <a:ext cx="67" cy="77"/>
            </a:xfrm>
            <a:custGeom>
              <a:avLst/>
              <a:gdLst>
                <a:gd name="T0" fmla="*/ 40 w 133"/>
                <a:gd name="T1" fmla="*/ 112 h 151"/>
                <a:gd name="T2" fmla="*/ 47 w 133"/>
                <a:gd name="T3" fmla="*/ 119 h 151"/>
                <a:gd name="T4" fmla="*/ 56 w 133"/>
                <a:gd name="T5" fmla="*/ 124 h 151"/>
                <a:gd name="T6" fmla="*/ 67 w 133"/>
                <a:gd name="T7" fmla="*/ 125 h 151"/>
                <a:gd name="T8" fmla="*/ 76 w 133"/>
                <a:gd name="T9" fmla="*/ 124 h 151"/>
                <a:gd name="T10" fmla="*/ 84 w 133"/>
                <a:gd name="T11" fmla="*/ 121 h 151"/>
                <a:gd name="T12" fmla="*/ 91 w 133"/>
                <a:gd name="T13" fmla="*/ 115 h 151"/>
                <a:gd name="T14" fmla="*/ 93 w 133"/>
                <a:gd name="T15" fmla="*/ 107 h 151"/>
                <a:gd name="T16" fmla="*/ 81 w 133"/>
                <a:gd name="T17" fmla="*/ 93 h 151"/>
                <a:gd name="T18" fmla="*/ 48 w 133"/>
                <a:gd name="T19" fmla="*/ 84 h 151"/>
                <a:gd name="T20" fmla="*/ 32 w 133"/>
                <a:gd name="T21" fmla="*/ 80 h 151"/>
                <a:gd name="T22" fmla="*/ 17 w 133"/>
                <a:gd name="T23" fmla="*/ 73 h 151"/>
                <a:gd name="T24" fmla="*/ 7 w 133"/>
                <a:gd name="T25" fmla="*/ 62 h 151"/>
                <a:gd name="T26" fmla="*/ 3 w 133"/>
                <a:gd name="T27" fmla="*/ 46 h 151"/>
                <a:gd name="T28" fmla="*/ 8 w 133"/>
                <a:gd name="T29" fmla="*/ 23 h 151"/>
                <a:gd name="T30" fmla="*/ 23 w 133"/>
                <a:gd name="T31" fmla="*/ 9 h 151"/>
                <a:gd name="T32" fmla="*/ 43 w 133"/>
                <a:gd name="T33" fmla="*/ 2 h 151"/>
                <a:gd name="T34" fmla="*/ 65 w 133"/>
                <a:gd name="T35" fmla="*/ 0 h 151"/>
                <a:gd name="T36" fmla="*/ 88 w 133"/>
                <a:gd name="T37" fmla="*/ 2 h 151"/>
                <a:gd name="T38" fmla="*/ 108 w 133"/>
                <a:gd name="T39" fmla="*/ 10 h 151"/>
                <a:gd name="T40" fmla="*/ 122 w 133"/>
                <a:gd name="T41" fmla="*/ 24 h 151"/>
                <a:gd name="T42" fmla="*/ 129 w 133"/>
                <a:gd name="T43" fmla="*/ 46 h 151"/>
                <a:gd name="T44" fmla="*/ 91 w 133"/>
                <a:gd name="T45" fmla="*/ 46 h 151"/>
                <a:gd name="T46" fmla="*/ 83 w 133"/>
                <a:gd name="T47" fmla="*/ 30 h 151"/>
                <a:gd name="T48" fmla="*/ 64 w 133"/>
                <a:gd name="T49" fmla="*/ 26 h 151"/>
                <a:gd name="T50" fmla="*/ 57 w 133"/>
                <a:gd name="T51" fmla="*/ 27 h 151"/>
                <a:gd name="T52" fmla="*/ 50 w 133"/>
                <a:gd name="T53" fmla="*/ 29 h 151"/>
                <a:gd name="T54" fmla="*/ 45 w 133"/>
                <a:gd name="T55" fmla="*/ 33 h 151"/>
                <a:gd name="T56" fmla="*/ 42 w 133"/>
                <a:gd name="T57" fmla="*/ 40 h 151"/>
                <a:gd name="T58" fmla="*/ 46 w 133"/>
                <a:gd name="T59" fmla="*/ 48 h 151"/>
                <a:gd name="T60" fmla="*/ 56 w 133"/>
                <a:gd name="T61" fmla="*/ 54 h 151"/>
                <a:gd name="T62" fmla="*/ 71 w 133"/>
                <a:gd name="T63" fmla="*/ 57 h 151"/>
                <a:gd name="T64" fmla="*/ 87 w 133"/>
                <a:gd name="T65" fmla="*/ 61 h 151"/>
                <a:gd name="T66" fmla="*/ 104 w 133"/>
                <a:gd name="T67" fmla="*/ 66 h 151"/>
                <a:gd name="T68" fmla="*/ 119 w 133"/>
                <a:gd name="T69" fmla="*/ 73 h 151"/>
                <a:gd name="T70" fmla="*/ 129 w 133"/>
                <a:gd name="T71" fmla="*/ 85 h 151"/>
                <a:gd name="T72" fmla="*/ 133 w 133"/>
                <a:gd name="T73" fmla="*/ 101 h 151"/>
                <a:gd name="T74" fmla="*/ 127 w 133"/>
                <a:gd name="T75" fmla="*/ 125 h 151"/>
                <a:gd name="T76" fmla="*/ 112 w 133"/>
                <a:gd name="T77" fmla="*/ 141 h 151"/>
                <a:gd name="T78" fmla="*/ 91 w 133"/>
                <a:gd name="T79" fmla="*/ 149 h 151"/>
                <a:gd name="T80" fmla="*/ 67 w 133"/>
                <a:gd name="T81" fmla="*/ 151 h 151"/>
                <a:gd name="T82" fmla="*/ 43 w 133"/>
                <a:gd name="T83" fmla="*/ 149 h 151"/>
                <a:gd name="T84" fmla="*/ 21 w 133"/>
                <a:gd name="T85" fmla="*/ 140 h 151"/>
                <a:gd name="T86" fmla="*/ 6 w 133"/>
                <a:gd name="T87" fmla="*/ 125 h 151"/>
                <a:gd name="T88" fmla="*/ 0 w 133"/>
                <a:gd name="T89" fmla="*/ 101 h 151"/>
                <a:gd name="T90" fmla="*/ 37 w 133"/>
                <a:gd name="T91" fmla="*/ 101 h 151"/>
                <a:gd name="T92" fmla="*/ 40 w 133"/>
                <a:gd name="T93" fmla="*/ 11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3" h="151">
                  <a:moveTo>
                    <a:pt x="40" y="112"/>
                  </a:moveTo>
                  <a:cubicBezTo>
                    <a:pt x="41" y="115"/>
                    <a:pt x="44" y="117"/>
                    <a:pt x="47" y="119"/>
                  </a:cubicBezTo>
                  <a:cubicBezTo>
                    <a:pt x="49" y="121"/>
                    <a:pt x="52" y="123"/>
                    <a:pt x="56" y="124"/>
                  </a:cubicBezTo>
                  <a:cubicBezTo>
                    <a:pt x="60" y="125"/>
                    <a:pt x="63" y="125"/>
                    <a:pt x="67" y="125"/>
                  </a:cubicBezTo>
                  <a:cubicBezTo>
                    <a:pt x="70" y="125"/>
                    <a:pt x="73" y="125"/>
                    <a:pt x="76" y="124"/>
                  </a:cubicBezTo>
                  <a:cubicBezTo>
                    <a:pt x="79" y="123"/>
                    <a:pt x="82" y="122"/>
                    <a:pt x="84" y="121"/>
                  </a:cubicBezTo>
                  <a:cubicBezTo>
                    <a:pt x="87" y="120"/>
                    <a:pt x="89" y="118"/>
                    <a:pt x="91" y="115"/>
                  </a:cubicBezTo>
                  <a:cubicBezTo>
                    <a:pt x="92" y="113"/>
                    <a:pt x="93" y="110"/>
                    <a:pt x="93" y="107"/>
                  </a:cubicBezTo>
                  <a:cubicBezTo>
                    <a:pt x="93" y="101"/>
                    <a:pt x="89" y="96"/>
                    <a:pt x="81" y="93"/>
                  </a:cubicBezTo>
                  <a:cubicBezTo>
                    <a:pt x="74" y="90"/>
                    <a:pt x="63" y="87"/>
                    <a:pt x="48" y="84"/>
                  </a:cubicBezTo>
                  <a:cubicBezTo>
                    <a:pt x="43" y="83"/>
                    <a:pt x="37" y="82"/>
                    <a:pt x="32" y="80"/>
                  </a:cubicBezTo>
                  <a:cubicBezTo>
                    <a:pt x="26" y="78"/>
                    <a:pt x="21" y="76"/>
                    <a:pt x="17" y="73"/>
                  </a:cubicBezTo>
                  <a:cubicBezTo>
                    <a:pt x="13" y="70"/>
                    <a:pt x="9" y="66"/>
                    <a:pt x="7" y="62"/>
                  </a:cubicBezTo>
                  <a:cubicBezTo>
                    <a:pt x="4" y="58"/>
                    <a:pt x="3" y="52"/>
                    <a:pt x="3" y="46"/>
                  </a:cubicBezTo>
                  <a:cubicBezTo>
                    <a:pt x="3" y="37"/>
                    <a:pt x="5" y="29"/>
                    <a:pt x="8" y="23"/>
                  </a:cubicBezTo>
                  <a:cubicBezTo>
                    <a:pt x="12" y="17"/>
                    <a:pt x="17" y="13"/>
                    <a:pt x="23" y="9"/>
                  </a:cubicBezTo>
                  <a:cubicBezTo>
                    <a:pt x="29" y="6"/>
                    <a:pt x="35" y="3"/>
                    <a:pt x="43" y="2"/>
                  </a:cubicBezTo>
                  <a:cubicBezTo>
                    <a:pt x="50" y="1"/>
                    <a:pt x="58" y="0"/>
                    <a:pt x="65" y="0"/>
                  </a:cubicBezTo>
                  <a:cubicBezTo>
                    <a:pt x="73" y="0"/>
                    <a:pt x="81" y="1"/>
                    <a:pt x="88" y="2"/>
                  </a:cubicBezTo>
                  <a:cubicBezTo>
                    <a:pt x="95" y="4"/>
                    <a:pt x="102" y="6"/>
                    <a:pt x="108" y="10"/>
                  </a:cubicBezTo>
                  <a:cubicBezTo>
                    <a:pt x="113" y="13"/>
                    <a:pt x="118" y="18"/>
                    <a:pt x="122" y="24"/>
                  </a:cubicBezTo>
                  <a:cubicBezTo>
                    <a:pt x="126" y="30"/>
                    <a:pt x="128" y="37"/>
                    <a:pt x="129" y="46"/>
                  </a:cubicBezTo>
                  <a:cubicBezTo>
                    <a:pt x="91" y="46"/>
                    <a:pt x="91" y="46"/>
                    <a:pt x="91" y="46"/>
                  </a:cubicBezTo>
                  <a:cubicBezTo>
                    <a:pt x="91" y="38"/>
                    <a:pt x="88" y="33"/>
                    <a:pt x="83" y="30"/>
                  </a:cubicBezTo>
                  <a:cubicBezTo>
                    <a:pt x="77" y="28"/>
                    <a:pt x="71" y="26"/>
                    <a:pt x="64" y="26"/>
                  </a:cubicBezTo>
                  <a:cubicBezTo>
                    <a:pt x="62" y="26"/>
                    <a:pt x="60" y="26"/>
                    <a:pt x="57" y="27"/>
                  </a:cubicBezTo>
                  <a:cubicBezTo>
                    <a:pt x="54" y="27"/>
                    <a:pt x="52" y="28"/>
                    <a:pt x="50" y="29"/>
                  </a:cubicBezTo>
                  <a:cubicBezTo>
                    <a:pt x="48" y="29"/>
                    <a:pt x="46" y="31"/>
                    <a:pt x="45" y="33"/>
                  </a:cubicBezTo>
                  <a:cubicBezTo>
                    <a:pt x="43" y="34"/>
                    <a:pt x="42" y="37"/>
                    <a:pt x="42" y="40"/>
                  </a:cubicBezTo>
                  <a:cubicBezTo>
                    <a:pt x="42" y="43"/>
                    <a:pt x="44" y="46"/>
                    <a:pt x="46" y="48"/>
                  </a:cubicBezTo>
                  <a:cubicBezTo>
                    <a:pt x="49" y="51"/>
                    <a:pt x="52" y="52"/>
                    <a:pt x="56" y="54"/>
                  </a:cubicBezTo>
                  <a:cubicBezTo>
                    <a:pt x="61" y="55"/>
                    <a:pt x="65" y="56"/>
                    <a:pt x="71" y="57"/>
                  </a:cubicBezTo>
                  <a:cubicBezTo>
                    <a:pt x="76" y="59"/>
                    <a:pt x="82" y="60"/>
                    <a:pt x="87" y="61"/>
                  </a:cubicBezTo>
                  <a:cubicBezTo>
                    <a:pt x="93" y="62"/>
                    <a:pt x="98" y="64"/>
                    <a:pt x="104" y="66"/>
                  </a:cubicBezTo>
                  <a:cubicBezTo>
                    <a:pt x="109" y="68"/>
                    <a:pt x="114" y="70"/>
                    <a:pt x="119" y="73"/>
                  </a:cubicBezTo>
                  <a:cubicBezTo>
                    <a:pt x="123" y="76"/>
                    <a:pt x="126" y="80"/>
                    <a:pt x="129" y="85"/>
                  </a:cubicBezTo>
                  <a:cubicBezTo>
                    <a:pt x="131" y="89"/>
                    <a:pt x="133" y="95"/>
                    <a:pt x="133" y="101"/>
                  </a:cubicBezTo>
                  <a:cubicBezTo>
                    <a:pt x="133" y="111"/>
                    <a:pt x="131" y="119"/>
                    <a:pt x="127" y="125"/>
                  </a:cubicBezTo>
                  <a:cubicBezTo>
                    <a:pt x="123" y="132"/>
                    <a:pt x="118" y="137"/>
                    <a:pt x="112" y="141"/>
                  </a:cubicBezTo>
                  <a:cubicBezTo>
                    <a:pt x="106" y="144"/>
                    <a:pt x="99" y="147"/>
                    <a:pt x="91" y="149"/>
                  </a:cubicBezTo>
                  <a:cubicBezTo>
                    <a:pt x="83" y="150"/>
                    <a:pt x="75" y="151"/>
                    <a:pt x="67" y="151"/>
                  </a:cubicBezTo>
                  <a:cubicBezTo>
                    <a:pt x="59" y="151"/>
                    <a:pt x="51" y="150"/>
                    <a:pt x="43" y="149"/>
                  </a:cubicBezTo>
                  <a:cubicBezTo>
                    <a:pt x="35" y="147"/>
                    <a:pt x="28" y="144"/>
                    <a:pt x="21" y="140"/>
                  </a:cubicBezTo>
                  <a:cubicBezTo>
                    <a:pt x="15" y="136"/>
                    <a:pt x="10" y="131"/>
                    <a:pt x="6" y="125"/>
                  </a:cubicBezTo>
                  <a:cubicBezTo>
                    <a:pt x="2" y="118"/>
                    <a:pt x="0" y="110"/>
                    <a:pt x="0" y="101"/>
                  </a:cubicBezTo>
                  <a:cubicBezTo>
                    <a:pt x="37" y="101"/>
                    <a:pt x="37" y="101"/>
                    <a:pt x="37" y="101"/>
                  </a:cubicBezTo>
                  <a:cubicBezTo>
                    <a:pt x="37" y="105"/>
                    <a:pt x="38" y="109"/>
                    <a:pt x="40" y="1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grpSp>
    </p:spTree>
    <p:extLst>
      <p:ext uri="{BB962C8B-B14F-4D97-AF65-F5344CB8AC3E}">
        <p14:creationId xmlns:p14="http://schemas.microsoft.com/office/powerpoint/2010/main" val="2254662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5" name="Content Placeholder 2"/>
          <p:cNvSpPr>
            <a:spLocks noGrp="1"/>
          </p:cNvSpPr>
          <p:nvPr>
            <p:ph idx="1" hasCustomPrompt="1"/>
          </p:nvPr>
        </p:nvSpPr>
        <p:spPr>
          <a:xfrm>
            <a:off x="314325" y="267494"/>
            <a:ext cx="8515349" cy="4283869"/>
          </a:xfrm>
        </p:spPr>
        <p:txBody>
          <a:bodyPr/>
          <a:lstStyle>
            <a:lvl1pPr marL="0" indent="0">
              <a:spcBef>
                <a:spcPts val="0"/>
              </a:spcBef>
              <a:buNone/>
              <a:defRPr sz="3000">
                <a:solidFill>
                  <a:schemeClr val="bg2"/>
                </a:solidFill>
                <a:latin typeface="+mj-lt"/>
              </a:defRPr>
            </a:lvl1pPr>
            <a:lvl2pPr marL="361950" indent="-361950">
              <a:spcBef>
                <a:spcPts val="0"/>
              </a:spcBef>
              <a:buClrTx/>
              <a:buSzPct val="100000"/>
              <a:buFont typeface="+mj-lt"/>
              <a:buAutoNum type="arabicPeriod"/>
              <a:defRPr sz="3000">
                <a:latin typeface="+mj-lt"/>
              </a:defRPr>
            </a:lvl2pPr>
            <a:lvl3pPr>
              <a:defRPr sz="1800"/>
            </a:lvl3pPr>
            <a:lvl4pPr>
              <a:defRPr sz="1800"/>
            </a:lvl4pPr>
            <a:lvl5pPr>
              <a:defRPr sz="1800"/>
            </a:lvl5pPr>
          </a:lstStyle>
          <a:p>
            <a:pPr lvl="0"/>
            <a:r>
              <a:rPr lang="en-US" dirty="0"/>
              <a:t>Click to edit contents</a:t>
            </a:r>
          </a:p>
          <a:p>
            <a:pPr lvl="1"/>
            <a:r>
              <a:rPr lang="en-US" dirty="0"/>
              <a:t>Second level</a:t>
            </a:r>
          </a:p>
        </p:txBody>
      </p:sp>
    </p:spTree>
    <p:extLst>
      <p:ext uri="{BB962C8B-B14F-4D97-AF65-F5344CB8AC3E}">
        <p14:creationId xmlns:p14="http://schemas.microsoft.com/office/powerpoint/2010/main" val="366814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ntents">
    <p:spTree>
      <p:nvGrpSpPr>
        <p:cNvPr id="1" name=""/>
        <p:cNvGrpSpPr/>
        <p:nvPr/>
      </p:nvGrpSpPr>
      <p:grpSpPr>
        <a:xfrm>
          <a:off x="0" y="0"/>
          <a:ext cx="0" cy="0"/>
          <a:chOff x="0" y="0"/>
          <a:chExt cx="0" cy="0"/>
        </a:xfrm>
      </p:grpSpPr>
      <p:sp>
        <p:nvSpPr>
          <p:cNvPr id="5" name="Content Placeholder 2"/>
          <p:cNvSpPr>
            <a:spLocks noGrp="1"/>
          </p:cNvSpPr>
          <p:nvPr>
            <p:ph idx="1" hasCustomPrompt="1"/>
          </p:nvPr>
        </p:nvSpPr>
        <p:spPr>
          <a:xfrm>
            <a:off x="314325" y="267494"/>
            <a:ext cx="8515349" cy="4283869"/>
          </a:xfrm>
        </p:spPr>
        <p:txBody>
          <a:bodyPr/>
          <a:lstStyle>
            <a:lvl1pPr marL="0" indent="0">
              <a:spcBef>
                <a:spcPts val="0"/>
              </a:spcBef>
              <a:buNone/>
              <a:defRPr sz="3000">
                <a:solidFill>
                  <a:schemeClr val="bg2"/>
                </a:solidFill>
                <a:latin typeface="+mj-lt"/>
              </a:defRPr>
            </a:lvl1pPr>
            <a:lvl2pPr marL="361950" indent="-361950">
              <a:spcBef>
                <a:spcPts val="0"/>
              </a:spcBef>
              <a:buClrTx/>
              <a:buSzPct val="100000"/>
              <a:buFont typeface="+mj-lt"/>
              <a:buAutoNum type="arabicPeriod"/>
              <a:defRPr sz="3000">
                <a:latin typeface="+mj-lt"/>
              </a:defRPr>
            </a:lvl2pPr>
            <a:lvl3pPr>
              <a:defRPr sz="1800"/>
            </a:lvl3pPr>
            <a:lvl4pPr>
              <a:defRPr sz="1800"/>
            </a:lvl4pPr>
            <a:lvl5pPr>
              <a:defRPr sz="1800"/>
            </a:lvl5pPr>
          </a:lstStyle>
          <a:p>
            <a:pPr lvl="0"/>
            <a:r>
              <a:rPr lang="en-US" dirty="0"/>
              <a:t>Click to edit contents</a:t>
            </a:r>
          </a:p>
          <a:p>
            <a:pPr lvl="1"/>
            <a:r>
              <a:rPr lang="en-US" dirty="0"/>
              <a:t>Second level</a:t>
            </a:r>
          </a:p>
        </p:txBody>
      </p:sp>
    </p:spTree>
    <p:extLst>
      <p:ext uri="{BB962C8B-B14F-4D97-AF65-F5344CB8AC3E}">
        <p14:creationId xmlns:p14="http://schemas.microsoft.com/office/powerpoint/2010/main" val="366814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8" name="Text Placeholder 7"/>
          <p:cNvSpPr>
            <a:spLocks noGrp="1"/>
          </p:cNvSpPr>
          <p:nvPr>
            <p:ph type="body" sz="quarter" idx="12" hasCustomPrompt="1"/>
          </p:nvPr>
        </p:nvSpPr>
        <p:spPr>
          <a:xfrm>
            <a:off x="313769" y="268288"/>
            <a:ext cx="6096839" cy="4283075"/>
          </a:xfrm>
        </p:spPr>
        <p:txBody>
          <a:bodyPr>
            <a:normAutofit/>
          </a:bodyPr>
          <a:lstStyle>
            <a:lvl1pPr marL="0" indent="0">
              <a:lnSpc>
                <a:spcPct val="85000"/>
              </a:lnSpc>
              <a:spcBef>
                <a:spcPts val="0"/>
              </a:spcBef>
              <a:buNone/>
              <a:defRPr sz="5500" baseline="0">
                <a:solidFill>
                  <a:schemeClr val="bg2"/>
                </a:solidFill>
                <a:latin typeface="+mj-lt"/>
              </a:defRPr>
            </a:lvl1pPr>
            <a:lvl2pPr marL="0" indent="0">
              <a:lnSpc>
                <a:spcPct val="85000"/>
              </a:lnSpc>
              <a:spcBef>
                <a:spcPts val="0"/>
              </a:spcBef>
              <a:buNone/>
              <a:tabLst/>
              <a:defRPr sz="5500">
                <a:latin typeface="+mj-lt"/>
              </a:defRPr>
            </a:lvl2pPr>
            <a:lvl3pPr>
              <a:defRPr sz="5500"/>
            </a:lvl3pPr>
            <a:lvl4pPr>
              <a:defRPr sz="5500"/>
            </a:lvl4pPr>
            <a:lvl5pPr>
              <a:defRPr sz="5500"/>
            </a:lvl5pPr>
          </a:lstStyle>
          <a:p>
            <a:pPr lvl="0"/>
            <a:r>
              <a:rPr lang="en-US" dirty="0"/>
              <a:t>Click to edit section number</a:t>
            </a:r>
          </a:p>
          <a:p>
            <a:pPr lvl="1"/>
            <a:r>
              <a:rPr lang="en-US" dirty="0"/>
              <a:t>Second level</a:t>
            </a:r>
          </a:p>
        </p:txBody>
      </p:sp>
    </p:spTree>
    <p:extLst>
      <p:ext uri="{BB962C8B-B14F-4D97-AF65-F5344CB8AC3E}">
        <p14:creationId xmlns:p14="http://schemas.microsoft.com/office/powerpoint/2010/main" val="1882609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13200" y="1181100"/>
            <a:ext cx="3968055" cy="3370262"/>
          </a:xfrm>
        </p:spPr>
        <p:txBody>
          <a:bodyPr>
            <a:normAutofit/>
          </a:bodyPr>
          <a:lstStyle>
            <a:lvl1pPr>
              <a:defRPr sz="1400" baseline="0"/>
            </a:lvl1pPr>
            <a:lvl2pPr>
              <a:defRPr sz="1400" baseline="0">
                <a:solidFill>
                  <a:schemeClr val="tx1"/>
                </a:solidFill>
              </a:defRPr>
            </a:lvl2pPr>
            <a:lvl3pPr>
              <a:defRPr sz="1400" baseline="0">
                <a:solidFill>
                  <a:schemeClr val="tx1"/>
                </a:solidFill>
              </a:defRPr>
            </a:lvl3pPr>
            <a:lvl4pPr>
              <a:defRPr sz="1400" baseline="0">
                <a:solidFill>
                  <a:schemeClr val="tx1"/>
                </a:solidFill>
              </a:defRPr>
            </a:lvl4pPr>
            <a:lvl5pPr>
              <a:defRPr sz="1400" baseline="0">
                <a:solidFill>
                  <a:schemeClr val="tx1"/>
                </a:solidFill>
              </a:defRPr>
            </a:lvl5pPr>
            <a:lvl6pPr>
              <a:defRPr sz="14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endParaRPr lang="en-GB" dirty="0"/>
          </a:p>
        </p:txBody>
      </p:sp>
      <p:sp>
        <p:nvSpPr>
          <p:cNvPr id="4" name="Content Placeholder 3"/>
          <p:cNvSpPr>
            <a:spLocks noGrp="1"/>
          </p:cNvSpPr>
          <p:nvPr>
            <p:ph sz="half" idx="2" hasCustomPrompt="1"/>
          </p:nvPr>
        </p:nvSpPr>
        <p:spPr>
          <a:xfrm>
            <a:off x="4864795" y="1181100"/>
            <a:ext cx="3964880" cy="3370262"/>
          </a:xfrm>
        </p:spPr>
        <p:txBody>
          <a:bodyPr>
            <a:normAutofit/>
          </a:bodyPr>
          <a:lstStyle>
            <a:lvl1pPr>
              <a:defRPr sz="1400"/>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vl6pPr>
              <a:defRPr sz="14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endParaRPr lang="en-GB" dirty="0"/>
          </a:p>
        </p:txBody>
      </p:sp>
      <p:sp>
        <p:nvSpPr>
          <p:cNvPr id="7" name="Title 6"/>
          <p:cNvSpPr>
            <a:spLocks noGrp="1"/>
          </p:cNvSpPr>
          <p:nvPr>
            <p:ph type="title" hasCustomPrompt="1"/>
          </p:nvPr>
        </p:nvSpPr>
        <p:spPr>
          <a:xfrm>
            <a:off x="313199" y="268288"/>
            <a:ext cx="8516475" cy="741362"/>
          </a:xfrm>
        </p:spPr>
        <p:txBody>
          <a:bodyPr/>
          <a:lstStyle>
            <a:lvl1pPr>
              <a:defRPr/>
            </a:lvl1pPr>
          </a:lstStyle>
          <a:p>
            <a:r>
              <a:rPr lang="en-US" dirty="0"/>
              <a:t>Click to edit title</a:t>
            </a:r>
            <a:endParaRPr lang="en-GB" dirty="0"/>
          </a:p>
        </p:txBody>
      </p:sp>
    </p:spTree>
    <p:extLst>
      <p:ext uri="{BB962C8B-B14F-4D97-AF65-F5344CB8AC3E}">
        <p14:creationId xmlns:p14="http://schemas.microsoft.com/office/powerpoint/2010/main" val="15273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lvl1pPr>
          </a:lstStyle>
          <a:p>
            <a:r>
              <a:rPr lang="en-US" dirty="0"/>
              <a:t>Click to edit title</a:t>
            </a:r>
            <a:endParaRPr lang="en-GB" dirty="0"/>
          </a:p>
        </p:txBody>
      </p:sp>
    </p:spTree>
    <p:extLst>
      <p:ext uri="{BB962C8B-B14F-4D97-AF65-F5344CB8AC3E}">
        <p14:creationId xmlns:p14="http://schemas.microsoft.com/office/powerpoint/2010/main" val="2855907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Full Bleed Media">
    <p:bg>
      <p:bgPr>
        <a:solidFill>
          <a:schemeClr val="tx2"/>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2"/>
          </p:nvPr>
        </p:nvSpPr>
        <p:spPr>
          <a:xfrm>
            <a:off x="0" y="0"/>
            <a:ext cx="9144000" cy="5143500"/>
          </a:xfrm>
        </p:spPr>
        <p:txBody>
          <a:bodyPr/>
          <a:lstStyle>
            <a:lvl1pPr marL="0" indent="0">
              <a:buNone/>
              <a:defRPr/>
            </a:lvl1pPr>
          </a:lstStyle>
          <a:p>
            <a:r>
              <a:rPr lang="en-US" dirty="0"/>
              <a:t>Click icon to add picture</a:t>
            </a:r>
            <a:endParaRPr lang="en-GB" dirty="0"/>
          </a:p>
        </p:txBody>
      </p:sp>
      <p:sp>
        <p:nvSpPr>
          <p:cNvPr id="2" name="Title 1"/>
          <p:cNvSpPr>
            <a:spLocks noGrp="1"/>
          </p:cNvSpPr>
          <p:nvPr>
            <p:ph type="title" hasCustomPrompt="1"/>
          </p:nvPr>
        </p:nvSpPr>
        <p:spPr/>
        <p:txBody>
          <a:bodyPr/>
          <a:lstStyle>
            <a:lvl1pPr>
              <a:defRPr baseline="0">
                <a:solidFill>
                  <a:srgbClr val="000000"/>
                </a:solidFill>
              </a:defRPr>
            </a:lvl1pPr>
          </a:lstStyle>
          <a:p>
            <a:r>
              <a:rPr lang="en-US" dirty="0"/>
              <a:t>Click to edit title</a:t>
            </a:r>
            <a:endParaRPr lang="en-GB" dirty="0"/>
          </a:p>
        </p:txBody>
      </p:sp>
    </p:spTree>
    <p:extLst>
      <p:ext uri="{BB962C8B-B14F-4D97-AF65-F5344CB8AC3E}">
        <p14:creationId xmlns:p14="http://schemas.microsoft.com/office/powerpoint/2010/main" val="1233140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0337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Titre et 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30" y="1304925"/>
            <a:ext cx="8470899" cy="3165475"/>
          </a:xfrm>
        </p:spPr>
        <p:txBody>
          <a:bodyPr/>
          <a:lstStyle>
            <a:lvl1pPr>
              <a:lnSpc>
                <a:spcPct val="85000"/>
              </a:lnSpc>
              <a:spcAft>
                <a:spcPts val="2400"/>
              </a:spcAft>
              <a:defRPr sz="3000" baseline="0">
                <a:solidFill>
                  <a:schemeClr val="tx1"/>
                </a:solidFill>
                <a:latin typeface="Helvetica 75 Bold" panose="020B0804020202020204" pitchFamily="34" charset="0"/>
              </a:defRPr>
            </a:lvl1pPr>
            <a:lvl2pPr>
              <a:lnSpc>
                <a:spcPct val="90000"/>
              </a:lnSpc>
              <a:spcAft>
                <a:spcPts val="800"/>
              </a:spcAft>
              <a:defRPr sz="1400">
                <a:solidFill>
                  <a:schemeClr val="tx1"/>
                </a:solidFill>
                <a:latin typeface="Helvetica 75 Bold" panose="020B0804020202020204" pitchFamily="34" charset="0"/>
              </a:defRPr>
            </a:lvl2pPr>
            <a:lvl3pPr>
              <a:lnSpc>
                <a:spcPct val="90000"/>
              </a:lnSpc>
              <a:spcAft>
                <a:spcPts val="800"/>
              </a:spcAft>
              <a:defRPr sz="1400">
                <a:solidFill>
                  <a:schemeClr val="tx1"/>
                </a:solidFill>
                <a:latin typeface="Helvetica 75 Bold" panose="020B0804020202020204" pitchFamily="34" charset="0"/>
              </a:defRPr>
            </a:lvl3pPr>
            <a:lvl4pPr>
              <a:lnSpc>
                <a:spcPct val="90000"/>
              </a:lnSpc>
              <a:spcAft>
                <a:spcPts val="800"/>
              </a:spcAft>
              <a:defRPr sz="1400">
                <a:solidFill>
                  <a:schemeClr val="tx1"/>
                </a:solidFill>
                <a:latin typeface="Helvetica 75 Bold" panose="020B0804020202020204" pitchFamily="34" charset="0"/>
              </a:defRPr>
            </a:lvl4pPr>
            <a:lvl5pPr>
              <a:lnSpc>
                <a:spcPct val="90000"/>
              </a:lnSpc>
              <a:spcAft>
                <a:spcPts val="800"/>
              </a:spcAft>
              <a:defRPr sz="1400">
                <a:solidFill>
                  <a:schemeClr val="tx1"/>
                </a:solidFill>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5" name="Title 1"/>
          <p:cNvSpPr>
            <a:spLocks noGrp="1"/>
          </p:cNvSpPr>
          <p:nvPr>
            <p:ph type="title" hasCustomPrompt="1"/>
          </p:nvPr>
        </p:nvSpPr>
        <p:spPr>
          <a:xfrm>
            <a:off x="339725" y="339726"/>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
        <p:nvSpPr>
          <p:cNvPr id="4" name="Rectangle 3"/>
          <p:cNvSpPr/>
          <p:nvPr userDrawn="1"/>
        </p:nvSpPr>
        <p:spPr>
          <a:xfrm>
            <a:off x="611560" y="4657060"/>
            <a:ext cx="1080120" cy="2909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12788" fontAlgn="base">
              <a:spcBef>
                <a:spcPct val="0"/>
              </a:spcBef>
              <a:spcAft>
                <a:spcPct val="0"/>
              </a:spcAft>
            </a:pPr>
            <a:endParaRPr lang="fr-FR" sz="1400">
              <a:solidFill>
                <a:srgbClr val="000000"/>
              </a:solidFill>
            </a:endParaRPr>
          </a:p>
        </p:txBody>
      </p:sp>
    </p:spTree>
    <p:extLst>
      <p:ext uri="{BB962C8B-B14F-4D97-AF65-F5344CB8AC3E}">
        <p14:creationId xmlns:p14="http://schemas.microsoft.com/office/powerpoint/2010/main" val="2176078669"/>
      </p:ext>
    </p:extLst>
  </p:cSld>
  <p:clrMapOvr>
    <a:masterClrMapping/>
  </p:clrMapOvr>
  <p:transition spd="med">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Titre de la présentation">
    <p:spTree>
      <p:nvGrpSpPr>
        <p:cNvPr id="1" name=""/>
        <p:cNvGrpSpPr/>
        <p:nvPr/>
      </p:nvGrpSpPr>
      <p:grpSpPr>
        <a:xfrm>
          <a:off x="0" y="0"/>
          <a:ext cx="0" cy="0"/>
          <a:chOff x="0" y="0"/>
          <a:chExt cx="0" cy="0"/>
        </a:xfrm>
      </p:grpSpPr>
      <p:sp>
        <p:nvSpPr>
          <p:cNvPr id="15" name="Rectangle 14"/>
          <p:cNvSpPr/>
          <p:nvPr/>
        </p:nvSpPr>
        <p:spPr>
          <a:xfrm>
            <a:off x="167951" y="4536283"/>
            <a:ext cx="4237362" cy="483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12788" fontAlgn="base">
              <a:spcBef>
                <a:spcPct val="0"/>
              </a:spcBef>
              <a:spcAft>
                <a:spcPct val="0"/>
              </a:spcAft>
            </a:pPr>
            <a:endParaRPr lang="en-GB" sz="1400" dirty="0">
              <a:solidFill>
                <a:srgbClr val="000000"/>
              </a:solidFill>
            </a:endParaRPr>
          </a:p>
        </p:txBody>
      </p:sp>
      <p:sp>
        <p:nvSpPr>
          <p:cNvPr id="5" name="Text Placeholder 4"/>
          <p:cNvSpPr>
            <a:spLocks noGrp="1"/>
          </p:cNvSpPr>
          <p:nvPr>
            <p:ph type="body" sz="quarter" idx="11" hasCustomPrompt="1"/>
          </p:nvPr>
        </p:nvSpPr>
        <p:spPr>
          <a:xfrm>
            <a:off x="339729" y="339726"/>
            <a:ext cx="5832475" cy="3460750"/>
          </a:xfrm>
        </p:spPr>
        <p:txBody>
          <a:bodyPr/>
          <a:lstStyle>
            <a:lvl1pPr>
              <a:lnSpc>
                <a:spcPct val="85000"/>
              </a:lnSpc>
              <a:spcAft>
                <a:spcPts val="3200"/>
              </a:spcAft>
              <a:defRPr sz="5500">
                <a:solidFill>
                  <a:schemeClr val="tx1"/>
                </a:solidFill>
                <a:latin typeface="Helvetica 75 Bold" panose="020B0804020202020204" pitchFamily="34" charset="0"/>
              </a:defRPr>
            </a:lvl1pPr>
            <a:lvl2pPr>
              <a:lnSpc>
                <a:spcPct val="90000"/>
              </a:lnSpc>
              <a:spcAft>
                <a:spcPts val="2400"/>
              </a:spcAft>
              <a:defRPr>
                <a:latin typeface="Helvetica 75 Bold" panose="020B0804020202020204" pitchFamily="34" charset="0"/>
              </a:defRPr>
            </a:lvl2pPr>
          </a:lstStyle>
          <a:p>
            <a:pPr lvl="0"/>
            <a:r>
              <a:rPr lang="fr-FR" dirty="0"/>
              <a:t>Modifiez le texte du masque</a:t>
            </a:r>
          </a:p>
          <a:p>
            <a:pPr lvl="1"/>
            <a:r>
              <a:rPr lang="fr-FR" dirty="0"/>
              <a:t>Deuxième niveau</a:t>
            </a:r>
          </a:p>
        </p:txBody>
      </p:sp>
      <p:sp>
        <p:nvSpPr>
          <p:cNvPr id="3" name="Text Placeholder 2"/>
          <p:cNvSpPr>
            <a:spLocks noGrp="1"/>
          </p:cNvSpPr>
          <p:nvPr>
            <p:ph type="body" sz="quarter" idx="12" hasCustomPrompt="1"/>
          </p:nvPr>
        </p:nvSpPr>
        <p:spPr>
          <a:xfrm>
            <a:off x="6508765" y="339726"/>
            <a:ext cx="2301875" cy="3460750"/>
          </a:xfrm>
        </p:spPr>
        <p:txBody>
          <a:bodyPr tIns="109728"/>
          <a:lstStyle>
            <a:lvl1pPr>
              <a:spcAft>
                <a:spcPts val="2400"/>
              </a:spcAft>
              <a:defRPr baseline="0">
                <a:latin typeface="Helvetica 75 Bold" panose="020B0804020202020204" pitchFamily="34" charset="0"/>
              </a:defRPr>
            </a:lvl1pPr>
            <a:lvl2pPr>
              <a:spcAft>
                <a:spcPts val="2400"/>
              </a:spcAft>
              <a:defRPr>
                <a:latin typeface="Helvetica 75 Bold" panose="020B0804020202020204" pitchFamily="34" charset="0"/>
              </a:defRPr>
            </a:lvl2pPr>
          </a:lstStyle>
          <a:p>
            <a:pPr lvl="0"/>
            <a:r>
              <a:rPr lang="fr-FR" dirty="0"/>
              <a:t>Modifiez le texte du masque</a:t>
            </a:r>
          </a:p>
          <a:p>
            <a:pPr lvl="1"/>
            <a:r>
              <a:rPr lang="fr-FR" dirty="0"/>
              <a:t>Deuxième niveau</a:t>
            </a:r>
          </a:p>
        </p:txBody>
      </p:sp>
      <p:grpSp>
        <p:nvGrpSpPr>
          <p:cNvPr id="63" name="Group 62"/>
          <p:cNvGrpSpPr/>
          <p:nvPr/>
        </p:nvGrpSpPr>
        <p:grpSpPr>
          <a:xfrm>
            <a:off x="339726" y="4132309"/>
            <a:ext cx="1873251" cy="682625"/>
            <a:chOff x="339725" y="4132263"/>
            <a:chExt cx="1873251" cy="682625"/>
          </a:xfrm>
        </p:grpSpPr>
        <p:grpSp>
          <p:nvGrpSpPr>
            <p:cNvPr id="61" name="Group 60"/>
            <p:cNvGrpSpPr/>
            <p:nvPr userDrawn="1"/>
          </p:nvGrpSpPr>
          <p:grpSpPr>
            <a:xfrm>
              <a:off x="339725" y="4132263"/>
              <a:ext cx="674688" cy="677863"/>
              <a:chOff x="339725" y="4132263"/>
              <a:chExt cx="674688" cy="677863"/>
            </a:xfrm>
          </p:grpSpPr>
          <p:sp>
            <p:nvSpPr>
              <p:cNvPr id="6" name="Rectangle 7"/>
              <p:cNvSpPr>
                <a:spLocks noChangeArrowheads="1"/>
              </p:cNvSpPr>
              <p:nvPr userDrawn="1"/>
            </p:nvSpPr>
            <p:spPr bwMode="auto">
              <a:xfrm>
                <a:off x="339725" y="4132263"/>
                <a:ext cx="674688" cy="677863"/>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7" name="Freeform 8"/>
              <p:cNvSpPr>
                <a:spLocks noEditPoints="1"/>
              </p:cNvSpPr>
              <p:nvPr userDrawn="1"/>
            </p:nvSpPr>
            <p:spPr bwMode="auto">
              <a:xfrm>
                <a:off x="546100" y="4656138"/>
                <a:ext cx="82550" cy="98425"/>
              </a:xfrm>
              <a:custGeom>
                <a:avLst/>
                <a:gdLst>
                  <a:gd name="T0" fmla="*/ 46 w 65"/>
                  <a:gd name="T1" fmla="*/ 69 h 76"/>
                  <a:gd name="T2" fmla="*/ 22 w 65"/>
                  <a:gd name="T3" fmla="*/ 76 h 76"/>
                  <a:gd name="T4" fmla="*/ 0 w 65"/>
                  <a:gd name="T5" fmla="*/ 55 h 76"/>
                  <a:gd name="T6" fmla="*/ 46 w 65"/>
                  <a:gd name="T7" fmla="*/ 26 h 76"/>
                  <a:gd name="T8" fmla="*/ 46 w 65"/>
                  <a:gd name="T9" fmla="*/ 22 h 76"/>
                  <a:gd name="T10" fmla="*/ 35 w 65"/>
                  <a:gd name="T11" fmla="*/ 14 h 76"/>
                  <a:gd name="T12" fmla="*/ 17 w 65"/>
                  <a:gd name="T13" fmla="*/ 22 h 76"/>
                  <a:gd name="T14" fmla="*/ 4 w 65"/>
                  <a:gd name="T15" fmla="*/ 15 h 76"/>
                  <a:gd name="T16" fmla="*/ 35 w 65"/>
                  <a:gd name="T17" fmla="*/ 0 h 76"/>
                  <a:gd name="T18" fmla="*/ 65 w 65"/>
                  <a:gd name="T19" fmla="*/ 22 h 76"/>
                  <a:gd name="T20" fmla="*/ 65 w 65"/>
                  <a:gd name="T21" fmla="*/ 75 h 76"/>
                  <a:gd name="T22" fmla="*/ 48 w 65"/>
                  <a:gd name="T23" fmla="*/ 75 h 76"/>
                  <a:gd name="T24" fmla="*/ 46 w 65"/>
                  <a:gd name="T25" fmla="*/ 69 h 76"/>
                  <a:gd name="T26" fmla="*/ 19 w 65"/>
                  <a:gd name="T27" fmla="*/ 53 h 76"/>
                  <a:gd name="T28" fmla="*/ 28 w 65"/>
                  <a:gd name="T29" fmla="*/ 63 h 76"/>
                  <a:gd name="T30" fmla="*/ 45 w 65"/>
                  <a:gd name="T31" fmla="*/ 55 h 76"/>
                  <a:gd name="T32" fmla="*/ 45 w 65"/>
                  <a:gd name="T33" fmla="*/ 38 h 76"/>
                  <a:gd name="T34" fmla="*/ 19 w 65"/>
                  <a:gd name="T35" fmla="*/ 53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5" h="76">
                    <a:moveTo>
                      <a:pt x="46" y="69"/>
                    </a:moveTo>
                    <a:cubicBezTo>
                      <a:pt x="38" y="73"/>
                      <a:pt x="30" y="76"/>
                      <a:pt x="22" y="76"/>
                    </a:cubicBezTo>
                    <a:cubicBezTo>
                      <a:pt x="8" y="76"/>
                      <a:pt x="0" y="67"/>
                      <a:pt x="0" y="55"/>
                    </a:cubicBezTo>
                    <a:cubicBezTo>
                      <a:pt x="0" y="38"/>
                      <a:pt x="15" y="29"/>
                      <a:pt x="46" y="26"/>
                    </a:cubicBezTo>
                    <a:cubicBezTo>
                      <a:pt x="46" y="22"/>
                      <a:pt x="46" y="22"/>
                      <a:pt x="46" y="22"/>
                    </a:cubicBezTo>
                    <a:cubicBezTo>
                      <a:pt x="46" y="17"/>
                      <a:pt x="42" y="14"/>
                      <a:pt x="35" y="14"/>
                    </a:cubicBezTo>
                    <a:cubicBezTo>
                      <a:pt x="27" y="14"/>
                      <a:pt x="21" y="16"/>
                      <a:pt x="17" y="22"/>
                    </a:cubicBezTo>
                    <a:cubicBezTo>
                      <a:pt x="4" y="15"/>
                      <a:pt x="4" y="15"/>
                      <a:pt x="4" y="15"/>
                    </a:cubicBezTo>
                    <a:cubicBezTo>
                      <a:pt x="11" y="5"/>
                      <a:pt x="21" y="0"/>
                      <a:pt x="35" y="0"/>
                    </a:cubicBezTo>
                    <a:cubicBezTo>
                      <a:pt x="54" y="0"/>
                      <a:pt x="65" y="8"/>
                      <a:pt x="65" y="22"/>
                    </a:cubicBezTo>
                    <a:cubicBezTo>
                      <a:pt x="65" y="22"/>
                      <a:pt x="65" y="75"/>
                      <a:pt x="65" y="75"/>
                    </a:cubicBezTo>
                    <a:cubicBezTo>
                      <a:pt x="48" y="75"/>
                      <a:pt x="48" y="75"/>
                      <a:pt x="48" y="75"/>
                    </a:cubicBezTo>
                    <a:lnTo>
                      <a:pt x="46" y="69"/>
                    </a:lnTo>
                    <a:close/>
                    <a:moveTo>
                      <a:pt x="19" y="53"/>
                    </a:moveTo>
                    <a:cubicBezTo>
                      <a:pt x="19" y="58"/>
                      <a:pt x="22" y="63"/>
                      <a:pt x="28" y="63"/>
                    </a:cubicBezTo>
                    <a:cubicBezTo>
                      <a:pt x="34" y="63"/>
                      <a:pt x="40" y="60"/>
                      <a:pt x="45" y="55"/>
                    </a:cubicBezTo>
                    <a:cubicBezTo>
                      <a:pt x="45" y="38"/>
                      <a:pt x="45" y="38"/>
                      <a:pt x="45" y="38"/>
                    </a:cubicBezTo>
                    <a:cubicBezTo>
                      <a:pt x="27" y="40"/>
                      <a:pt x="19" y="44"/>
                      <a:pt x="19" y="5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8" name="Freeform 9"/>
              <p:cNvSpPr>
                <a:spLocks/>
              </p:cNvSpPr>
              <p:nvPr userDrawn="1"/>
            </p:nvSpPr>
            <p:spPr bwMode="auto">
              <a:xfrm>
                <a:off x="647700" y="4656138"/>
                <a:ext cx="85725" cy="96838"/>
              </a:xfrm>
              <a:custGeom>
                <a:avLst/>
                <a:gdLst>
                  <a:gd name="T0" fmla="*/ 0 w 66"/>
                  <a:gd name="T1" fmla="*/ 4 h 75"/>
                  <a:gd name="T2" fmla="*/ 16 w 66"/>
                  <a:gd name="T3" fmla="*/ 2 h 75"/>
                  <a:gd name="T4" fmla="*/ 18 w 66"/>
                  <a:gd name="T5" fmla="*/ 10 h 75"/>
                  <a:gd name="T6" fmla="*/ 43 w 66"/>
                  <a:gd name="T7" fmla="*/ 0 h 75"/>
                  <a:gd name="T8" fmla="*/ 66 w 66"/>
                  <a:gd name="T9" fmla="*/ 24 h 75"/>
                  <a:gd name="T10" fmla="*/ 66 w 66"/>
                  <a:gd name="T11" fmla="*/ 75 h 75"/>
                  <a:gd name="T12" fmla="*/ 46 w 66"/>
                  <a:gd name="T13" fmla="*/ 75 h 75"/>
                  <a:gd name="T14" fmla="*/ 46 w 66"/>
                  <a:gd name="T15" fmla="*/ 27 h 75"/>
                  <a:gd name="T16" fmla="*/ 37 w 66"/>
                  <a:gd name="T17" fmla="*/ 14 h 75"/>
                  <a:gd name="T18" fmla="*/ 19 w 66"/>
                  <a:gd name="T19" fmla="*/ 22 h 75"/>
                  <a:gd name="T20" fmla="*/ 19 w 66"/>
                  <a:gd name="T21" fmla="*/ 75 h 75"/>
                  <a:gd name="T22" fmla="*/ 0 w 66"/>
                  <a:gd name="T23" fmla="*/ 75 h 75"/>
                  <a:gd name="T24" fmla="*/ 0 w 66"/>
                  <a:gd name="T25" fmla="*/ 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 h="75">
                    <a:moveTo>
                      <a:pt x="0" y="4"/>
                    </a:moveTo>
                    <a:cubicBezTo>
                      <a:pt x="16" y="2"/>
                      <a:pt x="16" y="2"/>
                      <a:pt x="16" y="2"/>
                    </a:cubicBezTo>
                    <a:cubicBezTo>
                      <a:pt x="18" y="10"/>
                      <a:pt x="18" y="10"/>
                      <a:pt x="18" y="10"/>
                    </a:cubicBezTo>
                    <a:cubicBezTo>
                      <a:pt x="27" y="4"/>
                      <a:pt x="34" y="0"/>
                      <a:pt x="43" y="0"/>
                    </a:cubicBezTo>
                    <a:cubicBezTo>
                      <a:pt x="58" y="0"/>
                      <a:pt x="66" y="8"/>
                      <a:pt x="66" y="24"/>
                    </a:cubicBezTo>
                    <a:cubicBezTo>
                      <a:pt x="66" y="75"/>
                      <a:pt x="66" y="75"/>
                      <a:pt x="66" y="75"/>
                    </a:cubicBezTo>
                    <a:cubicBezTo>
                      <a:pt x="46" y="75"/>
                      <a:pt x="46" y="75"/>
                      <a:pt x="46" y="75"/>
                    </a:cubicBezTo>
                    <a:cubicBezTo>
                      <a:pt x="46" y="27"/>
                      <a:pt x="46" y="27"/>
                      <a:pt x="46" y="27"/>
                    </a:cubicBezTo>
                    <a:cubicBezTo>
                      <a:pt x="46" y="18"/>
                      <a:pt x="44" y="14"/>
                      <a:pt x="37" y="14"/>
                    </a:cubicBezTo>
                    <a:cubicBezTo>
                      <a:pt x="31" y="14"/>
                      <a:pt x="26" y="17"/>
                      <a:pt x="19" y="22"/>
                    </a:cubicBezTo>
                    <a:cubicBezTo>
                      <a:pt x="19" y="75"/>
                      <a:pt x="19" y="75"/>
                      <a:pt x="19" y="75"/>
                    </a:cubicBezTo>
                    <a:cubicBezTo>
                      <a:pt x="0" y="75"/>
                      <a:pt x="0" y="75"/>
                      <a:pt x="0" y="75"/>
                    </a:cubicBezTo>
                    <a:lnTo>
                      <a:pt x="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9" name="Freeform 10"/>
              <p:cNvSpPr>
                <a:spLocks noEditPoints="1"/>
              </p:cNvSpPr>
              <p:nvPr userDrawn="1"/>
            </p:nvSpPr>
            <p:spPr bwMode="auto">
              <a:xfrm>
                <a:off x="852488" y="4656138"/>
                <a:ext cx="87313" cy="98425"/>
              </a:xfrm>
              <a:custGeom>
                <a:avLst/>
                <a:gdLst>
                  <a:gd name="T0" fmla="*/ 34 w 67"/>
                  <a:gd name="T1" fmla="*/ 76 h 76"/>
                  <a:gd name="T2" fmla="*/ 0 w 67"/>
                  <a:gd name="T3" fmla="*/ 38 h 76"/>
                  <a:gd name="T4" fmla="*/ 34 w 67"/>
                  <a:gd name="T5" fmla="*/ 0 h 76"/>
                  <a:gd name="T6" fmla="*/ 67 w 67"/>
                  <a:gd name="T7" fmla="*/ 37 h 76"/>
                  <a:gd name="T8" fmla="*/ 67 w 67"/>
                  <a:gd name="T9" fmla="*/ 41 h 76"/>
                  <a:gd name="T10" fmla="*/ 19 w 67"/>
                  <a:gd name="T11" fmla="*/ 41 h 76"/>
                  <a:gd name="T12" fmla="*/ 36 w 67"/>
                  <a:gd name="T13" fmla="*/ 62 h 76"/>
                  <a:gd name="T14" fmla="*/ 52 w 67"/>
                  <a:gd name="T15" fmla="*/ 53 h 76"/>
                  <a:gd name="T16" fmla="*/ 67 w 67"/>
                  <a:gd name="T17" fmla="*/ 60 h 76"/>
                  <a:gd name="T18" fmla="*/ 34 w 67"/>
                  <a:gd name="T19" fmla="*/ 76 h 76"/>
                  <a:gd name="T20" fmla="*/ 49 w 67"/>
                  <a:gd name="T21" fmla="*/ 29 h 76"/>
                  <a:gd name="T22" fmla="*/ 34 w 67"/>
                  <a:gd name="T23" fmla="*/ 13 h 76"/>
                  <a:gd name="T24" fmla="*/ 19 w 67"/>
                  <a:gd name="T25" fmla="*/ 29 h 76"/>
                  <a:gd name="T26" fmla="*/ 49 w 67"/>
                  <a:gd name="T27" fmla="*/ 2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 h="76">
                    <a:moveTo>
                      <a:pt x="34" y="76"/>
                    </a:moveTo>
                    <a:cubicBezTo>
                      <a:pt x="13" y="76"/>
                      <a:pt x="0" y="62"/>
                      <a:pt x="0" y="38"/>
                    </a:cubicBezTo>
                    <a:cubicBezTo>
                      <a:pt x="0" y="14"/>
                      <a:pt x="13" y="0"/>
                      <a:pt x="34" y="0"/>
                    </a:cubicBezTo>
                    <a:cubicBezTo>
                      <a:pt x="55" y="0"/>
                      <a:pt x="67" y="14"/>
                      <a:pt x="67" y="37"/>
                    </a:cubicBezTo>
                    <a:cubicBezTo>
                      <a:pt x="67" y="39"/>
                      <a:pt x="67" y="40"/>
                      <a:pt x="67" y="41"/>
                    </a:cubicBezTo>
                    <a:cubicBezTo>
                      <a:pt x="19" y="41"/>
                      <a:pt x="19" y="41"/>
                      <a:pt x="19" y="41"/>
                    </a:cubicBezTo>
                    <a:cubicBezTo>
                      <a:pt x="19" y="55"/>
                      <a:pt x="24" y="62"/>
                      <a:pt x="36" y="62"/>
                    </a:cubicBezTo>
                    <a:cubicBezTo>
                      <a:pt x="43" y="62"/>
                      <a:pt x="48" y="59"/>
                      <a:pt x="52" y="53"/>
                    </a:cubicBezTo>
                    <a:cubicBezTo>
                      <a:pt x="67" y="60"/>
                      <a:pt x="67" y="60"/>
                      <a:pt x="67" y="60"/>
                    </a:cubicBezTo>
                    <a:cubicBezTo>
                      <a:pt x="60" y="71"/>
                      <a:pt x="49" y="76"/>
                      <a:pt x="34" y="76"/>
                    </a:cubicBezTo>
                    <a:close/>
                    <a:moveTo>
                      <a:pt x="49" y="29"/>
                    </a:moveTo>
                    <a:cubicBezTo>
                      <a:pt x="49" y="19"/>
                      <a:pt x="43" y="13"/>
                      <a:pt x="34" y="13"/>
                    </a:cubicBezTo>
                    <a:cubicBezTo>
                      <a:pt x="25" y="13"/>
                      <a:pt x="20" y="19"/>
                      <a:pt x="19" y="29"/>
                    </a:cubicBezTo>
                    <a:lnTo>
                      <a:pt x="49" y="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10" name="Freeform 11"/>
              <p:cNvSpPr>
                <a:spLocks noEditPoints="1"/>
              </p:cNvSpPr>
              <p:nvPr userDrawn="1"/>
            </p:nvSpPr>
            <p:spPr bwMode="auto">
              <a:xfrm>
                <a:off x="376238" y="4656138"/>
                <a:ext cx="93663" cy="100013"/>
              </a:xfrm>
              <a:custGeom>
                <a:avLst/>
                <a:gdLst>
                  <a:gd name="T0" fmla="*/ 36 w 73"/>
                  <a:gd name="T1" fmla="*/ 77 h 77"/>
                  <a:gd name="T2" fmla="*/ 0 w 73"/>
                  <a:gd name="T3" fmla="*/ 38 h 77"/>
                  <a:gd name="T4" fmla="*/ 36 w 73"/>
                  <a:gd name="T5" fmla="*/ 0 h 77"/>
                  <a:gd name="T6" fmla="*/ 73 w 73"/>
                  <a:gd name="T7" fmla="*/ 38 h 77"/>
                  <a:gd name="T8" fmla="*/ 36 w 73"/>
                  <a:gd name="T9" fmla="*/ 77 h 77"/>
                  <a:gd name="T10" fmla="*/ 36 w 73"/>
                  <a:gd name="T11" fmla="*/ 16 h 77"/>
                  <a:gd name="T12" fmla="*/ 19 w 73"/>
                  <a:gd name="T13" fmla="*/ 38 h 77"/>
                  <a:gd name="T14" fmla="*/ 36 w 73"/>
                  <a:gd name="T15" fmla="*/ 61 h 77"/>
                  <a:gd name="T16" fmla="*/ 53 w 73"/>
                  <a:gd name="T17" fmla="*/ 38 h 77"/>
                  <a:gd name="T18" fmla="*/ 36 w 73"/>
                  <a:gd name="T19" fmla="*/ 16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77">
                    <a:moveTo>
                      <a:pt x="36" y="77"/>
                    </a:moveTo>
                    <a:cubicBezTo>
                      <a:pt x="17" y="77"/>
                      <a:pt x="0" y="65"/>
                      <a:pt x="0" y="38"/>
                    </a:cubicBezTo>
                    <a:cubicBezTo>
                      <a:pt x="0" y="12"/>
                      <a:pt x="17" y="0"/>
                      <a:pt x="36" y="0"/>
                    </a:cubicBezTo>
                    <a:cubicBezTo>
                      <a:pt x="55" y="0"/>
                      <a:pt x="73" y="12"/>
                      <a:pt x="73" y="38"/>
                    </a:cubicBezTo>
                    <a:cubicBezTo>
                      <a:pt x="73" y="65"/>
                      <a:pt x="55" y="77"/>
                      <a:pt x="36" y="77"/>
                    </a:cubicBezTo>
                    <a:close/>
                    <a:moveTo>
                      <a:pt x="36" y="16"/>
                    </a:moveTo>
                    <a:cubicBezTo>
                      <a:pt x="22" y="16"/>
                      <a:pt x="19" y="29"/>
                      <a:pt x="19" y="38"/>
                    </a:cubicBezTo>
                    <a:cubicBezTo>
                      <a:pt x="19" y="48"/>
                      <a:pt x="22" y="61"/>
                      <a:pt x="36" y="61"/>
                    </a:cubicBezTo>
                    <a:cubicBezTo>
                      <a:pt x="51" y="61"/>
                      <a:pt x="53" y="48"/>
                      <a:pt x="53" y="38"/>
                    </a:cubicBezTo>
                    <a:cubicBezTo>
                      <a:pt x="53" y="29"/>
                      <a:pt x="51" y="16"/>
                      <a:pt x="36"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11" name="Freeform 12"/>
              <p:cNvSpPr>
                <a:spLocks/>
              </p:cNvSpPr>
              <p:nvPr userDrawn="1"/>
            </p:nvSpPr>
            <p:spPr bwMode="auto">
              <a:xfrm>
                <a:off x="485775" y="4656138"/>
                <a:ext cx="53975" cy="96838"/>
              </a:xfrm>
              <a:custGeom>
                <a:avLst/>
                <a:gdLst>
                  <a:gd name="T0" fmla="*/ 0 w 41"/>
                  <a:gd name="T1" fmla="*/ 2 h 75"/>
                  <a:gd name="T2" fmla="*/ 18 w 41"/>
                  <a:gd name="T3" fmla="*/ 2 h 75"/>
                  <a:gd name="T4" fmla="*/ 18 w 41"/>
                  <a:gd name="T5" fmla="*/ 10 h 75"/>
                  <a:gd name="T6" fmla="*/ 38 w 41"/>
                  <a:gd name="T7" fmla="*/ 0 h 75"/>
                  <a:gd name="T8" fmla="*/ 41 w 41"/>
                  <a:gd name="T9" fmla="*/ 0 h 75"/>
                  <a:gd name="T10" fmla="*/ 41 w 41"/>
                  <a:gd name="T11" fmla="*/ 18 h 75"/>
                  <a:gd name="T12" fmla="*/ 40 w 41"/>
                  <a:gd name="T13" fmla="*/ 18 h 75"/>
                  <a:gd name="T14" fmla="*/ 19 w 41"/>
                  <a:gd name="T15" fmla="*/ 26 h 75"/>
                  <a:gd name="T16" fmla="*/ 19 w 41"/>
                  <a:gd name="T17" fmla="*/ 75 h 75"/>
                  <a:gd name="T18" fmla="*/ 0 w 41"/>
                  <a:gd name="T19" fmla="*/ 75 h 75"/>
                  <a:gd name="T20" fmla="*/ 0 w 41"/>
                  <a:gd name="T21" fmla="*/ 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75">
                    <a:moveTo>
                      <a:pt x="0" y="2"/>
                    </a:moveTo>
                    <a:cubicBezTo>
                      <a:pt x="18" y="2"/>
                      <a:pt x="18" y="2"/>
                      <a:pt x="18" y="2"/>
                    </a:cubicBezTo>
                    <a:cubicBezTo>
                      <a:pt x="18" y="10"/>
                      <a:pt x="18" y="10"/>
                      <a:pt x="18" y="10"/>
                    </a:cubicBezTo>
                    <a:cubicBezTo>
                      <a:pt x="22" y="6"/>
                      <a:pt x="30" y="0"/>
                      <a:pt x="38" y="0"/>
                    </a:cubicBezTo>
                    <a:cubicBezTo>
                      <a:pt x="39" y="0"/>
                      <a:pt x="40" y="0"/>
                      <a:pt x="41" y="0"/>
                    </a:cubicBezTo>
                    <a:cubicBezTo>
                      <a:pt x="41" y="18"/>
                      <a:pt x="41" y="18"/>
                      <a:pt x="41" y="18"/>
                    </a:cubicBezTo>
                    <a:cubicBezTo>
                      <a:pt x="40" y="18"/>
                      <a:pt x="40" y="18"/>
                      <a:pt x="40" y="18"/>
                    </a:cubicBezTo>
                    <a:cubicBezTo>
                      <a:pt x="31" y="18"/>
                      <a:pt x="22" y="20"/>
                      <a:pt x="19" y="26"/>
                    </a:cubicBezTo>
                    <a:cubicBezTo>
                      <a:pt x="19" y="75"/>
                      <a:pt x="19" y="75"/>
                      <a:pt x="19" y="75"/>
                    </a:cubicBezTo>
                    <a:cubicBezTo>
                      <a:pt x="0" y="75"/>
                      <a:pt x="0" y="75"/>
                      <a:pt x="0" y="75"/>
                    </a:cubicBezTo>
                    <a:lnTo>
                      <a:pt x="0"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12" name="Freeform 13"/>
              <p:cNvSpPr>
                <a:spLocks noEditPoints="1"/>
              </p:cNvSpPr>
              <p:nvPr userDrawn="1"/>
            </p:nvSpPr>
            <p:spPr bwMode="auto">
              <a:xfrm>
                <a:off x="749300" y="4656138"/>
                <a:ext cx="88900" cy="133350"/>
              </a:xfrm>
              <a:custGeom>
                <a:avLst/>
                <a:gdLst>
                  <a:gd name="T0" fmla="*/ 34 w 68"/>
                  <a:gd name="T1" fmla="*/ 59 h 103"/>
                  <a:gd name="T2" fmla="*/ 50 w 68"/>
                  <a:gd name="T3" fmla="*/ 35 h 103"/>
                  <a:gd name="T4" fmla="*/ 34 w 68"/>
                  <a:gd name="T5" fmla="*/ 14 h 103"/>
                  <a:gd name="T6" fmla="*/ 19 w 68"/>
                  <a:gd name="T7" fmla="*/ 35 h 103"/>
                  <a:gd name="T8" fmla="*/ 34 w 68"/>
                  <a:gd name="T9" fmla="*/ 59 h 103"/>
                  <a:gd name="T10" fmla="*/ 68 w 68"/>
                  <a:gd name="T11" fmla="*/ 1 h 103"/>
                  <a:gd name="T12" fmla="*/ 68 w 68"/>
                  <a:gd name="T13" fmla="*/ 71 h 103"/>
                  <a:gd name="T14" fmla="*/ 32 w 68"/>
                  <a:gd name="T15" fmla="*/ 103 h 103"/>
                  <a:gd name="T16" fmla="*/ 2 w 68"/>
                  <a:gd name="T17" fmla="*/ 85 h 103"/>
                  <a:gd name="T18" fmla="*/ 21 w 68"/>
                  <a:gd name="T19" fmla="*/ 82 h 103"/>
                  <a:gd name="T20" fmla="*/ 35 w 68"/>
                  <a:gd name="T21" fmla="*/ 89 h 103"/>
                  <a:gd name="T22" fmla="*/ 49 w 68"/>
                  <a:gd name="T23" fmla="*/ 73 h 103"/>
                  <a:gd name="T24" fmla="*/ 49 w 68"/>
                  <a:gd name="T25" fmla="*/ 65 h 103"/>
                  <a:gd name="T26" fmla="*/ 49 w 68"/>
                  <a:gd name="T27" fmla="*/ 64 h 103"/>
                  <a:gd name="T28" fmla="*/ 30 w 68"/>
                  <a:gd name="T29" fmla="*/ 75 h 103"/>
                  <a:gd name="T30" fmla="*/ 0 w 68"/>
                  <a:gd name="T31" fmla="*/ 38 h 103"/>
                  <a:gd name="T32" fmla="*/ 29 w 68"/>
                  <a:gd name="T33" fmla="*/ 0 h 103"/>
                  <a:gd name="T34" fmla="*/ 50 w 68"/>
                  <a:gd name="T35" fmla="*/ 10 h 103"/>
                  <a:gd name="T36" fmla="*/ 50 w 68"/>
                  <a:gd name="T37" fmla="*/ 10 h 103"/>
                  <a:gd name="T38" fmla="*/ 52 w 68"/>
                  <a:gd name="T39" fmla="*/ 1 h 103"/>
                  <a:gd name="T40" fmla="*/ 68 w 68"/>
                  <a:gd name="T41" fmla="*/ 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8" h="103">
                    <a:moveTo>
                      <a:pt x="34" y="59"/>
                    </a:moveTo>
                    <a:cubicBezTo>
                      <a:pt x="48" y="59"/>
                      <a:pt x="50" y="44"/>
                      <a:pt x="50" y="35"/>
                    </a:cubicBezTo>
                    <a:cubicBezTo>
                      <a:pt x="50" y="23"/>
                      <a:pt x="44" y="14"/>
                      <a:pt x="34" y="14"/>
                    </a:cubicBezTo>
                    <a:cubicBezTo>
                      <a:pt x="27" y="14"/>
                      <a:pt x="19" y="19"/>
                      <a:pt x="19" y="35"/>
                    </a:cubicBezTo>
                    <a:cubicBezTo>
                      <a:pt x="19" y="44"/>
                      <a:pt x="20" y="59"/>
                      <a:pt x="34" y="59"/>
                    </a:cubicBezTo>
                    <a:close/>
                    <a:moveTo>
                      <a:pt x="68" y="1"/>
                    </a:moveTo>
                    <a:cubicBezTo>
                      <a:pt x="68" y="71"/>
                      <a:pt x="68" y="71"/>
                      <a:pt x="68" y="71"/>
                    </a:cubicBezTo>
                    <a:cubicBezTo>
                      <a:pt x="68" y="83"/>
                      <a:pt x="67" y="103"/>
                      <a:pt x="32" y="103"/>
                    </a:cubicBezTo>
                    <a:cubicBezTo>
                      <a:pt x="18" y="103"/>
                      <a:pt x="5" y="98"/>
                      <a:pt x="2" y="85"/>
                    </a:cubicBezTo>
                    <a:cubicBezTo>
                      <a:pt x="21" y="82"/>
                      <a:pt x="21" y="82"/>
                      <a:pt x="21" y="82"/>
                    </a:cubicBezTo>
                    <a:cubicBezTo>
                      <a:pt x="22" y="86"/>
                      <a:pt x="24" y="89"/>
                      <a:pt x="35" y="89"/>
                    </a:cubicBezTo>
                    <a:cubicBezTo>
                      <a:pt x="45" y="89"/>
                      <a:pt x="49" y="84"/>
                      <a:pt x="49" y="73"/>
                    </a:cubicBezTo>
                    <a:cubicBezTo>
                      <a:pt x="49" y="65"/>
                      <a:pt x="49" y="65"/>
                      <a:pt x="49" y="65"/>
                    </a:cubicBezTo>
                    <a:cubicBezTo>
                      <a:pt x="49" y="64"/>
                      <a:pt x="49" y="64"/>
                      <a:pt x="49" y="64"/>
                    </a:cubicBezTo>
                    <a:cubicBezTo>
                      <a:pt x="46" y="70"/>
                      <a:pt x="41" y="75"/>
                      <a:pt x="30" y="75"/>
                    </a:cubicBezTo>
                    <a:cubicBezTo>
                      <a:pt x="13" y="75"/>
                      <a:pt x="0" y="63"/>
                      <a:pt x="0" y="38"/>
                    </a:cubicBezTo>
                    <a:cubicBezTo>
                      <a:pt x="0" y="14"/>
                      <a:pt x="14" y="0"/>
                      <a:pt x="29" y="0"/>
                    </a:cubicBezTo>
                    <a:cubicBezTo>
                      <a:pt x="44" y="0"/>
                      <a:pt x="49" y="7"/>
                      <a:pt x="50" y="10"/>
                    </a:cubicBezTo>
                    <a:cubicBezTo>
                      <a:pt x="50" y="10"/>
                      <a:pt x="50" y="10"/>
                      <a:pt x="50" y="10"/>
                    </a:cubicBezTo>
                    <a:cubicBezTo>
                      <a:pt x="52" y="1"/>
                      <a:pt x="52" y="1"/>
                      <a:pt x="52" y="1"/>
                    </a:cubicBezTo>
                    <a:lnTo>
                      <a:pt x="68"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13" name="Freeform 14"/>
              <p:cNvSpPr>
                <a:spLocks noEditPoints="1"/>
              </p:cNvSpPr>
              <p:nvPr userDrawn="1"/>
            </p:nvSpPr>
            <p:spPr bwMode="auto">
              <a:xfrm>
                <a:off x="925513" y="4622801"/>
                <a:ext cx="65088" cy="30163"/>
              </a:xfrm>
              <a:custGeom>
                <a:avLst/>
                <a:gdLst>
                  <a:gd name="T0" fmla="*/ 15 w 41"/>
                  <a:gd name="T1" fmla="*/ 2 h 19"/>
                  <a:gd name="T2" fmla="*/ 9 w 41"/>
                  <a:gd name="T3" fmla="*/ 2 h 19"/>
                  <a:gd name="T4" fmla="*/ 9 w 41"/>
                  <a:gd name="T5" fmla="*/ 19 h 19"/>
                  <a:gd name="T6" fmla="*/ 5 w 41"/>
                  <a:gd name="T7" fmla="*/ 19 h 19"/>
                  <a:gd name="T8" fmla="*/ 5 w 41"/>
                  <a:gd name="T9" fmla="*/ 2 h 19"/>
                  <a:gd name="T10" fmla="*/ 0 w 41"/>
                  <a:gd name="T11" fmla="*/ 2 h 19"/>
                  <a:gd name="T12" fmla="*/ 0 w 41"/>
                  <a:gd name="T13" fmla="*/ 0 h 19"/>
                  <a:gd name="T14" fmla="*/ 15 w 41"/>
                  <a:gd name="T15" fmla="*/ 0 h 19"/>
                  <a:gd name="T16" fmla="*/ 15 w 41"/>
                  <a:gd name="T17" fmla="*/ 2 h 19"/>
                  <a:gd name="T18" fmla="*/ 41 w 41"/>
                  <a:gd name="T19" fmla="*/ 19 h 19"/>
                  <a:gd name="T20" fmla="*/ 38 w 41"/>
                  <a:gd name="T21" fmla="*/ 19 h 19"/>
                  <a:gd name="T22" fmla="*/ 38 w 41"/>
                  <a:gd name="T23" fmla="*/ 3 h 19"/>
                  <a:gd name="T24" fmla="*/ 37 w 41"/>
                  <a:gd name="T25" fmla="*/ 3 h 19"/>
                  <a:gd name="T26" fmla="*/ 31 w 41"/>
                  <a:gd name="T27" fmla="*/ 19 h 19"/>
                  <a:gd name="T28" fmla="*/ 29 w 41"/>
                  <a:gd name="T29" fmla="*/ 19 h 19"/>
                  <a:gd name="T30" fmla="*/ 22 w 41"/>
                  <a:gd name="T31" fmla="*/ 3 h 19"/>
                  <a:gd name="T32" fmla="*/ 22 w 41"/>
                  <a:gd name="T33" fmla="*/ 3 h 19"/>
                  <a:gd name="T34" fmla="*/ 22 w 41"/>
                  <a:gd name="T35" fmla="*/ 19 h 19"/>
                  <a:gd name="T36" fmla="*/ 19 w 41"/>
                  <a:gd name="T37" fmla="*/ 19 h 19"/>
                  <a:gd name="T38" fmla="*/ 19 w 41"/>
                  <a:gd name="T39" fmla="*/ 0 h 19"/>
                  <a:gd name="T40" fmla="*/ 24 w 41"/>
                  <a:gd name="T41" fmla="*/ 0 h 19"/>
                  <a:gd name="T42" fmla="*/ 30 w 41"/>
                  <a:gd name="T43" fmla="*/ 15 h 19"/>
                  <a:gd name="T44" fmla="*/ 35 w 41"/>
                  <a:gd name="T45" fmla="*/ 0 h 19"/>
                  <a:gd name="T46" fmla="*/ 41 w 41"/>
                  <a:gd name="T47" fmla="*/ 0 h 19"/>
                  <a:gd name="T48" fmla="*/ 41 w 41"/>
                  <a:gd name="T49"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1" h="19">
                    <a:moveTo>
                      <a:pt x="15" y="2"/>
                    </a:moveTo>
                    <a:lnTo>
                      <a:pt x="9" y="2"/>
                    </a:lnTo>
                    <a:lnTo>
                      <a:pt x="9" y="19"/>
                    </a:lnTo>
                    <a:lnTo>
                      <a:pt x="5" y="19"/>
                    </a:lnTo>
                    <a:lnTo>
                      <a:pt x="5" y="2"/>
                    </a:lnTo>
                    <a:lnTo>
                      <a:pt x="0" y="2"/>
                    </a:lnTo>
                    <a:lnTo>
                      <a:pt x="0" y="0"/>
                    </a:lnTo>
                    <a:lnTo>
                      <a:pt x="15" y="0"/>
                    </a:lnTo>
                    <a:lnTo>
                      <a:pt x="15" y="2"/>
                    </a:lnTo>
                    <a:close/>
                    <a:moveTo>
                      <a:pt x="41" y="19"/>
                    </a:moveTo>
                    <a:lnTo>
                      <a:pt x="38" y="19"/>
                    </a:lnTo>
                    <a:lnTo>
                      <a:pt x="38" y="3"/>
                    </a:lnTo>
                    <a:lnTo>
                      <a:pt x="37" y="3"/>
                    </a:lnTo>
                    <a:lnTo>
                      <a:pt x="31" y="19"/>
                    </a:lnTo>
                    <a:lnTo>
                      <a:pt x="29" y="19"/>
                    </a:lnTo>
                    <a:lnTo>
                      <a:pt x="22" y="3"/>
                    </a:lnTo>
                    <a:lnTo>
                      <a:pt x="22" y="3"/>
                    </a:lnTo>
                    <a:lnTo>
                      <a:pt x="22" y="19"/>
                    </a:lnTo>
                    <a:lnTo>
                      <a:pt x="19" y="19"/>
                    </a:lnTo>
                    <a:lnTo>
                      <a:pt x="19" y="0"/>
                    </a:lnTo>
                    <a:lnTo>
                      <a:pt x="24" y="0"/>
                    </a:lnTo>
                    <a:lnTo>
                      <a:pt x="30" y="15"/>
                    </a:lnTo>
                    <a:lnTo>
                      <a:pt x="35" y="0"/>
                    </a:lnTo>
                    <a:lnTo>
                      <a:pt x="41" y="0"/>
                    </a:lnTo>
                    <a:lnTo>
                      <a:pt x="41" y="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grpSp>
        <p:grpSp>
          <p:nvGrpSpPr>
            <p:cNvPr id="62" name="Group 61"/>
            <p:cNvGrpSpPr/>
            <p:nvPr userDrawn="1"/>
          </p:nvGrpSpPr>
          <p:grpSpPr>
            <a:xfrm>
              <a:off x="1173163" y="4383088"/>
              <a:ext cx="1039813" cy="431800"/>
              <a:chOff x="1173163" y="4383088"/>
              <a:chExt cx="1039813" cy="431800"/>
            </a:xfrm>
          </p:grpSpPr>
          <p:sp>
            <p:nvSpPr>
              <p:cNvPr id="14" name="Freeform 15"/>
              <p:cNvSpPr>
                <a:spLocks noEditPoints="1"/>
              </p:cNvSpPr>
              <p:nvPr userDrawn="1"/>
            </p:nvSpPr>
            <p:spPr bwMode="auto">
              <a:xfrm>
                <a:off x="1184275" y="4383088"/>
                <a:ext cx="149225" cy="177800"/>
              </a:xfrm>
              <a:custGeom>
                <a:avLst/>
                <a:gdLst>
                  <a:gd name="T0" fmla="*/ 65 w 116"/>
                  <a:gd name="T1" fmla="*/ 0 h 138"/>
                  <a:gd name="T2" fmla="*/ 83 w 116"/>
                  <a:gd name="T3" fmla="*/ 2 h 138"/>
                  <a:gd name="T4" fmla="*/ 97 w 116"/>
                  <a:gd name="T5" fmla="*/ 7 h 138"/>
                  <a:gd name="T6" fmla="*/ 106 w 116"/>
                  <a:gd name="T7" fmla="*/ 18 h 138"/>
                  <a:gd name="T8" fmla="*/ 109 w 116"/>
                  <a:gd name="T9" fmla="*/ 34 h 138"/>
                  <a:gd name="T10" fmla="*/ 104 w 116"/>
                  <a:gd name="T11" fmla="*/ 52 h 138"/>
                  <a:gd name="T12" fmla="*/ 90 w 116"/>
                  <a:gd name="T13" fmla="*/ 63 h 138"/>
                  <a:gd name="T14" fmla="*/ 109 w 116"/>
                  <a:gd name="T15" fmla="*/ 76 h 138"/>
                  <a:gd name="T16" fmla="*/ 116 w 116"/>
                  <a:gd name="T17" fmla="*/ 98 h 138"/>
                  <a:gd name="T18" fmla="*/ 112 w 116"/>
                  <a:gd name="T19" fmla="*/ 116 h 138"/>
                  <a:gd name="T20" fmla="*/ 101 w 116"/>
                  <a:gd name="T21" fmla="*/ 129 h 138"/>
                  <a:gd name="T22" fmla="*/ 85 w 116"/>
                  <a:gd name="T23" fmla="*/ 136 h 138"/>
                  <a:gd name="T24" fmla="*/ 67 w 116"/>
                  <a:gd name="T25" fmla="*/ 138 h 138"/>
                  <a:gd name="T26" fmla="*/ 0 w 116"/>
                  <a:gd name="T27" fmla="*/ 138 h 138"/>
                  <a:gd name="T28" fmla="*/ 0 w 116"/>
                  <a:gd name="T29" fmla="*/ 0 h 138"/>
                  <a:gd name="T30" fmla="*/ 65 w 116"/>
                  <a:gd name="T31" fmla="*/ 0 h 138"/>
                  <a:gd name="T32" fmla="*/ 61 w 116"/>
                  <a:gd name="T33" fmla="*/ 56 h 138"/>
                  <a:gd name="T34" fmla="*/ 74 w 116"/>
                  <a:gd name="T35" fmla="*/ 52 h 138"/>
                  <a:gd name="T36" fmla="*/ 80 w 116"/>
                  <a:gd name="T37" fmla="*/ 39 h 138"/>
                  <a:gd name="T38" fmla="*/ 78 w 116"/>
                  <a:gd name="T39" fmla="*/ 32 h 138"/>
                  <a:gd name="T40" fmla="*/ 73 w 116"/>
                  <a:gd name="T41" fmla="*/ 27 h 138"/>
                  <a:gd name="T42" fmla="*/ 67 w 116"/>
                  <a:gd name="T43" fmla="*/ 24 h 138"/>
                  <a:gd name="T44" fmla="*/ 59 w 116"/>
                  <a:gd name="T45" fmla="*/ 24 h 138"/>
                  <a:gd name="T46" fmla="*/ 30 w 116"/>
                  <a:gd name="T47" fmla="*/ 24 h 138"/>
                  <a:gd name="T48" fmla="*/ 30 w 116"/>
                  <a:gd name="T49" fmla="*/ 56 h 138"/>
                  <a:gd name="T50" fmla="*/ 61 w 116"/>
                  <a:gd name="T51" fmla="*/ 56 h 138"/>
                  <a:gd name="T52" fmla="*/ 63 w 116"/>
                  <a:gd name="T53" fmla="*/ 115 h 138"/>
                  <a:gd name="T54" fmla="*/ 71 w 116"/>
                  <a:gd name="T55" fmla="*/ 114 h 138"/>
                  <a:gd name="T56" fmla="*/ 78 w 116"/>
                  <a:gd name="T57" fmla="*/ 111 h 138"/>
                  <a:gd name="T58" fmla="*/ 83 w 116"/>
                  <a:gd name="T59" fmla="*/ 105 h 138"/>
                  <a:gd name="T60" fmla="*/ 85 w 116"/>
                  <a:gd name="T61" fmla="*/ 96 h 138"/>
                  <a:gd name="T62" fmla="*/ 79 w 116"/>
                  <a:gd name="T63" fmla="*/ 81 h 138"/>
                  <a:gd name="T64" fmla="*/ 63 w 116"/>
                  <a:gd name="T65" fmla="*/ 77 h 138"/>
                  <a:gd name="T66" fmla="*/ 30 w 116"/>
                  <a:gd name="T67" fmla="*/ 77 h 138"/>
                  <a:gd name="T68" fmla="*/ 30 w 116"/>
                  <a:gd name="T69" fmla="*/ 115 h 138"/>
                  <a:gd name="T70" fmla="*/ 63 w 116"/>
                  <a:gd name="T71" fmla="*/ 115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6" h="138">
                    <a:moveTo>
                      <a:pt x="65" y="0"/>
                    </a:moveTo>
                    <a:cubicBezTo>
                      <a:pt x="72" y="0"/>
                      <a:pt x="78" y="1"/>
                      <a:pt x="83" y="2"/>
                    </a:cubicBezTo>
                    <a:cubicBezTo>
                      <a:pt x="88" y="3"/>
                      <a:pt x="93" y="5"/>
                      <a:pt x="97" y="7"/>
                    </a:cubicBezTo>
                    <a:cubicBezTo>
                      <a:pt x="101" y="10"/>
                      <a:pt x="104" y="14"/>
                      <a:pt x="106" y="18"/>
                    </a:cubicBezTo>
                    <a:cubicBezTo>
                      <a:pt x="108" y="22"/>
                      <a:pt x="109" y="28"/>
                      <a:pt x="109" y="34"/>
                    </a:cubicBezTo>
                    <a:cubicBezTo>
                      <a:pt x="109" y="41"/>
                      <a:pt x="107" y="47"/>
                      <a:pt x="104" y="52"/>
                    </a:cubicBezTo>
                    <a:cubicBezTo>
                      <a:pt x="101" y="56"/>
                      <a:pt x="96" y="60"/>
                      <a:pt x="90" y="63"/>
                    </a:cubicBezTo>
                    <a:cubicBezTo>
                      <a:pt x="99" y="66"/>
                      <a:pt x="105" y="70"/>
                      <a:pt x="109" y="76"/>
                    </a:cubicBezTo>
                    <a:cubicBezTo>
                      <a:pt x="114" y="82"/>
                      <a:pt x="116" y="89"/>
                      <a:pt x="116" y="98"/>
                    </a:cubicBezTo>
                    <a:cubicBezTo>
                      <a:pt x="116" y="105"/>
                      <a:pt x="114" y="111"/>
                      <a:pt x="112" y="116"/>
                    </a:cubicBezTo>
                    <a:cubicBezTo>
                      <a:pt x="109" y="121"/>
                      <a:pt x="105" y="126"/>
                      <a:pt x="101" y="129"/>
                    </a:cubicBezTo>
                    <a:cubicBezTo>
                      <a:pt x="96" y="132"/>
                      <a:pt x="91" y="134"/>
                      <a:pt x="85" y="136"/>
                    </a:cubicBezTo>
                    <a:cubicBezTo>
                      <a:pt x="79" y="137"/>
                      <a:pt x="73" y="138"/>
                      <a:pt x="67" y="138"/>
                    </a:cubicBezTo>
                    <a:cubicBezTo>
                      <a:pt x="0" y="138"/>
                      <a:pt x="0" y="138"/>
                      <a:pt x="0" y="138"/>
                    </a:cubicBezTo>
                    <a:cubicBezTo>
                      <a:pt x="0" y="0"/>
                      <a:pt x="0" y="0"/>
                      <a:pt x="0" y="0"/>
                    </a:cubicBezTo>
                    <a:lnTo>
                      <a:pt x="65" y="0"/>
                    </a:lnTo>
                    <a:close/>
                    <a:moveTo>
                      <a:pt x="61" y="56"/>
                    </a:moveTo>
                    <a:cubicBezTo>
                      <a:pt x="66" y="56"/>
                      <a:pt x="71" y="55"/>
                      <a:pt x="74" y="52"/>
                    </a:cubicBezTo>
                    <a:cubicBezTo>
                      <a:pt x="78" y="49"/>
                      <a:pt x="80" y="45"/>
                      <a:pt x="80" y="39"/>
                    </a:cubicBezTo>
                    <a:cubicBezTo>
                      <a:pt x="80" y="36"/>
                      <a:pt x="79" y="34"/>
                      <a:pt x="78" y="32"/>
                    </a:cubicBezTo>
                    <a:cubicBezTo>
                      <a:pt x="77" y="29"/>
                      <a:pt x="75" y="28"/>
                      <a:pt x="73" y="27"/>
                    </a:cubicBezTo>
                    <a:cubicBezTo>
                      <a:pt x="71" y="26"/>
                      <a:pt x="69" y="25"/>
                      <a:pt x="67" y="24"/>
                    </a:cubicBezTo>
                    <a:cubicBezTo>
                      <a:pt x="64" y="24"/>
                      <a:pt x="61" y="24"/>
                      <a:pt x="59" y="24"/>
                    </a:cubicBezTo>
                    <a:cubicBezTo>
                      <a:pt x="30" y="24"/>
                      <a:pt x="30" y="24"/>
                      <a:pt x="30" y="24"/>
                    </a:cubicBezTo>
                    <a:cubicBezTo>
                      <a:pt x="30" y="56"/>
                      <a:pt x="30" y="56"/>
                      <a:pt x="30" y="56"/>
                    </a:cubicBezTo>
                    <a:lnTo>
                      <a:pt x="61" y="56"/>
                    </a:lnTo>
                    <a:close/>
                    <a:moveTo>
                      <a:pt x="63" y="115"/>
                    </a:moveTo>
                    <a:cubicBezTo>
                      <a:pt x="66" y="115"/>
                      <a:pt x="69" y="114"/>
                      <a:pt x="71" y="114"/>
                    </a:cubicBezTo>
                    <a:cubicBezTo>
                      <a:pt x="74" y="113"/>
                      <a:pt x="76" y="112"/>
                      <a:pt x="78" y="111"/>
                    </a:cubicBezTo>
                    <a:cubicBezTo>
                      <a:pt x="81" y="109"/>
                      <a:pt x="82" y="108"/>
                      <a:pt x="83" y="105"/>
                    </a:cubicBezTo>
                    <a:cubicBezTo>
                      <a:pt x="85" y="103"/>
                      <a:pt x="85" y="100"/>
                      <a:pt x="85" y="96"/>
                    </a:cubicBezTo>
                    <a:cubicBezTo>
                      <a:pt x="85" y="89"/>
                      <a:pt x="83" y="84"/>
                      <a:pt x="79" y="81"/>
                    </a:cubicBezTo>
                    <a:cubicBezTo>
                      <a:pt x="75" y="78"/>
                      <a:pt x="70" y="77"/>
                      <a:pt x="63" y="77"/>
                    </a:cubicBezTo>
                    <a:cubicBezTo>
                      <a:pt x="30" y="77"/>
                      <a:pt x="30" y="77"/>
                      <a:pt x="30" y="77"/>
                    </a:cubicBezTo>
                    <a:cubicBezTo>
                      <a:pt x="30" y="115"/>
                      <a:pt x="30" y="115"/>
                      <a:pt x="30" y="115"/>
                    </a:cubicBezTo>
                    <a:lnTo>
                      <a:pt x="63" y="1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45" name="Freeform 16"/>
              <p:cNvSpPr>
                <a:spLocks/>
              </p:cNvSpPr>
              <p:nvPr userDrawn="1"/>
            </p:nvSpPr>
            <p:spPr bwMode="auto">
              <a:xfrm>
                <a:off x="1352550" y="4432301"/>
                <a:ext cx="120650" cy="131763"/>
              </a:xfrm>
              <a:custGeom>
                <a:avLst/>
                <a:gdLst>
                  <a:gd name="T0" fmla="*/ 68 w 94"/>
                  <a:gd name="T1" fmla="*/ 100 h 103"/>
                  <a:gd name="T2" fmla="*/ 68 w 94"/>
                  <a:gd name="T3" fmla="*/ 86 h 103"/>
                  <a:gd name="T4" fmla="*/ 67 w 94"/>
                  <a:gd name="T5" fmla="*/ 86 h 103"/>
                  <a:gd name="T6" fmla="*/ 53 w 94"/>
                  <a:gd name="T7" fmla="*/ 99 h 103"/>
                  <a:gd name="T8" fmla="*/ 36 w 94"/>
                  <a:gd name="T9" fmla="*/ 103 h 103"/>
                  <a:gd name="T10" fmla="*/ 18 w 94"/>
                  <a:gd name="T11" fmla="*/ 100 h 103"/>
                  <a:gd name="T12" fmla="*/ 7 w 94"/>
                  <a:gd name="T13" fmla="*/ 92 h 103"/>
                  <a:gd name="T14" fmla="*/ 1 w 94"/>
                  <a:gd name="T15" fmla="*/ 79 h 103"/>
                  <a:gd name="T16" fmla="*/ 0 w 94"/>
                  <a:gd name="T17" fmla="*/ 62 h 103"/>
                  <a:gd name="T18" fmla="*/ 0 w 94"/>
                  <a:gd name="T19" fmla="*/ 0 h 103"/>
                  <a:gd name="T20" fmla="*/ 27 w 94"/>
                  <a:gd name="T21" fmla="*/ 0 h 103"/>
                  <a:gd name="T22" fmla="*/ 27 w 94"/>
                  <a:gd name="T23" fmla="*/ 57 h 103"/>
                  <a:gd name="T24" fmla="*/ 31 w 94"/>
                  <a:gd name="T25" fmla="*/ 75 h 103"/>
                  <a:gd name="T26" fmla="*/ 45 w 94"/>
                  <a:gd name="T27" fmla="*/ 81 h 103"/>
                  <a:gd name="T28" fmla="*/ 61 w 94"/>
                  <a:gd name="T29" fmla="*/ 75 h 103"/>
                  <a:gd name="T30" fmla="*/ 66 w 94"/>
                  <a:gd name="T31" fmla="*/ 53 h 103"/>
                  <a:gd name="T32" fmla="*/ 66 w 94"/>
                  <a:gd name="T33" fmla="*/ 0 h 103"/>
                  <a:gd name="T34" fmla="*/ 94 w 94"/>
                  <a:gd name="T35" fmla="*/ 0 h 103"/>
                  <a:gd name="T36" fmla="*/ 94 w 94"/>
                  <a:gd name="T37" fmla="*/ 100 h 103"/>
                  <a:gd name="T38" fmla="*/ 68 w 94"/>
                  <a:gd name="T39" fmla="*/ 10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4" h="103">
                    <a:moveTo>
                      <a:pt x="68" y="100"/>
                    </a:moveTo>
                    <a:cubicBezTo>
                      <a:pt x="68" y="86"/>
                      <a:pt x="68" y="86"/>
                      <a:pt x="68" y="86"/>
                    </a:cubicBezTo>
                    <a:cubicBezTo>
                      <a:pt x="67" y="86"/>
                      <a:pt x="67" y="86"/>
                      <a:pt x="67" y="86"/>
                    </a:cubicBezTo>
                    <a:cubicBezTo>
                      <a:pt x="64" y="92"/>
                      <a:pt x="59" y="96"/>
                      <a:pt x="53" y="99"/>
                    </a:cubicBezTo>
                    <a:cubicBezTo>
                      <a:pt x="48" y="101"/>
                      <a:pt x="42" y="103"/>
                      <a:pt x="36" y="103"/>
                    </a:cubicBezTo>
                    <a:cubicBezTo>
                      <a:pt x="29" y="103"/>
                      <a:pt x="23" y="102"/>
                      <a:pt x="18" y="100"/>
                    </a:cubicBezTo>
                    <a:cubicBezTo>
                      <a:pt x="14" y="98"/>
                      <a:pt x="10" y="95"/>
                      <a:pt x="7" y="92"/>
                    </a:cubicBezTo>
                    <a:cubicBezTo>
                      <a:pt x="4" y="88"/>
                      <a:pt x="3" y="84"/>
                      <a:pt x="1" y="79"/>
                    </a:cubicBezTo>
                    <a:cubicBezTo>
                      <a:pt x="0" y="74"/>
                      <a:pt x="0" y="68"/>
                      <a:pt x="0" y="62"/>
                    </a:cubicBezTo>
                    <a:cubicBezTo>
                      <a:pt x="0" y="0"/>
                      <a:pt x="0" y="0"/>
                      <a:pt x="0" y="0"/>
                    </a:cubicBezTo>
                    <a:cubicBezTo>
                      <a:pt x="27" y="0"/>
                      <a:pt x="27" y="0"/>
                      <a:pt x="27" y="0"/>
                    </a:cubicBezTo>
                    <a:cubicBezTo>
                      <a:pt x="27" y="57"/>
                      <a:pt x="27" y="57"/>
                      <a:pt x="27" y="57"/>
                    </a:cubicBezTo>
                    <a:cubicBezTo>
                      <a:pt x="27" y="65"/>
                      <a:pt x="29" y="71"/>
                      <a:pt x="31" y="75"/>
                    </a:cubicBezTo>
                    <a:cubicBezTo>
                      <a:pt x="34" y="79"/>
                      <a:pt x="38" y="81"/>
                      <a:pt x="45" y="81"/>
                    </a:cubicBezTo>
                    <a:cubicBezTo>
                      <a:pt x="52" y="81"/>
                      <a:pt x="58" y="79"/>
                      <a:pt x="61" y="75"/>
                    </a:cubicBezTo>
                    <a:cubicBezTo>
                      <a:pt x="65" y="70"/>
                      <a:pt x="66" y="63"/>
                      <a:pt x="66" y="53"/>
                    </a:cubicBezTo>
                    <a:cubicBezTo>
                      <a:pt x="66" y="0"/>
                      <a:pt x="66" y="0"/>
                      <a:pt x="66" y="0"/>
                    </a:cubicBezTo>
                    <a:cubicBezTo>
                      <a:pt x="94" y="0"/>
                      <a:pt x="94" y="0"/>
                      <a:pt x="94" y="0"/>
                    </a:cubicBezTo>
                    <a:cubicBezTo>
                      <a:pt x="94" y="100"/>
                      <a:pt x="94" y="100"/>
                      <a:pt x="94" y="100"/>
                    </a:cubicBezTo>
                    <a:lnTo>
                      <a:pt x="68" y="1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46" name="Freeform 17"/>
              <p:cNvSpPr>
                <a:spLocks/>
              </p:cNvSpPr>
              <p:nvPr userDrawn="1"/>
            </p:nvSpPr>
            <p:spPr bwMode="auto">
              <a:xfrm>
                <a:off x="1489075" y="4427538"/>
                <a:ext cx="120650" cy="136525"/>
              </a:xfrm>
              <a:custGeom>
                <a:avLst/>
                <a:gdLst>
                  <a:gd name="T0" fmla="*/ 28 w 93"/>
                  <a:gd name="T1" fmla="*/ 78 h 106"/>
                  <a:gd name="T2" fmla="*/ 33 w 93"/>
                  <a:gd name="T3" fmla="*/ 84 h 106"/>
                  <a:gd name="T4" fmla="*/ 40 w 93"/>
                  <a:gd name="T5" fmla="*/ 87 h 106"/>
                  <a:gd name="T6" fmla="*/ 47 w 93"/>
                  <a:gd name="T7" fmla="*/ 88 h 106"/>
                  <a:gd name="T8" fmla="*/ 54 w 93"/>
                  <a:gd name="T9" fmla="*/ 87 h 106"/>
                  <a:gd name="T10" fmla="*/ 59 w 93"/>
                  <a:gd name="T11" fmla="*/ 85 h 106"/>
                  <a:gd name="T12" fmla="*/ 64 w 93"/>
                  <a:gd name="T13" fmla="*/ 81 h 106"/>
                  <a:gd name="T14" fmla="*/ 65 w 93"/>
                  <a:gd name="T15" fmla="*/ 75 h 106"/>
                  <a:gd name="T16" fmla="*/ 57 w 93"/>
                  <a:gd name="T17" fmla="*/ 65 h 106"/>
                  <a:gd name="T18" fmla="*/ 34 w 93"/>
                  <a:gd name="T19" fmla="*/ 59 h 106"/>
                  <a:gd name="T20" fmla="*/ 23 w 93"/>
                  <a:gd name="T21" fmla="*/ 56 h 106"/>
                  <a:gd name="T22" fmla="*/ 12 w 93"/>
                  <a:gd name="T23" fmla="*/ 51 h 106"/>
                  <a:gd name="T24" fmla="*/ 5 w 93"/>
                  <a:gd name="T25" fmla="*/ 44 h 106"/>
                  <a:gd name="T26" fmla="*/ 3 w 93"/>
                  <a:gd name="T27" fmla="*/ 33 h 106"/>
                  <a:gd name="T28" fmla="*/ 6 w 93"/>
                  <a:gd name="T29" fmla="*/ 17 h 106"/>
                  <a:gd name="T30" fmla="*/ 16 w 93"/>
                  <a:gd name="T31" fmla="*/ 7 h 106"/>
                  <a:gd name="T32" fmla="*/ 30 w 93"/>
                  <a:gd name="T33" fmla="*/ 2 h 106"/>
                  <a:gd name="T34" fmla="*/ 46 w 93"/>
                  <a:gd name="T35" fmla="*/ 0 h 106"/>
                  <a:gd name="T36" fmla="*/ 62 w 93"/>
                  <a:gd name="T37" fmla="*/ 2 h 106"/>
                  <a:gd name="T38" fmla="*/ 76 w 93"/>
                  <a:gd name="T39" fmla="*/ 7 h 106"/>
                  <a:gd name="T40" fmla="*/ 86 w 93"/>
                  <a:gd name="T41" fmla="*/ 17 h 106"/>
                  <a:gd name="T42" fmla="*/ 90 w 93"/>
                  <a:gd name="T43" fmla="*/ 32 h 106"/>
                  <a:gd name="T44" fmla="*/ 64 w 93"/>
                  <a:gd name="T45" fmla="*/ 32 h 106"/>
                  <a:gd name="T46" fmla="*/ 58 w 93"/>
                  <a:gd name="T47" fmla="*/ 22 h 106"/>
                  <a:gd name="T48" fmla="*/ 45 w 93"/>
                  <a:gd name="T49" fmla="*/ 19 h 106"/>
                  <a:gd name="T50" fmla="*/ 40 w 93"/>
                  <a:gd name="T51" fmla="*/ 19 h 106"/>
                  <a:gd name="T52" fmla="*/ 35 w 93"/>
                  <a:gd name="T53" fmla="*/ 20 h 106"/>
                  <a:gd name="T54" fmla="*/ 32 w 93"/>
                  <a:gd name="T55" fmla="*/ 23 h 106"/>
                  <a:gd name="T56" fmla="*/ 30 w 93"/>
                  <a:gd name="T57" fmla="*/ 28 h 106"/>
                  <a:gd name="T58" fmla="*/ 33 w 93"/>
                  <a:gd name="T59" fmla="*/ 34 h 106"/>
                  <a:gd name="T60" fmla="*/ 40 w 93"/>
                  <a:gd name="T61" fmla="*/ 38 h 106"/>
                  <a:gd name="T62" fmla="*/ 50 w 93"/>
                  <a:gd name="T63" fmla="*/ 40 h 106"/>
                  <a:gd name="T64" fmla="*/ 61 w 93"/>
                  <a:gd name="T65" fmla="*/ 43 h 106"/>
                  <a:gd name="T66" fmla="*/ 73 w 93"/>
                  <a:gd name="T67" fmla="*/ 46 h 106"/>
                  <a:gd name="T68" fmla="*/ 83 w 93"/>
                  <a:gd name="T69" fmla="*/ 51 h 106"/>
                  <a:gd name="T70" fmla="*/ 90 w 93"/>
                  <a:gd name="T71" fmla="*/ 59 h 106"/>
                  <a:gd name="T72" fmla="*/ 93 w 93"/>
                  <a:gd name="T73" fmla="*/ 71 h 106"/>
                  <a:gd name="T74" fmla="*/ 89 w 93"/>
                  <a:gd name="T75" fmla="*/ 88 h 106"/>
                  <a:gd name="T76" fmla="*/ 79 w 93"/>
                  <a:gd name="T77" fmla="*/ 98 h 106"/>
                  <a:gd name="T78" fmla="*/ 64 w 93"/>
                  <a:gd name="T79" fmla="*/ 104 h 106"/>
                  <a:gd name="T80" fmla="*/ 47 w 93"/>
                  <a:gd name="T81" fmla="*/ 106 h 106"/>
                  <a:gd name="T82" fmla="*/ 30 w 93"/>
                  <a:gd name="T83" fmla="*/ 104 h 106"/>
                  <a:gd name="T84" fmla="*/ 15 w 93"/>
                  <a:gd name="T85" fmla="*/ 98 h 106"/>
                  <a:gd name="T86" fmla="*/ 5 w 93"/>
                  <a:gd name="T87" fmla="*/ 87 h 106"/>
                  <a:gd name="T88" fmla="*/ 0 w 93"/>
                  <a:gd name="T89" fmla="*/ 71 h 106"/>
                  <a:gd name="T90" fmla="*/ 26 w 93"/>
                  <a:gd name="T91" fmla="*/ 71 h 106"/>
                  <a:gd name="T92" fmla="*/ 28 w 93"/>
                  <a:gd name="T93" fmla="*/ 7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3" h="106">
                    <a:moveTo>
                      <a:pt x="28" y="78"/>
                    </a:moveTo>
                    <a:cubicBezTo>
                      <a:pt x="29" y="80"/>
                      <a:pt x="31" y="82"/>
                      <a:pt x="33" y="84"/>
                    </a:cubicBezTo>
                    <a:cubicBezTo>
                      <a:pt x="35" y="85"/>
                      <a:pt x="37" y="86"/>
                      <a:pt x="40" y="87"/>
                    </a:cubicBezTo>
                    <a:cubicBezTo>
                      <a:pt x="42" y="87"/>
                      <a:pt x="45" y="88"/>
                      <a:pt x="47" y="88"/>
                    </a:cubicBezTo>
                    <a:cubicBezTo>
                      <a:pt x="49" y="88"/>
                      <a:pt x="51" y="87"/>
                      <a:pt x="54" y="87"/>
                    </a:cubicBezTo>
                    <a:cubicBezTo>
                      <a:pt x="56" y="86"/>
                      <a:pt x="58" y="86"/>
                      <a:pt x="59" y="85"/>
                    </a:cubicBezTo>
                    <a:cubicBezTo>
                      <a:pt x="61" y="84"/>
                      <a:pt x="63" y="82"/>
                      <a:pt x="64" y="81"/>
                    </a:cubicBezTo>
                    <a:cubicBezTo>
                      <a:pt x="65" y="79"/>
                      <a:pt x="65" y="77"/>
                      <a:pt x="65" y="75"/>
                    </a:cubicBezTo>
                    <a:cubicBezTo>
                      <a:pt x="65" y="71"/>
                      <a:pt x="63" y="68"/>
                      <a:pt x="57" y="65"/>
                    </a:cubicBezTo>
                    <a:cubicBezTo>
                      <a:pt x="52" y="63"/>
                      <a:pt x="44" y="61"/>
                      <a:pt x="34" y="59"/>
                    </a:cubicBezTo>
                    <a:cubicBezTo>
                      <a:pt x="30" y="58"/>
                      <a:pt x="26" y="57"/>
                      <a:pt x="23" y="56"/>
                    </a:cubicBezTo>
                    <a:cubicBezTo>
                      <a:pt x="19" y="55"/>
                      <a:pt x="15" y="53"/>
                      <a:pt x="12" y="51"/>
                    </a:cubicBezTo>
                    <a:cubicBezTo>
                      <a:pt x="9" y="49"/>
                      <a:pt x="7" y="47"/>
                      <a:pt x="5" y="44"/>
                    </a:cubicBezTo>
                    <a:cubicBezTo>
                      <a:pt x="3" y="41"/>
                      <a:pt x="3" y="37"/>
                      <a:pt x="3" y="33"/>
                    </a:cubicBezTo>
                    <a:cubicBezTo>
                      <a:pt x="3" y="26"/>
                      <a:pt x="4" y="21"/>
                      <a:pt x="6" y="17"/>
                    </a:cubicBezTo>
                    <a:cubicBezTo>
                      <a:pt x="9" y="13"/>
                      <a:pt x="12" y="9"/>
                      <a:pt x="16" y="7"/>
                    </a:cubicBezTo>
                    <a:cubicBezTo>
                      <a:pt x="20" y="4"/>
                      <a:pt x="25" y="3"/>
                      <a:pt x="30" y="2"/>
                    </a:cubicBezTo>
                    <a:cubicBezTo>
                      <a:pt x="35" y="1"/>
                      <a:pt x="41" y="0"/>
                      <a:pt x="46" y="0"/>
                    </a:cubicBezTo>
                    <a:cubicBezTo>
                      <a:pt x="52" y="0"/>
                      <a:pt x="57" y="1"/>
                      <a:pt x="62" y="2"/>
                    </a:cubicBezTo>
                    <a:cubicBezTo>
                      <a:pt x="67" y="3"/>
                      <a:pt x="72" y="5"/>
                      <a:pt x="76" y="7"/>
                    </a:cubicBezTo>
                    <a:cubicBezTo>
                      <a:pt x="80" y="10"/>
                      <a:pt x="83" y="13"/>
                      <a:pt x="86" y="17"/>
                    </a:cubicBezTo>
                    <a:cubicBezTo>
                      <a:pt x="88" y="21"/>
                      <a:pt x="90" y="26"/>
                      <a:pt x="90" y="32"/>
                    </a:cubicBezTo>
                    <a:cubicBezTo>
                      <a:pt x="64" y="32"/>
                      <a:pt x="64" y="32"/>
                      <a:pt x="64" y="32"/>
                    </a:cubicBezTo>
                    <a:cubicBezTo>
                      <a:pt x="64" y="27"/>
                      <a:pt x="62" y="23"/>
                      <a:pt x="58" y="22"/>
                    </a:cubicBezTo>
                    <a:cubicBezTo>
                      <a:pt x="54" y="20"/>
                      <a:pt x="50" y="19"/>
                      <a:pt x="45" y="19"/>
                    </a:cubicBezTo>
                    <a:cubicBezTo>
                      <a:pt x="44" y="19"/>
                      <a:pt x="42" y="19"/>
                      <a:pt x="40" y="19"/>
                    </a:cubicBezTo>
                    <a:cubicBezTo>
                      <a:pt x="38" y="19"/>
                      <a:pt x="37" y="20"/>
                      <a:pt x="35" y="20"/>
                    </a:cubicBezTo>
                    <a:cubicBezTo>
                      <a:pt x="34" y="21"/>
                      <a:pt x="33" y="22"/>
                      <a:pt x="32" y="23"/>
                    </a:cubicBezTo>
                    <a:cubicBezTo>
                      <a:pt x="31" y="24"/>
                      <a:pt x="30" y="26"/>
                      <a:pt x="30" y="28"/>
                    </a:cubicBezTo>
                    <a:cubicBezTo>
                      <a:pt x="30" y="31"/>
                      <a:pt x="31" y="33"/>
                      <a:pt x="33" y="34"/>
                    </a:cubicBezTo>
                    <a:cubicBezTo>
                      <a:pt x="35" y="36"/>
                      <a:pt x="37" y="37"/>
                      <a:pt x="40" y="38"/>
                    </a:cubicBezTo>
                    <a:cubicBezTo>
                      <a:pt x="43" y="39"/>
                      <a:pt x="46" y="40"/>
                      <a:pt x="50" y="40"/>
                    </a:cubicBezTo>
                    <a:cubicBezTo>
                      <a:pt x="54" y="41"/>
                      <a:pt x="57" y="42"/>
                      <a:pt x="61" y="43"/>
                    </a:cubicBezTo>
                    <a:cubicBezTo>
                      <a:pt x="65" y="44"/>
                      <a:pt x="69" y="45"/>
                      <a:pt x="73" y="46"/>
                    </a:cubicBezTo>
                    <a:cubicBezTo>
                      <a:pt x="77" y="48"/>
                      <a:pt x="80" y="49"/>
                      <a:pt x="83" y="51"/>
                    </a:cubicBezTo>
                    <a:cubicBezTo>
                      <a:pt x="86" y="54"/>
                      <a:pt x="88" y="56"/>
                      <a:pt x="90" y="59"/>
                    </a:cubicBezTo>
                    <a:cubicBezTo>
                      <a:pt x="92" y="63"/>
                      <a:pt x="93" y="66"/>
                      <a:pt x="93" y="71"/>
                    </a:cubicBezTo>
                    <a:cubicBezTo>
                      <a:pt x="93" y="78"/>
                      <a:pt x="92" y="83"/>
                      <a:pt x="89" y="88"/>
                    </a:cubicBezTo>
                    <a:cubicBezTo>
                      <a:pt x="86" y="92"/>
                      <a:pt x="83" y="96"/>
                      <a:pt x="79" y="98"/>
                    </a:cubicBezTo>
                    <a:cubicBezTo>
                      <a:pt x="74" y="101"/>
                      <a:pt x="69" y="103"/>
                      <a:pt x="64" y="104"/>
                    </a:cubicBezTo>
                    <a:cubicBezTo>
                      <a:pt x="59" y="105"/>
                      <a:pt x="53" y="106"/>
                      <a:pt x="47" y="106"/>
                    </a:cubicBezTo>
                    <a:cubicBezTo>
                      <a:pt x="41" y="106"/>
                      <a:pt x="36" y="105"/>
                      <a:pt x="30" y="104"/>
                    </a:cubicBezTo>
                    <a:cubicBezTo>
                      <a:pt x="25" y="103"/>
                      <a:pt x="20" y="101"/>
                      <a:pt x="15" y="98"/>
                    </a:cubicBezTo>
                    <a:cubicBezTo>
                      <a:pt x="11" y="95"/>
                      <a:pt x="8" y="92"/>
                      <a:pt x="5" y="87"/>
                    </a:cubicBezTo>
                    <a:cubicBezTo>
                      <a:pt x="2" y="83"/>
                      <a:pt x="0" y="77"/>
                      <a:pt x="0" y="71"/>
                    </a:cubicBezTo>
                    <a:cubicBezTo>
                      <a:pt x="26" y="71"/>
                      <a:pt x="26" y="71"/>
                      <a:pt x="26" y="71"/>
                    </a:cubicBezTo>
                    <a:cubicBezTo>
                      <a:pt x="26" y="74"/>
                      <a:pt x="27" y="76"/>
                      <a:pt x="28" y="7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47" name="Freeform 18"/>
              <p:cNvSpPr>
                <a:spLocks noEditPoints="1"/>
              </p:cNvSpPr>
              <p:nvPr userDrawn="1"/>
            </p:nvSpPr>
            <p:spPr bwMode="auto">
              <a:xfrm>
                <a:off x="1627188" y="4383088"/>
                <a:ext cx="36513" cy="177800"/>
              </a:xfrm>
              <a:custGeom>
                <a:avLst/>
                <a:gdLst>
                  <a:gd name="T0" fmla="*/ 0 w 23"/>
                  <a:gd name="T1" fmla="*/ 18 h 112"/>
                  <a:gd name="T2" fmla="*/ 0 w 23"/>
                  <a:gd name="T3" fmla="*/ 0 h 112"/>
                  <a:gd name="T4" fmla="*/ 23 w 23"/>
                  <a:gd name="T5" fmla="*/ 0 h 112"/>
                  <a:gd name="T6" fmla="*/ 23 w 23"/>
                  <a:gd name="T7" fmla="*/ 18 h 112"/>
                  <a:gd name="T8" fmla="*/ 0 w 23"/>
                  <a:gd name="T9" fmla="*/ 18 h 112"/>
                  <a:gd name="T10" fmla="*/ 23 w 23"/>
                  <a:gd name="T11" fmla="*/ 31 h 112"/>
                  <a:gd name="T12" fmla="*/ 23 w 23"/>
                  <a:gd name="T13" fmla="*/ 112 h 112"/>
                  <a:gd name="T14" fmla="*/ 0 w 23"/>
                  <a:gd name="T15" fmla="*/ 112 h 112"/>
                  <a:gd name="T16" fmla="*/ 0 w 23"/>
                  <a:gd name="T17" fmla="*/ 31 h 112"/>
                  <a:gd name="T18" fmla="*/ 23 w 23"/>
                  <a:gd name="T19" fmla="*/ 31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112">
                    <a:moveTo>
                      <a:pt x="0" y="18"/>
                    </a:moveTo>
                    <a:lnTo>
                      <a:pt x="0" y="0"/>
                    </a:lnTo>
                    <a:lnTo>
                      <a:pt x="23" y="0"/>
                    </a:lnTo>
                    <a:lnTo>
                      <a:pt x="23" y="18"/>
                    </a:lnTo>
                    <a:lnTo>
                      <a:pt x="0" y="18"/>
                    </a:lnTo>
                    <a:close/>
                    <a:moveTo>
                      <a:pt x="23" y="31"/>
                    </a:moveTo>
                    <a:lnTo>
                      <a:pt x="23" y="112"/>
                    </a:lnTo>
                    <a:lnTo>
                      <a:pt x="0" y="112"/>
                    </a:lnTo>
                    <a:lnTo>
                      <a:pt x="0" y="31"/>
                    </a:lnTo>
                    <a:lnTo>
                      <a:pt x="23"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48" name="Freeform 19"/>
              <p:cNvSpPr>
                <a:spLocks/>
              </p:cNvSpPr>
              <p:nvPr userDrawn="1"/>
            </p:nvSpPr>
            <p:spPr bwMode="auto">
              <a:xfrm>
                <a:off x="1685925" y="4427538"/>
                <a:ext cx="122238" cy="133350"/>
              </a:xfrm>
              <a:custGeom>
                <a:avLst/>
                <a:gdLst>
                  <a:gd name="T0" fmla="*/ 26 w 94"/>
                  <a:gd name="T1" fmla="*/ 3 h 103"/>
                  <a:gd name="T2" fmla="*/ 26 w 94"/>
                  <a:gd name="T3" fmla="*/ 17 h 103"/>
                  <a:gd name="T4" fmla="*/ 27 w 94"/>
                  <a:gd name="T5" fmla="*/ 17 h 103"/>
                  <a:gd name="T6" fmla="*/ 40 w 94"/>
                  <a:gd name="T7" fmla="*/ 4 h 103"/>
                  <a:gd name="T8" fmla="*/ 57 w 94"/>
                  <a:gd name="T9" fmla="*/ 0 h 103"/>
                  <a:gd name="T10" fmla="*/ 76 w 94"/>
                  <a:gd name="T11" fmla="*/ 3 h 103"/>
                  <a:gd name="T12" fmla="*/ 87 w 94"/>
                  <a:gd name="T13" fmla="*/ 12 h 103"/>
                  <a:gd name="T14" fmla="*/ 92 w 94"/>
                  <a:gd name="T15" fmla="*/ 25 h 103"/>
                  <a:gd name="T16" fmla="*/ 94 w 94"/>
                  <a:gd name="T17" fmla="*/ 42 h 103"/>
                  <a:gd name="T18" fmla="*/ 94 w 94"/>
                  <a:gd name="T19" fmla="*/ 103 h 103"/>
                  <a:gd name="T20" fmla="*/ 67 w 94"/>
                  <a:gd name="T21" fmla="*/ 103 h 103"/>
                  <a:gd name="T22" fmla="*/ 67 w 94"/>
                  <a:gd name="T23" fmla="*/ 47 h 103"/>
                  <a:gd name="T24" fmla="*/ 63 w 94"/>
                  <a:gd name="T25" fmla="*/ 28 h 103"/>
                  <a:gd name="T26" fmla="*/ 49 w 94"/>
                  <a:gd name="T27" fmla="*/ 22 h 103"/>
                  <a:gd name="T28" fmla="*/ 33 w 94"/>
                  <a:gd name="T29" fmla="*/ 29 h 103"/>
                  <a:gd name="T30" fmla="*/ 28 w 94"/>
                  <a:gd name="T31" fmla="*/ 51 h 103"/>
                  <a:gd name="T32" fmla="*/ 28 w 94"/>
                  <a:gd name="T33" fmla="*/ 103 h 103"/>
                  <a:gd name="T34" fmla="*/ 0 w 94"/>
                  <a:gd name="T35" fmla="*/ 103 h 103"/>
                  <a:gd name="T36" fmla="*/ 0 w 94"/>
                  <a:gd name="T37" fmla="*/ 3 h 103"/>
                  <a:gd name="T38" fmla="*/ 26 w 94"/>
                  <a:gd name="T39" fmla="*/ 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4" h="103">
                    <a:moveTo>
                      <a:pt x="26" y="3"/>
                    </a:moveTo>
                    <a:cubicBezTo>
                      <a:pt x="26" y="17"/>
                      <a:pt x="26" y="17"/>
                      <a:pt x="26" y="17"/>
                    </a:cubicBezTo>
                    <a:cubicBezTo>
                      <a:pt x="27" y="17"/>
                      <a:pt x="27" y="17"/>
                      <a:pt x="27" y="17"/>
                    </a:cubicBezTo>
                    <a:cubicBezTo>
                      <a:pt x="30" y="11"/>
                      <a:pt x="35" y="7"/>
                      <a:pt x="40" y="4"/>
                    </a:cubicBezTo>
                    <a:cubicBezTo>
                      <a:pt x="46" y="2"/>
                      <a:pt x="52" y="0"/>
                      <a:pt x="57" y="0"/>
                    </a:cubicBezTo>
                    <a:cubicBezTo>
                      <a:pt x="65" y="0"/>
                      <a:pt x="71" y="1"/>
                      <a:pt x="76" y="3"/>
                    </a:cubicBezTo>
                    <a:cubicBezTo>
                      <a:pt x="80" y="5"/>
                      <a:pt x="84" y="8"/>
                      <a:pt x="87" y="12"/>
                    </a:cubicBezTo>
                    <a:cubicBezTo>
                      <a:pt x="89" y="15"/>
                      <a:pt x="91" y="20"/>
                      <a:pt x="92" y="25"/>
                    </a:cubicBezTo>
                    <a:cubicBezTo>
                      <a:pt x="94" y="30"/>
                      <a:pt x="94" y="35"/>
                      <a:pt x="94" y="42"/>
                    </a:cubicBezTo>
                    <a:cubicBezTo>
                      <a:pt x="94" y="103"/>
                      <a:pt x="94" y="103"/>
                      <a:pt x="94" y="103"/>
                    </a:cubicBezTo>
                    <a:cubicBezTo>
                      <a:pt x="67" y="103"/>
                      <a:pt x="67" y="103"/>
                      <a:pt x="67" y="103"/>
                    </a:cubicBezTo>
                    <a:cubicBezTo>
                      <a:pt x="67" y="47"/>
                      <a:pt x="67" y="47"/>
                      <a:pt x="67" y="47"/>
                    </a:cubicBezTo>
                    <a:cubicBezTo>
                      <a:pt x="67" y="38"/>
                      <a:pt x="65" y="32"/>
                      <a:pt x="63" y="28"/>
                    </a:cubicBezTo>
                    <a:cubicBezTo>
                      <a:pt x="60" y="24"/>
                      <a:pt x="56" y="22"/>
                      <a:pt x="49" y="22"/>
                    </a:cubicBezTo>
                    <a:cubicBezTo>
                      <a:pt x="41" y="22"/>
                      <a:pt x="36" y="24"/>
                      <a:pt x="33" y="29"/>
                    </a:cubicBezTo>
                    <a:cubicBezTo>
                      <a:pt x="29" y="33"/>
                      <a:pt x="28" y="41"/>
                      <a:pt x="28" y="51"/>
                    </a:cubicBezTo>
                    <a:cubicBezTo>
                      <a:pt x="28" y="103"/>
                      <a:pt x="28" y="103"/>
                      <a:pt x="28" y="103"/>
                    </a:cubicBezTo>
                    <a:cubicBezTo>
                      <a:pt x="0" y="103"/>
                      <a:pt x="0" y="103"/>
                      <a:pt x="0" y="103"/>
                    </a:cubicBezTo>
                    <a:cubicBezTo>
                      <a:pt x="0" y="3"/>
                      <a:pt x="0" y="3"/>
                      <a:pt x="0" y="3"/>
                    </a:cubicBezTo>
                    <a:lnTo>
                      <a:pt x="26"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49" name="Freeform 20"/>
              <p:cNvSpPr>
                <a:spLocks noEditPoints="1"/>
              </p:cNvSpPr>
              <p:nvPr userDrawn="1"/>
            </p:nvSpPr>
            <p:spPr bwMode="auto">
              <a:xfrm>
                <a:off x="1824038" y="4427538"/>
                <a:ext cx="128588" cy="136525"/>
              </a:xfrm>
              <a:custGeom>
                <a:avLst/>
                <a:gdLst>
                  <a:gd name="T0" fmla="*/ 34 w 100"/>
                  <a:gd name="T1" fmla="*/ 79 h 106"/>
                  <a:gd name="T2" fmla="*/ 52 w 100"/>
                  <a:gd name="T3" fmla="*/ 85 h 106"/>
                  <a:gd name="T4" fmla="*/ 67 w 100"/>
                  <a:gd name="T5" fmla="*/ 81 h 106"/>
                  <a:gd name="T6" fmla="*/ 74 w 100"/>
                  <a:gd name="T7" fmla="*/ 72 h 106"/>
                  <a:gd name="T8" fmla="*/ 98 w 100"/>
                  <a:gd name="T9" fmla="*/ 72 h 106"/>
                  <a:gd name="T10" fmla="*/ 80 w 100"/>
                  <a:gd name="T11" fmla="*/ 98 h 106"/>
                  <a:gd name="T12" fmla="*/ 51 w 100"/>
                  <a:gd name="T13" fmla="*/ 106 h 106"/>
                  <a:gd name="T14" fmla="*/ 30 w 100"/>
                  <a:gd name="T15" fmla="*/ 102 h 106"/>
                  <a:gd name="T16" fmla="*/ 14 w 100"/>
                  <a:gd name="T17" fmla="*/ 91 h 106"/>
                  <a:gd name="T18" fmla="*/ 4 w 100"/>
                  <a:gd name="T19" fmla="*/ 75 h 106"/>
                  <a:gd name="T20" fmla="*/ 0 w 100"/>
                  <a:gd name="T21" fmla="*/ 53 h 106"/>
                  <a:gd name="T22" fmla="*/ 4 w 100"/>
                  <a:gd name="T23" fmla="*/ 32 h 106"/>
                  <a:gd name="T24" fmla="*/ 14 w 100"/>
                  <a:gd name="T25" fmla="*/ 16 h 106"/>
                  <a:gd name="T26" fmla="*/ 31 w 100"/>
                  <a:gd name="T27" fmla="*/ 4 h 106"/>
                  <a:gd name="T28" fmla="*/ 51 w 100"/>
                  <a:gd name="T29" fmla="*/ 0 h 106"/>
                  <a:gd name="T30" fmla="*/ 74 w 100"/>
                  <a:gd name="T31" fmla="*/ 5 h 106"/>
                  <a:gd name="T32" fmla="*/ 89 w 100"/>
                  <a:gd name="T33" fmla="*/ 19 h 106"/>
                  <a:gd name="T34" fmla="*/ 98 w 100"/>
                  <a:gd name="T35" fmla="*/ 38 h 106"/>
                  <a:gd name="T36" fmla="*/ 100 w 100"/>
                  <a:gd name="T37" fmla="*/ 60 h 106"/>
                  <a:gd name="T38" fmla="*/ 28 w 100"/>
                  <a:gd name="T39" fmla="*/ 60 h 106"/>
                  <a:gd name="T40" fmla="*/ 34 w 100"/>
                  <a:gd name="T41" fmla="*/ 79 h 106"/>
                  <a:gd name="T42" fmla="*/ 66 w 100"/>
                  <a:gd name="T43" fmla="*/ 27 h 106"/>
                  <a:gd name="T44" fmla="*/ 51 w 100"/>
                  <a:gd name="T45" fmla="*/ 21 h 106"/>
                  <a:gd name="T46" fmla="*/ 40 w 100"/>
                  <a:gd name="T47" fmla="*/ 23 h 106"/>
                  <a:gd name="T48" fmla="*/ 33 w 100"/>
                  <a:gd name="T49" fmla="*/ 29 h 106"/>
                  <a:gd name="T50" fmla="*/ 29 w 100"/>
                  <a:gd name="T51" fmla="*/ 36 h 106"/>
                  <a:gd name="T52" fmla="*/ 28 w 100"/>
                  <a:gd name="T53" fmla="*/ 42 h 106"/>
                  <a:gd name="T54" fmla="*/ 72 w 100"/>
                  <a:gd name="T55" fmla="*/ 42 h 106"/>
                  <a:gd name="T56" fmla="*/ 66 w 100"/>
                  <a:gd name="T57" fmla="*/ 27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0" h="106">
                    <a:moveTo>
                      <a:pt x="34" y="79"/>
                    </a:moveTo>
                    <a:cubicBezTo>
                      <a:pt x="39" y="83"/>
                      <a:pt x="45" y="85"/>
                      <a:pt x="52" y="85"/>
                    </a:cubicBezTo>
                    <a:cubicBezTo>
                      <a:pt x="58" y="85"/>
                      <a:pt x="63" y="84"/>
                      <a:pt x="67" y="81"/>
                    </a:cubicBezTo>
                    <a:cubicBezTo>
                      <a:pt x="71" y="78"/>
                      <a:pt x="73" y="75"/>
                      <a:pt x="74" y="72"/>
                    </a:cubicBezTo>
                    <a:cubicBezTo>
                      <a:pt x="98" y="72"/>
                      <a:pt x="98" y="72"/>
                      <a:pt x="98" y="72"/>
                    </a:cubicBezTo>
                    <a:cubicBezTo>
                      <a:pt x="94" y="84"/>
                      <a:pt x="88" y="93"/>
                      <a:pt x="80" y="98"/>
                    </a:cubicBezTo>
                    <a:cubicBezTo>
                      <a:pt x="72" y="103"/>
                      <a:pt x="63" y="106"/>
                      <a:pt x="51" y="106"/>
                    </a:cubicBezTo>
                    <a:cubicBezTo>
                      <a:pt x="43" y="106"/>
                      <a:pt x="36" y="104"/>
                      <a:pt x="30" y="102"/>
                    </a:cubicBezTo>
                    <a:cubicBezTo>
                      <a:pt x="24" y="99"/>
                      <a:pt x="18" y="96"/>
                      <a:pt x="14" y="91"/>
                    </a:cubicBezTo>
                    <a:cubicBezTo>
                      <a:pt x="10" y="87"/>
                      <a:pt x="6" y="81"/>
                      <a:pt x="4" y="75"/>
                    </a:cubicBezTo>
                    <a:cubicBezTo>
                      <a:pt x="1" y="68"/>
                      <a:pt x="0" y="61"/>
                      <a:pt x="0" y="53"/>
                    </a:cubicBezTo>
                    <a:cubicBezTo>
                      <a:pt x="0" y="46"/>
                      <a:pt x="1" y="39"/>
                      <a:pt x="4" y="32"/>
                    </a:cubicBezTo>
                    <a:cubicBezTo>
                      <a:pt x="6" y="26"/>
                      <a:pt x="10" y="20"/>
                      <a:pt x="14" y="16"/>
                    </a:cubicBezTo>
                    <a:cubicBezTo>
                      <a:pt x="19" y="11"/>
                      <a:pt x="24" y="7"/>
                      <a:pt x="31" y="4"/>
                    </a:cubicBezTo>
                    <a:cubicBezTo>
                      <a:pt x="37" y="2"/>
                      <a:pt x="44" y="0"/>
                      <a:pt x="51" y="0"/>
                    </a:cubicBezTo>
                    <a:cubicBezTo>
                      <a:pt x="60" y="0"/>
                      <a:pt x="67" y="2"/>
                      <a:pt x="74" y="5"/>
                    </a:cubicBezTo>
                    <a:cubicBezTo>
                      <a:pt x="80" y="9"/>
                      <a:pt x="85" y="13"/>
                      <a:pt x="89" y="19"/>
                    </a:cubicBezTo>
                    <a:cubicBezTo>
                      <a:pt x="93" y="24"/>
                      <a:pt x="96" y="30"/>
                      <a:pt x="98" y="38"/>
                    </a:cubicBezTo>
                    <a:cubicBezTo>
                      <a:pt x="100" y="45"/>
                      <a:pt x="100" y="52"/>
                      <a:pt x="100" y="60"/>
                    </a:cubicBezTo>
                    <a:cubicBezTo>
                      <a:pt x="28" y="60"/>
                      <a:pt x="28" y="60"/>
                      <a:pt x="28" y="60"/>
                    </a:cubicBezTo>
                    <a:cubicBezTo>
                      <a:pt x="28" y="69"/>
                      <a:pt x="30" y="75"/>
                      <a:pt x="34" y="79"/>
                    </a:cubicBezTo>
                    <a:close/>
                    <a:moveTo>
                      <a:pt x="66" y="27"/>
                    </a:moveTo>
                    <a:cubicBezTo>
                      <a:pt x="62" y="23"/>
                      <a:pt x="57" y="21"/>
                      <a:pt x="51" y="21"/>
                    </a:cubicBezTo>
                    <a:cubicBezTo>
                      <a:pt x="46" y="21"/>
                      <a:pt x="43" y="22"/>
                      <a:pt x="40" y="23"/>
                    </a:cubicBezTo>
                    <a:cubicBezTo>
                      <a:pt x="37" y="25"/>
                      <a:pt x="34" y="27"/>
                      <a:pt x="33" y="29"/>
                    </a:cubicBezTo>
                    <a:cubicBezTo>
                      <a:pt x="31" y="31"/>
                      <a:pt x="30" y="33"/>
                      <a:pt x="29" y="36"/>
                    </a:cubicBezTo>
                    <a:cubicBezTo>
                      <a:pt x="28" y="38"/>
                      <a:pt x="28" y="40"/>
                      <a:pt x="28" y="42"/>
                    </a:cubicBezTo>
                    <a:cubicBezTo>
                      <a:pt x="72" y="42"/>
                      <a:pt x="72" y="42"/>
                      <a:pt x="72" y="42"/>
                    </a:cubicBezTo>
                    <a:cubicBezTo>
                      <a:pt x="71" y="35"/>
                      <a:pt x="69" y="30"/>
                      <a:pt x="66" y="27"/>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50" name="Freeform 21"/>
              <p:cNvSpPr>
                <a:spLocks/>
              </p:cNvSpPr>
              <p:nvPr userDrawn="1"/>
            </p:nvSpPr>
            <p:spPr bwMode="auto">
              <a:xfrm>
                <a:off x="1963738" y="4427538"/>
                <a:ext cx="119063" cy="136525"/>
              </a:xfrm>
              <a:custGeom>
                <a:avLst/>
                <a:gdLst>
                  <a:gd name="T0" fmla="*/ 28 w 93"/>
                  <a:gd name="T1" fmla="*/ 78 h 106"/>
                  <a:gd name="T2" fmla="*/ 33 w 93"/>
                  <a:gd name="T3" fmla="*/ 84 h 106"/>
                  <a:gd name="T4" fmla="*/ 39 w 93"/>
                  <a:gd name="T5" fmla="*/ 87 h 106"/>
                  <a:gd name="T6" fmla="*/ 47 w 93"/>
                  <a:gd name="T7" fmla="*/ 88 h 106"/>
                  <a:gd name="T8" fmla="*/ 53 w 93"/>
                  <a:gd name="T9" fmla="*/ 87 h 106"/>
                  <a:gd name="T10" fmla="*/ 59 w 93"/>
                  <a:gd name="T11" fmla="*/ 85 h 106"/>
                  <a:gd name="T12" fmla="*/ 63 w 93"/>
                  <a:gd name="T13" fmla="*/ 81 h 106"/>
                  <a:gd name="T14" fmla="*/ 65 w 93"/>
                  <a:gd name="T15" fmla="*/ 75 h 106"/>
                  <a:gd name="T16" fmla="*/ 57 w 93"/>
                  <a:gd name="T17" fmla="*/ 65 h 106"/>
                  <a:gd name="T18" fmla="*/ 34 w 93"/>
                  <a:gd name="T19" fmla="*/ 59 h 106"/>
                  <a:gd name="T20" fmla="*/ 22 w 93"/>
                  <a:gd name="T21" fmla="*/ 56 h 106"/>
                  <a:gd name="T22" fmla="*/ 12 w 93"/>
                  <a:gd name="T23" fmla="*/ 51 h 106"/>
                  <a:gd name="T24" fmla="*/ 5 w 93"/>
                  <a:gd name="T25" fmla="*/ 44 h 106"/>
                  <a:gd name="T26" fmla="*/ 2 w 93"/>
                  <a:gd name="T27" fmla="*/ 33 h 106"/>
                  <a:gd name="T28" fmla="*/ 6 w 93"/>
                  <a:gd name="T29" fmla="*/ 17 h 106"/>
                  <a:gd name="T30" fmla="*/ 16 w 93"/>
                  <a:gd name="T31" fmla="*/ 7 h 106"/>
                  <a:gd name="T32" fmla="*/ 30 w 93"/>
                  <a:gd name="T33" fmla="*/ 2 h 106"/>
                  <a:gd name="T34" fmla="*/ 46 w 93"/>
                  <a:gd name="T35" fmla="*/ 0 h 106"/>
                  <a:gd name="T36" fmla="*/ 62 w 93"/>
                  <a:gd name="T37" fmla="*/ 2 h 106"/>
                  <a:gd name="T38" fmla="*/ 75 w 93"/>
                  <a:gd name="T39" fmla="*/ 7 h 106"/>
                  <a:gd name="T40" fmla="*/ 85 w 93"/>
                  <a:gd name="T41" fmla="*/ 17 h 106"/>
                  <a:gd name="T42" fmla="*/ 90 w 93"/>
                  <a:gd name="T43" fmla="*/ 32 h 106"/>
                  <a:gd name="T44" fmla="*/ 64 w 93"/>
                  <a:gd name="T45" fmla="*/ 32 h 106"/>
                  <a:gd name="T46" fmla="*/ 58 w 93"/>
                  <a:gd name="T47" fmla="*/ 22 h 106"/>
                  <a:gd name="T48" fmla="*/ 45 w 93"/>
                  <a:gd name="T49" fmla="*/ 19 h 106"/>
                  <a:gd name="T50" fmla="*/ 40 w 93"/>
                  <a:gd name="T51" fmla="*/ 19 h 106"/>
                  <a:gd name="T52" fmla="*/ 35 w 93"/>
                  <a:gd name="T53" fmla="*/ 20 h 106"/>
                  <a:gd name="T54" fmla="*/ 31 w 93"/>
                  <a:gd name="T55" fmla="*/ 23 h 106"/>
                  <a:gd name="T56" fmla="*/ 30 w 93"/>
                  <a:gd name="T57" fmla="*/ 28 h 106"/>
                  <a:gd name="T58" fmla="*/ 32 w 93"/>
                  <a:gd name="T59" fmla="*/ 34 h 106"/>
                  <a:gd name="T60" fmla="*/ 40 w 93"/>
                  <a:gd name="T61" fmla="*/ 38 h 106"/>
                  <a:gd name="T62" fmla="*/ 49 w 93"/>
                  <a:gd name="T63" fmla="*/ 40 h 106"/>
                  <a:gd name="T64" fmla="*/ 61 w 93"/>
                  <a:gd name="T65" fmla="*/ 43 h 106"/>
                  <a:gd name="T66" fmla="*/ 73 w 93"/>
                  <a:gd name="T67" fmla="*/ 46 h 106"/>
                  <a:gd name="T68" fmla="*/ 83 w 93"/>
                  <a:gd name="T69" fmla="*/ 51 h 106"/>
                  <a:gd name="T70" fmla="*/ 90 w 93"/>
                  <a:gd name="T71" fmla="*/ 59 h 106"/>
                  <a:gd name="T72" fmla="*/ 93 w 93"/>
                  <a:gd name="T73" fmla="*/ 71 h 106"/>
                  <a:gd name="T74" fmla="*/ 89 w 93"/>
                  <a:gd name="T75" fmla="*/ 88 h 106"/>
                  <a:gd name="T76" fmla="*/ 78 w 93"/>
                  <a:gd name="T77" fmla="*/ 98 h 106"/>
                  <a:gd name="T78" fmla="*/ 64 w 93"/>
                  <a:gd name="T79" fmla="*/ 104 h 106"/>
                  <a:gd name="T80" fmla="*/ 47 w 93"/>
                  <a:gd name="T81" fmla="*/ 106 h 106"/>
                  <a:gd name="T82" fmla="*/ 30 w 93"/>
                  <a:gd name="T83" fmla="*/ 104 h 106"/>
                  <a:gd name="T84" fmla="*/ 15 w 93"/>
                  <a:gd name="T85" fmla="*/ 98 h 106"/>
                  <a:gd name="T86" fmla="*/ 4 w 93"/>
                  <a:gd name="T87" fmla="*/ 87 h 106"/>
                  <a:gd name="T88" fmla="*/ 0 w 93"/>
                  <a:gd name="T89" fmla="*/ 71 h 106"/>
                  <a:gd name="T90" fmla="*/ 26 w 93"/>
                  <a:gd name="T91" fmla="*/ 71 h 106"/>
                  <a:gd name="T92" fmla="*/ 28 w 93"/>
                  <a:gd name="T93" fmla="*/ 7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3" h="106">
                    <a:moveTo>
                      <a:pt x="28" y="78"/>
                    </a:moveTo>
                    <a:cubicBezTo>
                      <a:pt x="29" y="80"/>
                      <a:pt x="31" y="82"/>
                      <a:pt x="33" y="84"/>
                    </a:cubicBezTo>
                    <a:cubicBezTo>
                      <a:pt x="35" y="85"/>
                      <a:pt x="37" y="86"/>
                      <a:pt x="39" y="87"/>
                    </a:cubicBezTo>
                    <a:cubicBezTo>
                      <a:pt x="42" y="87"/>
                      <a:pt x="44" y="88"/>
                      <a:pt x="47" y="88"/>
                    </a:cubicBezTo>
                    <a:cubicBezTo>
                      <a:pt x="49" y="88"/>
                      <a:pt x="51" y="87"/>
                      <a:pt x="53" y="87"/>
                    </a:cubicBezTo>
                    <a:cubicBezTo>
                      <a:pt x="55" y="86"/>
                      <a:pt x="57" y="86"/>
                      <a:pt x="59" y="85"/>
                    </a:cubicBezTo>
                    <a:cubicBezTo>
                      <a:pt x="61" y="84"/>
                      <a:pt x="62" y="82"/>
                      <a:pt x="63" y="81"/>
                    </a:cubicBezTo>
                    <a:cubicBezTo>
                      <a:pt x="65" y="79"/>
                      <a:pt x="65" y="77"/>
                      <a:pt x="65" y="75"/>
                    </a:cubicBezTo>
                    <a:cubicBezTo>
                      <a:pt x="65" y="71"/>
                      <a:pt x="62" y="68"/>
                      <a:pt x="57" y="65"/>
                    </a:cubicBezTo>
                    <a:cubicBezTo>
                      <a:pt x="51" y="63"/>
                      <a:pt x="44" y="61"/>
                      <a:pt x="34" y="59"/>
                    </a:cubicBezTo>
                    <a:cubicBezTo>
                      <a:pt x="30" y="58"/>
                      <a:pt x="26" y="57"/>
                      <a:pt x="22" y="56"/>
                    </a:cubicBezTo>
                    <a:cubicBezTo>
                      <a:pt x="18" y="55"/>
                      <a:pt x="15" y="53"/>
                      <a:pt x="12" y="51"/>
                    </a:cubicBezTo>
                    <a:cubicBezTo>
                      <a:pt x="9" y="49"/>
                      <a:pt x="7" y="47"/>
                      <a:pt x="5" y="44"/>
                    </a:cubicBezTo>
                    <a:cubicBezTo>
                      <a:pt x="3" y="41"/>
                      <a:pt x="2" y="37"/>
                      <a:pt x="2" y="33"/>
                    </a:cubicBezTo>
                    <a:cubicBezTo>
                      <a:pt x="2" y="26"/>
                      <a:pt x="3" y="21"/>
                      <a:pt x="6" y="17"/>
                    </a:cubicBezTo>
                    <a:cubicBezTo>
                      <a:pt x="9" y="13"/>
                      <a:pt x="12" y="9"/>
                      <a:pt x="16" y="7"/>
                    </a:cubicBezTo>
                    <a:cubicBezTo>
                      <a:pt x="20" y="4"/>
                      <a:pt x="25" y="3"/>
                      <a:pt x="30" y="2"/>
                    </a:cubicBezTo>
                    <a:cubicBezTo>
                      <a:pt x="35" y="1"/>
                      <a:pt x="40" y="0"/>
                      <a:pt x="46" y="0"/>
                    </a:cubicBezTo>
                    <a:cubicBezTo>
                      <a:pt x="51" y="0"/>
                      <a:pt x="56" y="1"/>
                      <a:pt x="62" y="2"/>
                    </a:cubicBezTo>
                    <a:cubicBezTo>
                      <a:pt x="67" y="3"/>
                      <a:pt x="71" y="5"/>
                      <a:pt x="75" y="7"/>
                    </a:cubicBezTo>
                    <a:cubicBezTo>
                      <a:pt x="79" y="10"/>
                      <a:pt x="83" y="13"/>
                      <a:pt x="85" y="17"/>
                    </a:cubicBezTo>
                    <a:cubicBezTo>
                      <a:pt x="88" y="21"/>
                      <a:pt x="89" y="26"/>
                      <a:pt x="90" y="32"/>
                    </a:cubicBezTo>
                    <a:cubicBezTo>
                      <a:pt x="64" y="32"/>
                      <a:pt x="64" y="32"/>
                      <a:pt x="64" y="32"/>
                    </a:cubicBezTo>
                    <a:cubicBezTo>
                      <a:pt x="63" y="27"/>
                      <a:pt x="61" y="23"/>
                      <a:pt x="58" y="22"/>
                    </a:cubicBezTo>
                    <a:cubicBezTo>
                      <a:pt x="54" y="20"/>
                      <a:pt x="50" y="19"/>
                      <a:pt x="45" y="19"/>
                    </a:cubicBezTo>
                    <a:cubicBezTo>
                      <a:pt x="43" y="19"/>
                      <a:pt x="42" y="19"/>
                      <a:pt x="40" y="19"/>
                    </a:cubicBezTo>
                    <a:cubicBezTo>
                      <a:pt x="38" y="19"/>
                      <a:pt x="37" y="20"/>
                      <a:pt x="35" y="20"/>
                    </a:cubicBezTo>
                    <a:cubicBezTo>
                      <a:pt x="34" y="21"/>
                      <a:pt x="32" y="22"/>
                      <a:pt x="31" y="23"/>
                    </a:cubicBezTo>
                    <a:cubicBezTo>
                      <a:pt x="30" y="24"/>
                      <a:pt x="30" y="26"/>
                      <a:pt x="30" y="28"/>
                    </a:cubicBezTo>
                    <a:cubicBezTo>
                      <a:pt x="30" y="31"/>
                      <a:pt x="31" y="33"/>
                      <a:pt x="32" y="34"/>
                    </a:cubicBezTo>
                    <a:cubicBezTo>
                      <a:pt x="34" y="36"/>
                      <a:pt x="37" y="37"/>
                      <a:pt x="40" y="38"/>
                    </a:cubicBezTo>
                    <a:cubicBezTo>
                      <a:pt x="42" y="39"/>
                      <a:pt x="46" y="40"/>
                      <a:pt x="49" y="40"/>
                    </a:cubicBezTo>
                    <a:cubicBezTo>
                      <a:pt x="53" y="41"/>
                      <a:pt x="57" y="42"/>
                      <a:pt x="61" y="43"/>
                    </a:cubicBezTo>
                    <a:cubicBezTo>
                      <a:pt x="65" y="44"/>
                      <a:pt x="69" y="45"/>
                      <a:pt x="73" y="46"/>
                    </a:cubicBezTo>
                    <a:cubicBezTo>
                      <a:pt x="76" y="48"/>
                      <a:pt x="80" y="49"/>
                      <a:pt x="83" y="51"/>
                    </a:cubicBezTo>
                    <a:cubicBezTo>
                      <a:pt x="86" y="54"/>
                      <a:pt x="88" y="56"/>
                      <a:pt x="90" y="59"/>
                    </a:cubicBezTo>
                    <a:cubicBezTo>
                      <a:pt x="92" y="63"/>
                      <a:pt x="93" y="66"/>
                      <a:pt x="93" y="71"/>
                    </a:cubicBezTo>
                    <a:cubicBezTo>
                      <a:pt x="93" y="78"/>
                      <a:pt x="91" y="83"/>
                      <a:pt x="89" y="88"/>
                    </a:cubicBezTo>
                    <a:cubicBezTo>
                      <a:pt x="86" y="92"/>
                      <a:pt x="83" y="96"/>
                      <a:pt x="78" y="98"/>
                    </a:cubicBezTo>
                    <a:cubicBezTo>
                      <a:pt x="74" y="101"/>
                      <a:pt x="69" y="103"/>
                      <a:pt x="64" y="104"/>
                    </a:cubicBezTo>
                    <a:cubicBezTo>
                      <a:pt x="58" y="105"/>
                      <a:pt x="53" y="106"/>
                      <a:pt x="47" y="106"/>
                    </a:cubicBezTo>
                    <a:cubicBezTo>
                      <a:pt x="41" y="106"/>
                      <a:pt x="35" y="105"/>
                      <a:pt x="30" y="104"/>
                    </a:cubicBezTo>
                    <a:cubicBezTo>
                      <a:pt x="24" y="103"/>
                      <a:pt x="19" y="101"/>
                      <a:pt x="15" y="98"/>
                    </a:cubicBezTo>
                    <a:cubicBezTo>
                      <a:pt x="11" y="95"/>
                      <a:pt x="7" y="92"/>
                      <a:pt x="4" y="87"/>
                    </a:cubicBezTo>
                    <a:cubicBezTo>
                      <a:pt x="2" y="83"/>
                      <a:pt x="0" y="77"/>
                      <a:pt x="0" y="71"/>
                    </a:cubicBezTo>
                    <a:cubicBezTo>
                      <a:pt x="26" y="71"/>
                      <a:pt x="26" y="71"/>
                      <a:pt x="26" y="71"/>
                    </a:cubicBezTo>
                    <a:cubicBezTo>
                      <a:pt x="26" y="74"/>
                      <a:pt x="27" y="76"/>
                      <a:pt x="28" y="7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51" name="Freeform 22"/>
              <p:cNvSpPr>
                <a:spLocks/>
              </p:cNvSpPr>
              <p:nvPr userDrawn="1"/>
            </p:nvSpPr>
            <p:spPr bwMode="auto">
              <a:xfrm>
                <a:off x="2093913" y="4427538"/>
                <a:ext cx="119063" cy="136525"/>
              </a:xfrm>
              <a:custGeom>
                <a:avLst/>
                <a:gdLst>
                  <a:gd name="T0" fmla="*/ 27 w 92"/>
                  <a:gd name="T1" fmla="*/ 78 h 106"/>
                  <a:gd name="T2" fmla="*/ 32 w 92"/>
                  <a:gd name="T3" fmla="*/ 84 h 106"/>
                  <a:gd name="T4" fmla="*/ 39 w 92"/>
                  <a:gd name="T5" fmla="*/ 87 h 106"/>
                  <a:gd name="T6" fmla="*/ 47 w 92"/>
                  <a:gd name="T7" fmla="*/ 88 h 106"/>
                  <a:gd name="T8" fmla="*/ 53 w 92"/>
                  <a:gd name="T9" fmla="*/ 87 h 106"/>
                  <a:gd name="T10" fmla="*/ 59 w 92"/>
                  <a:gd name="T11" fmla="*/ 85 h 106"/>
                  <a:gd name="T12" fmla="*/ 63 w 92"/>
                  <a:gd name="T13" fmla="*/ 81 h 106"/>
                  <a:gd name="T14" fmla="*/ 65 w 92"/>
                  <a:gd name="T15" fmla="*/ 75 h 106"/>
                  <a:gd name="T16" fmla="*/ 57 w 92"/>
                  <a:gd name="T17" fmla="*/ 65 h 106"/>
                  <a:gd name="T18" fmla="*/ 34 w 92"/>
                  <a:gd name="T19" fmla="*/ 59 h 106"/>
                  <a:gd name="T20" fmla="*/ 22 w 92"/>
                  <a:gd name="T21" fmla="*/ 56 h 106"/>
                  <a:gd name="T22" fmla="*/ 12 w 92"/>
                  <a:gd name="T23" fmla="*/ 51 h 106"/>
                  <a:gd name="T24" fmla="*/ 5 w 92"/>
                  <a:gd name="T25" fmla="*/ 44 h 106"/>
                  <a:gd name="T26" fmla="*/ 2 w 92"/>
                  <a:gd name="T27" fmla="*/ 33 h 106"/>
                  <a:gd name="T28" fmla="*/ 6 w 92"/>
                  <a:gd name="T29" fmla="*/ 17 h 106"/>
                  <a:gd name="T30" fmla="*/ 16 w 92"/>
                  <a:gd name="T31" fmla="*/ 7 h 106"/>
                  <a:gd name="T32" fmla="*/ 30 w 92"/>
                  <a:gd name="T33" fmla="*/ 2 h 106"/>
                  <a:gd name="T34" fmla="*/ 45 w 92"/>
                  <a:gd name="T35" fmla="*/ 0 h 106"/>
                  <a:gd name="T36" fmla="*/ 61 w 92"/>
                  <a:gd name="T37" fmla="*/ 2 h 106"/>
                  <a:gd name="T38" fmla="*/ 75 w 92"/>
                  <a:gd name="T39" fmla="*/ 7 h 106"/>
                  <a:gd name="T40" fmla="*/ 85 w 92"/>
                  <a:gd name="T41" fmla="*/ 17 h 106"/>
                  <a:gd name="T42" fmla="*/ 90 w 92"/>
                  <a:gd name="T43" fmla="*/ 32 h 106"/>
                  <a:gd name="T44" fmla="*/ 63 w 92"/>
                  <a:gd name="T45" fmla="*/ 32 h 106"/>
                  <a:gd name="T46" fmla="*/ 57 w 92"/>
                  <a:gd name="T47" fmla="*/ 22 h 106"/>
                  <a:gd name="T48" fmla="*/ 45 w 92"/>
                  <a:gd name="T49" fmla="*/ 19 h 106"/>
                  <a:gd name="T50" fmla="*/ 40 w 92"/>
                  <a:gd name="T51" fmla="*/ 19 h 106"/>
                  <a:gd name="T52" fmla="*/ 35 w 92"/>
                  <a:gd name="T53" fmla="*/ 20 h 106"/>
                  <a:gd name="T54" fmla="*/ 31 w 92"/>
                  <a:gd name="T55" fmla="*/ 23 h 106"/>
                  <a:gd name="T56" fmla="*/ 29 w 92"/>
                  <a:gd name="T57" fmla="*/ 28 h 106"/>
                  <a:gd name="T58" fmla="*/ 32 w 92"/>
                  <a:gd name="T59" fmla="*/ 34 h 106"/>
                  <a:gd name="T60" fmla="*/ 39 w 92"/>
                  <a:gd name="T61" fmla="*/ 38 h 106"/>
                  <a:gd name="T62" fmla="*/ 49 w 92"/>
                  <a:gd name="T63" fmla="*/ 40 h 106"/>
                  <a:gd name="T64" fmla="*/ 61 w 92"/>
                  <a:gd name="T65" fmla="*/ 43 h 106"/>
                  <a:gd name="T66" fmla="*/ 72 w 92"/>
                  <a:gd name="T67" fmla="*/ 46 h 106"/>
                  <a:gd name="T68" fmla="*/ 82 w 92"/>
                  <a:gd name="T69" fmla="*/ 51 h 106"/>
                  <a:gd name="T70" fmla="*/ 90 w 92"/>
                  <a:gd name="T71" fmla="*/ 59 h 106"/>
                  <a:gd name="T72" fmla="*/ 92 w 92"/>
                  <a:gd name="T73" fmla="*/ 71 h 106"/>
                  <a:gd name="T74" fmla="*/ 88 w 92"/>
                  <a:gd name="T75" fmla="*/ 88 h 106"/>
                  <a:gd name="T76" fmla="*/ 78 w 92"/>
                  <a:gd name="T77" fmla="*/ 98 h 106"/>
                  <a:gd name="T78" fmla="*/ 63 w 92"/>
                  <a:gd name="T79" fmla="*/ 104 h 106"/>
                  <a:gd name="T80" fmla="*/ 47 w 92"/>
                  <a:gd name="T81" fmla="*/ 106 h 106"/>
                  <a:gd name="T82" fmla="*/ 30 w 92"/>
                  <a:gd name="T83" fmla="*/ 104 h 106"/>
                  <a:gd name="T84" fmla="*/ 15 w 92"/>
                  <a:gd name="T85" fmla="*/ 98 h 106"/>
                  <a:gd name="T86" fmla="*/ 4 w 92"/>
                  <a:gd name="T87" fmla="*/ 87 h 106"/>
                  <a:gd name="T88" fmla="*/ 0 w 92"/>
                  <a:gd name="T89" fmla="*/ 71 h 106"/>
                  <a:gd name="T90" fmla="*/ 26 w 92"/>
                  <a:gd name="T91" fmla="*/ 71 h 106"/>
                  <a:gd name="T92" fmla="*/ 27 w 92"/>
                  <a:gd name="T93" fmla="*/ 7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2" h="106">
                    <a:moveTo>
                      <a:pt x="27" y="78"/>
                    </a:moveTo>
                    <a:cubicBezTo>
                      <a:pt x="29" y="80"/>
                      <a:pt x="30" y="82"/>
                      <a:pt x="32" y="84"/>
                    </a:cubicBezTo>
                    <a:cubicBezTo>
                      <a:pt x="34" y="85"/>
                      <a:pt x="36" y="86"/>
                      <a:pt x="39" y="87"/>
                    </a:cubicBezTo>
                    <a:cubicBezTo>
                      <a:pt x="41" y="87"/>
                      <a:pt x="44" y="88"/>
                      <a:pt x="47" y="88"/>
                    </a:cubicBezTo>
                    <a:cubicBezTo>
                      <a:pt x="49" y="88"/>
                      <a:pt x="51" y="87"/>
                      <a:pt x="53" y="87"/>
                    </a:cubicBezTo>
                    <a:cubicBezTo>
                      <a:pt x="55" y="86"/>
                      <a:pt x="57" y="86"/>
                      <a:pt x="59" y="85"/>
                    </a:cubicBezTo>
                    <a:cubicBezTo>
                      <a:pt x="60" y="84"/>
                      <a:pt x="62" y="82"/>
                      <a:pt x="63" y="81"/>
                    </a:cubicBezTo>
                    <a:cubicBezTo>
                      <a:pt x="64" y="79"/>
                      <a:pt x="65" y="77"/>
                      <a:pt x="65" y="75"/>
                    </a:cubicBezTo>
                    <a:cubicBezTo>
                      <a:pt x="65" y="71"/>
                      <a:pt x="62" y="68"/>
                      <a:pt x="57" y="65"/>
                    </a:cubicBezTo>
                    <a:cubicBezTo>
                      <a:pt x="51" y="63"/>
                      <a:pt x="43" y="61"/>
                      <a:pt x="34" y="59"/>
                    </a:cubicBezTo>
                    <a:cubicBezTo>
                      <a:pt x="30" y="58"/>
                      <a:pt x="26" y="57"/>
                      <a:pt x="22" y="56"/>
                    </a:cubicBezTo>
                    <a:cubicBezTo>
                      <a:pt x="18" y="55"/>
                      <a:pt x="15" y="53"/>
                      <a:pt x="12" y="51"/>
                    </a:cubicBezTo>
                    <a:cubicBezTo>
                      <a:pt x="9" y="49"/>
                      <a:pt x="6" y="47"/>
                      <a:pt x="5" y="44"/>
                    </a:cubicBezTo>
                    <a:cubicBezTo>
                      <a:pt x="3" y="41"/>
                      <a:pt x="2" y="37"/>
                      <a:pt x="2" y="33"/>
                    </a:cubicBezTo>
                    <a:cubicBezTo>
                      <a:pt x="2" y="26"/>
                      <a:pt x="3" y="21"/>
                      <a:pt x="6" y="17"/>
                    </a:cubicBezTo>
                    <a:cubicBezTo>
                      <a:pt x="8" y="13"/>
                      <a:pt x="11" y="9"/>
                      <a:pt x="16" y="7"/>
                    </a:cubicBezTo>
                    <a:cubicBezTo>
                      <a:pt x="20" y="4"/>
                      <a:pt x="24" y="3"/>
                      <a:pt x="30" y="2"/>
                    </a:cubicBezTo>
                    <a:cubicBezTo>
                      <a:pt x="35" y="1"/>
                      <a:pt x="40" y="0"/>
                      <a:pt x="45" y="0"/>
                    </a:cubicBezTo>
                    <a:cubicBezTo>
                      <a:pt x="51" y="0"/>
                      <a:pt x="56" y="1"/>
                      <a:pt x="61" y="2"/>
                    </a:cubicBezTo>
                    <a:cubicBezTo>
                      <a:pt x="66" y="3"/>
                      <a:pt x="71" y="5"/>
                      <a:pt x="75" y="7"/>
                    </a:cubicBezTo>
                    <a:cubicBezTo>
                      <a:pt x="79" y="10"/>
                      <a:pt x="82" y="13"/>
                      <a:pt x="85" y="17"/>
                    </a:cubicBezTo>
                    <a:cubicBezTo>
                      <a:pt x="87" y="21"/>
                      <a:pt x="89" y="26"/>
                      <a:pt x="90" y="32"/>
                    </a:cubicBezTo>
                    <a:cubicBezTo>
                      <a:pt x="63" y="32"/>
                      <a:pt x="63" y="32"/>
                      <a:pt x="63" y="32"/>
                    </a:cubicBezTo>
                    <a:cubicBezTo>
                      <a:pt x="63" y="27"/>
                      <a:pt x="61" y="23"/>
                      <a:pt x="57" y="22"/>
                    </a:cubicBezTo>
                    <a:cubicBezTo>
                      <a:pt x="54" y="20"/>
                      <a:pt x="50" y="19"/>
                      <a:pt x="45" y="19"/>
                    </a:cubicBezTo>
                    <a:cubicBezTo>
                      <a:pt x="43" y="19"/>
                      <a:pt x="41" y="19"/>
                      <a:pt x="40" y="19"/>
                    </a:cubicBezTo>
                    <a:cubicBezTo>
                      <a:pt x="38" y="19"/>
                      <a:pt x="36" y="20"/>
                      <a:pt x="35" y="20"/>
                    </a:cubicBezTo>
                    <a:cubicBezTo>
                      <a:pt x="33" y="21"/>
                      <a:pt x="32" y="22"/>
                      <a:pt x="31" y="23"/>
                    </a:cubicBezTo>
                    <a:cubicBezTo>
                      <a:pt x="30" y="24"/>
                      <a:pt x="29" y="26"/>
                      <a:pt x="29" y="28"/>
                    </a:cubicBezTo>
                    <a:cubicBezTo>
                      <a:pt x="29" y="31"/>
                      <a:pt x="30" y="33"/>
                      <a:pt x="32" y="34"/>
                    </a:cubicBezTo>
                    <a:cubicBezTo>
                      <a:pt x="34" y="36"/>
                      <a:pt x="36" y="37"/>
                      <a:pt x="39" y="38"/>
                    </a:cubicBezTo>
                    <a:cubicBezTo>
                      <a:pt x="42" y="39"/>
                      <a:pt x="45" y="40"/>
                      <a:pt x="49" y="40"/>
                    </a:cubicBezTo>
                    <a:cubicBezTo>
                      <a:pt x="53" y="41"/>
                      <a:pt x="57" y="42"/>
                      <a:pt x="61" y="43"/>
                    </a:cubicBezTo>
                    <a:cubicBezTo>
                      <a:pt x="65" y="44"/>
                      <a:pt x="68" y="45"/>
                      <a:pt x="72" y="46"/>
                    </a:cubicBezTo>
                    <a:cubicBezTo>
                      <a:pt x="76" y="48"/>
                      <a:pt x="79" y="49"/>
                      <a:pt x="82" y="51"/>
                    </a:cubicBezTo>
                    <a:cubicBezTo>
                      <a:pt x="85" y="54"/>
                      <a:pt x="88" y="56"/>
                      <a:pt x="90" y="59"/>
                    </a:cubicBezTo>
                    <a:cubicBezTo>
                      <a:pt x="91" y="63"/>
                      <a:pt x="92" y="66"/>
                      <a:pt x="92" y="71"/>
                    </a:cubicBezTo>
                    <a:cubicBezTo>
                      <a:pt x="92" y="78"/>
                      <a:pt x="91" y="83"/>
                      <a:pt x="88" y="88"/>
                    </a:cubicBezTo>
                    <a:cubicBezTo>
                      <a:pt x="86" y="92"/>
                      <a:pt x="82" y="96"/>
                      <a:pt x="78" y="98"/>
                    </a:cubicBezTo>
                    <a:cubicBezTo>
                      <a:pt x="74" y="101"/>
                      <a:pt x="69" y="103"/>
                      <a:pt x="63" y="104"/>
                    </a:cubicBezTo>
                    <a:cubicBezTo>
                      <a:pt x="58" y="105"/>
                      <a:pt x="52" y="106"/>
                      <a:pt x="47" y="106"/>
                    </a:cubicBezTo>
                    <a:cubicBezTo>
                      <a:pt x="41" y="106"/>
                      <a:pt x="35" y="105"/>
                      <a:pt x="30" y="104"/>
                    </a:cubicBezTo>
                    <a:cubicBezTo>
                      <a:pt x="24" y="103"/>
                      <a:pt x="19" y="101"/>
                      <a:pt x="15" y="98"/>
                    </a:cubicBezTo>
                    <a:cubicBezTo>
                      <a:pt x="10" y="95"/>
                      <a:pt x="7" y="92"/>
                      <a:pt x="4" y="87"/>
                    </a:cubicBezTo>
                    <a:cubicBezTo>
                      <a:pt x="1" y="83"/>
                      <a:pt x="0" y="77"/>
                      <a:pt x="0" y="71"/>
                    </a:cubicBezTo>
                    <a:cubicBezTo>
                      <a:pt x="26" y="71"/>
                      <a:pt x="26" y="71"/>
                      <a:pt x="26" y="71"/>
                    </a:cubicBezTo>
                    <a:cubicBezTo>
                      <a:pt x="26" y="74"/>
                      <a:pt x="26" y="76"/>
                      <a:pt x="27" y="7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52" name="Freeform 23"/>
              <p:cNvSpPr>
                <a:spLocks/>
              </p:cNvSpPr>
              <p:nvPr userDrawn="1"/>
            </p:nvSpPr>
            <p:spPr bwMode="auto">
              <a:xfrm>
                <a:off x="1173163" y="4627563"/>
                <a:ext cx="150813" cy="187325"/>
              </a:xfrm>
              <a:custGeom>
                <a:avLst/>
                <a:gdLst>
                  <a:gd name="T0" fmla="*/ 32 w 117"/>
                  <a:gd name="T1" fmla="*/ 108 h 145"/>
                  <a:gd name="T2" fmla="*/ 39 w 117"/>
                  <a:gd name="T3" fmla="*/ 116 h 145"/>
                  <a:gd name="T4" fmla="*/ 49 w 117"/>
                  <a:gd name="T5" fmla="*/ 120 h 145"/>
                  <a:gd name="T6" fmla="*/ 60 w 117"/>
                  <a:gd name="T7" fmla="*/ 122 h 145"/>
                  <a:gd name="T8" fmla="*/ 69 w 117"/>
                  <a:gd name="T9" fmla="*/ 121 h 145"/>
                  <a:gd name="T10" fmla="*/ 78 w 117"/>
                  <a:gd name="T11" fmla="*/ 118 h 145"/>
                  <a:gd name="T12" fmla="*/ 84 w 117"/>
                  <a:gd name="T13" fmla="*/ 113 h 145"/>
                  <a:gd name="T14" fmla="*/ 87 w 117"/>
                  <a:gd name="T15" fmla="*/ 104 h 145"/>
                  <a:gd name="T16" fmla="*/ 84 w 117"/>
                  <a:gd name="T17" fmla="*/ 95 h 145"/>
                  <a:gd name="T18" fmla="*/ 74 w 117"/>
                  <a:gd name="T19" fmla="*/ 90 h 145"/>
                  <a:gd name="T20" fmla="*/ 61 w 117"/>
                  <a:gd name="T21" fmla="*/ 85 h 145"/>
                  <a:gd name="T22" fmla="*/ 46 w 117"/>
                  <a:gd name="T23" fmla="*/ 82 h 145"/>
                  <a:gd name="T24" fmla="*/ 31 w 117"/>
                  <a:gd name="T25" fmla="*/ 77 h 145"/>
                  <a:gd name="T26" fmla="*/ 18 w 117"/>
                  <a:gd name="T27" fmla="*/ 70 h 145"/>
                  <a:gd name="T28" fmla="*/ 8 w 117"/>
                  <a:gd name="T29" fmla="*/ 58 h 145"/>
                  <a:gd name="T30" fmla="*/ 5 w 117"/>
                  <a:gd name="T31" fmla="*/ 42 h 145"/>
                  <a:gd name="T32" fmla="*/ 9 w 117"/>
                  <a:gd name="T33" fmla="*/ 24 h 145"/>
                  <a:gd name="T34" fmla="*/ 21 w 117"/>
                  <a:gd name="T35" fmla="*/ 11 h 145"/>
                  <a:gd name="T36" fmla="*/ 38 w 117"/>
                  <a:gd name="T37" fmla="*/ 3 h 145"/>
                  <a:gd name="T38" fmla="*/ 56 w 117"/>
                  <a:gd name="T39" fmla="*/ 0 h 145"/>
                  <a:gd name="T40" fmla="*/ 77 w 117"/>
                  <a:gd name="T41" fmla="*/ 3 h 145"/>
                  <a:gd name="T42" fmla="*/ 95 w 117"/>
                  <a:gd name="T43" fmla="*/ 11 h 145"/>
                  <a:gd name="T44" fmla="*/ 107 w 117"/>
                  <a:gd name="T45" fmla="*/ 25 h 145"/>
                  <a:gd name="T46" fmla="*/ 112 w 117"/>
                  <a:gd name="T47" fmla="*/ 45 h 145"/>
                  <a:gd name="T48" fmla="*/ 82 w 117"/>
                  <a:gd name="T49" fmla="*/ 45 h 145"/>
                  <a:gd name="T50" fmla="*/ 80 w 117"/>
                  <a:gd name="T51" fmla="*/ 35 h 145"/>
                  <a:gd name="T52" fmla="*/ 74 w 117"/>
                  <a:gd name="T53" fmla="*/ 28 h 145"/>
                  <a:gd name="T54" fmla="*/ 65 w 117"/>
                  <a:gd name="T55" fmla="*/ 25 h 145"/>
                  <a:gd name="T56" fmla="*/ 55 w 117"/>
                  <a:gd name="T57" fmla="*/ 24 h 145"/>
                  <a:gd name="T58" fmla="*/ 48 w 117"/>
                  <a:gd name="T59" fmla="*/ 25 h 145"/>
                  <a:gd name="T60" fmla="*/ 41 w 117"/>
                  <a:gd name="T61" fmla="*/ 28 h 145"/>
                  <a:gd name="T62" fmla="*/ 36 w 117"/>
                  <a:gd name="T63" fmla="*/ 32 h 145"/>
                  <a:gd name="T64" fmla="*/ 34 w 117"/>
                  <a:gd name="T65" fmla="*/ 40 h 145"/>
                  <a:gd name="T66" fmla="*/ 36 w 117"/>
                  <a:gd name="T67" fmla="*/ 46 h 145"/>
                  <a:gd name="T68" fmla="*/ 42 w 117"/>
                  <a:gd name="T69" fmla="*/ 51 h 145"/>
                  <a:gd name="T70" fmla="*/ 54 w 117"/>
                  <a:gd name="T71" fmla="*/ 55 h 145"/>
                  <a:gd name="T72" fmla="*/ 75 w 117"/>
                  <a:gd name="T73" fmla="*/ 61 h 145"/>
                  <a:gd name="T74" fmla="*/ 86 w 117"/>
                  <a:gd name="T75" fmla="*/ 63 h 145"/>
                  <a:gd name="T76" fmla="*/ 100 w 117"/>
                  <a:gd name="T77" fmla="*/ 70 h 145"/>
                  <a:gd name="T78" fmla="*/ 112 w 117"/>
                  <a:gd name="T79" fmla="*/ 82 h 145"/>
                  <a:gd name="T80" fmla="*/ 117 w 117"/>
                  <a:gd name="T81" fmla="*/ 101 h 145"/>
                  <a:gd name="T82" fmla="*/ 113 w 117"/>
                  <a:gd name="T83" fmla="*/ 119 h 145"/>
                  <a:gd name="T84" fmla="*/ 102 w 117"/>
                  <a:gd name="T85" fmla="*/ 133 h 145"/>
                  <a:gd name="T86" fmla="*/ 84 w 117"/>
                  <a:gd name="T87" fmla="*/ 142 h 145"/>
                  <a:gd name="T88" fmla="*/ 59 w 117"/>
                  <a:gd name="T89" fmla="*/ 145 h 145"/>
                  <a:gd name="T90" fmla="*/ 37 w 117"/>
                  <a:gd name="T91" fmla="*/ 142 h 145"/>
                  <a:gd name="T92" fmla="*/ 18 w 117"/>
                  <a:gd name="T93" fmla="*/ 134 h 145"/>
                  <a:gd name="T94" fmla="*/ 5 w 117"/>
                  <a:gd name="T95" fmla="*/ 118 h 145"/>
                  <a:gd name="T96" fmla="*/ 0 w 117"/>
                  <a:gd name="T97" fmla="*/ 96 h 145"/>
                  <a:gd name="T98" fmla="*/ 30 w 117"/>
                  <a:gd name="T99" fmla="*/ 96 h 145"/>
                  <a:gd name="T100" fmla="*/ 32 w 117"/>
                  <a:gd name="T101" fmla="*/ 108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7" h="145">
                    <a:moveTo>
                      <a:pt x="32" y="108"/>
                    </a:moveTo>
                    <a:cubicBezTo>
                      <a:pt x="34" y="111"/>
                      <a:pt x="36" y="114"/>
                      <a:pt x="39" y="116"/>
                    </a:cubicBezTo>
                    <a:cubicBezTo>
                      <a:pt x="42" y="118"/>
                      <a:pt x="45" y="119"/>
                      <a:pt x="49" y="120"/>
                    </a:cubicBezTo>
                    <a:cubicBezTo>
                      <a:pt x="52" y="121"/>
                      <a:pt x="56" y="122"/>
                      <a:pt x="60" y="122"/>
                    </a:cubicBezTo>
                    <a:cubicBezTo>
                      <a:pt x="63" y="122"/>
                      <a:pt x="66" y="121"/>
                      <a:pt x="69" y="121"/>
                    </a:cubicBezTo>
                    <a:cubicBezTo>
                      <a:pt x="72" y="121"/>
                      <a:pt x="75" y="120"/>
                      <a:pt x="78" y="118"/>
                    </a:cubicBezTo>
                    <a:cubicBezTo>
                      <a:pt x="80" y="117"/>
                      <a:pt x="83" y="115"/>
                      <a:pt x="84" y="113"/>
                    </a:cubicBezTo>
                    <a:cubicBezTo>
                      <a:pt x="86" y="111"/>
                      <a:pt x="87" y="108"/>
                      <a:pt x="87" y="104"/>
                    </a:cubicBezTo>
                    <a:cubicBezTo>
                      <a:pt x="87" y="101"/>
                      <a:pt x="86" y="98"/>
                      <a:pt x="84" y="95"/>
                    </a:cubicBezTo>
                    <a:cubicBezTo>
                      <a:pt x="81" y="93"/>
                      <a:pt x="78" y="91"/>
                      <a:pt x="74" y="90"/>
                    </a:cubicBezTo>
                    <a:cubicBezTo>
                      <a:pt x="70" y="88"/>
                      <a:pt x="66" y="87"/>
                      <a:pt x="61" y="85"/>
                    </a:cubicBezTo>
                    <a:cubicBezTo>
                      <a:pt x="56" y="84"/>
                      <a:pt x="51" y="83"/>
                      <a:pt x="46" y="82"/>
                    </a:cubicBezTo>
                    <a:cubicBezTo>
                      <a:pt x="41" y="80"/>
                      <a:pt x="36" y="79"/>
                      <a:pt x="31" y="77"/>
                    </a:cubicBezTo>
                    <a:cubicBezTo>
                      <a:pt x="26" y="75"/>
                      <a:pt x="22" y="73"/>
                      <a:pt x="18" y="70"/>
                    </a:cubicBezTo>
                    <a:cubicBezTo>
                      <a:pt x="14" y="67"/>
                      <a:pt x="11" y="63"/>
                      <a:pt x="8" y="58"/>
                    </a:cubicBezTo>
                    <a:cubicBezTo>
                      <a:pt x="6" y="54"/>
                      <a:pt x="5" y="49"/>
                      <a:pt x="5" y="42"/>
                    </a:cubicBezTo>
                    <a:cubicBezTo>
                      <a:pt x="5" y="35"/>
                      <a:pt x="6" y="29"/>
                      <a:pt x="9" y="24"/>
                    </a:cubicBezTo>
                    <a:cubicBezTo>
                      <a:pt x="12" y="19"/>
                      <a:pt x="16" y="14"/>
                      <a:pt x="21" y="11"/>
                    </a:cubicBezTo>
                    <a:cubicBezTo>
                      <a:pt x="26" y="7"/>
                      <a:pt x="32" y="5"/>
                      <a:pt x="38" y="3"/>
                    </a:cubicBezTo>
                    <a:cubicBezTo>
                      <a:pt x="44" y="1"/>
                      <a:pt x="50" y="0"/>
                      <a:pt x="56" y="0"/>
                    </a:cubicBezTo>
                    <a:cubicBezTo>
                      <a:pt x="64" y="0"/>
                      <a:pt x="71" y="1"/>
                      <a:pt x="77" y="3"/>
                    </a:cubicBezTo>
                    <a:cubicBezTo>
                      <a:pt x="84" y="4"/>
                      <a:pt x="90" y="7"/>
                      <a:pt x="95" y="11"/>
                    </a:cubicBezTo>
                    <a:cubicBezTo>
                      <a:pt x="100" y="14"/>
                      <a:pt x="104" y="19"/>
                      <a:pt x="107" y="25"/>
                    </a:cubicBezTo>
                    <a:cubicBezTo>
                      <a:pt x="110" y="30"/>
                      <a:pt x="112" y="37"/>
                      <a:pt x="112" y="45"/>
                    </a:cubicBezTo>
                    <a:cubicBezTo>
                      <a:pt x="82" y="45"/>
                      <a:pt x="82" y="45"/>
                      <a:pt x="82" y="45"/>
                    </a:cubicBezTo>
                    <a:cubicBezTo>
                      <a:pt x="82" y="41"/>
                      <a:pt x="81" y="37"/>
                      <a:pt x="80" y="35"/>
                    </a:cubicBezTo>
                    <a:cubicBezTo>
                      <a:pt x="78" y="32"/>
                      <a:pt x="76" y="30"/>
                      <a:pt x="74" y="28"/>
                    </a:cubicBezTo>
                    <a:cubicBezTo>
                      <a:pt x="71" y="27"/>
                      <a:pt x="69" y="26"/>
                      <a:pt x="65" y="25"/>
                    </a:cubicBezTo>
                    <a:cubicBezTo>
                      <a:pt x="62" y="24"/>
                      <a:pt x="59" y="24"/>
                      <a:pt x="55" y="24"/>
                    </a:cubicBezTo>
                    <a:cubicBezTo>
                      <a:pt x="53" y="24"/>
                      <a:pt x="50" y="24"/>
                      <a:pt x="48" y="25"/>
                    </a:cubicBezTo>
                    <a:cubicBezTo>
                      <a:pt x="45" y="25"/>
                      <a:pt x="43" y="26"/>
                      <a:pt x="41" y="28"/>
                    </a:cubicBezTo>
                    <a:cubicBezTo>
                      <a:pt x="39" y="29"/>
                      <a:pt x="37" y="30"/>
                      <a:pt x="36" y="32"/>
                    </a:cubicBezTo>
                    <a:cubicBezTo>
                      <a:pt x="35" y="34"/>
                      <a:pt x="34" y="37"/>
                      <a:pt x="34" y="40"/>
                    </a:cubicBezTo>
                    <a:cubicBezTo>
                      <a:pt x="34" y="42"/>
                      <a:pt x="35" y="45"/>
                      <a:pt x="36" y="46"/>
                    </a:cubicBezTo>
                    <a:cubicBezTo>
                      <a:pt x="37" y="48"/>
                      <a:pt x="39" y="50"/>
                      <a:pt x="42" y="51"/>
                    </a:cubicBezTo>
                    <a:cubicBezTo>
                      <a:pt x="45" y="52"/>
                      <a:pt x="49" y="54"/>
                      <a:pt x="54" y="55"/>
                    </a:cubicBezTo>
                    <a:cubicBezTo>
                      <a:pt x="60" y="57"/>
                      <a:pt x="67" y="58"/>
                      <a:pt x="75" y="61"/>
                    </a:cubicBezTo>
                    <a:cubicBezTo>
                      <a:pt x="78" y="61"/>
                      <a:pt x="82" y="62"/>
                      <a:pt x="86" y="63"/>
                    </a:cubicBezTo>
                    <a:cubicBezTo>
                      <a:pt x="91" y="65"/>
                      <a:pt x="95" y="67"/>
                      <a:pt x="100" y="70"/>
                    </a:cubicBezTo>
                    <a:cubicBezTo>
                      <a:pt x="104" y="73"/>
                      <a:pt x="108" y="77"/>
                      <a:pt x="112" y="82"/>
                    </a:cubicBezTo>
                    <a:cubicBezTo>
                      <a:pt x="115" y="87"/>
                      <a:pt x="117" y="93"/>
                      <a:pt x="117" y="101"/>
                    </a:cubicBezTo>
                    <a:cubicBezTo>
                      <a:pt x="117" y="107"/>
                      <a:pt x="115" y="113"/>
                      <a:pt x="113" y="119"/>
                    </a:cubicBezTo>
                    <a:cubicBezTo>
                      <a:pt x="110" y="124"/>
                      <a:pt x="107" y="129"/>
                      <a:pt x="102" y="133"/>
                    </a:cubicBezTo>
                    <a:cubicBezTo>
                      <a:pt x="97" y="137"/>
                      <a:pt x="91" y="140"/>
                      <a:pt x="84" y="142"/>
                    </a:cubicBezTo>
                    <a:cubicBezTo>
                      <a:pt x="77" y="144"/>
                      <a:pt x="68" y="145"/>
                      <a:pt x="59" y="145"/>
                    </a:cubicBezTo>
                    <a:cubicBezTo>
                      <a:pt x="51" y="145"/>
                      <a:pt x="44" y="144"/>
                      <a:pt x="37" y="142"/>
                    </a:cubicBezTo>
                    <a:cubicBezTo>
                      <a:pt x="30" y="140"/>
                      <a:pt x="23" y="138"/>
                      <a:pt x="18" y="134"/>
                    </a:cubicBezTo>
                    <a:cubicBezTo>
                      <a:pt x="12" y="129"/>
                      <a:pt x="8" y="124"/>
                      <a:pt x="5" y="118"/>
                    </a:cubicBezTo>
                    <a:cubicBezTo>
                      <a:pt x="2" y="112"/>
                      <a:pt x="0" y="105"/>
                      <a:pt x="0" y="96"/>
                    </a:cubicBezTo>
                    <a:cubicBezTo>
                      <a:pt x="30" y="96"/>
                      <a:pt x="30" y="96"/>
                      <a:pt x="30" y="96"/>
                    </a:cubicBezTo>
                    <a:cubicBezTo>
                      <a:pt x="30" y="101"/>
                      <a:pt x="30" y="105"/>
                      <a:pt x="32" y="10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53" name="Freeform 24"/>
              <p:cNvSpPr>
                <a:spLocks noEditPoints="1"/>
              </p:cNvSpPr>
              <p:nvPr userDrawn="1"/>
            </p:nvSpPr>
            <p:spPr bwMode="auto">
              <a:xfrm>
                <a:off x="1333500" y="4678363"/>
                <a:ext cx="128588" cy="136525"/>
              </a:xfrm>
              <a:custGeom>
                <a:avLst/>
                <a:gdLst>
                  <a:gd name="T0" fmla="*/ 34 w 100"/>
                  <a:gd name="T1" fmla="*/ 79 h 106"/>
                  <a:gd name="T2" fmla="*/ 52 w 100"/>
                  <a:gd name="T3" fmla="*/ 85 h 106"/>
                  <a:gd name="T4" fmla="*/ 66 w 100"/>
                  <a:gd name="T5" fmla="*/ 81 h 106"/>
                  <a:gd name="T6" fmla="*/ 74 w 100"/>
                  <a:gd name="T7" fmla="*/ 72 h 106"/>
                  <a:gd name="T8" fmla="*/ 98 w 100"/>
                  <a:gd name="T9" fmla="*/ 72 h 106"/>
                  <a:gd name="T10" fmla="*/ 80 w 100"/>
                  <a:gd name="T11" fmla="*/ 98 h 106"/>
                  <a:gd name="T12" fmla="*/ 51 w 100"/>
                  <a:gd name="T13" fmla="*/ 106 h 106"/>
                  <a:gd name="T14" fmla="*/ 30 w 100"/>
                  <a:gd name="T15" fmla="*/ 102 h 106"/>
                  <a:gd name="T16" fmla="*/ 14 w 100"/>
                  <a:gd name="T17" fmla="*/ 91 h 106"/>
                  <a:gd name="T18" fmla="*/ 3 w 100"/>
                  <a:gd name="T19" fmla="*/ 74 h 106"/>
                  <a:gd name="T20" fmla="*/ 0 w 100"/>
                  <a:gd name="T21" fmla="*/ 53 h 106"/>
                  <a:gd name="T22" fmla="*/ 3 w 100"/>
                  <a:gd name="T23" fmla="*/ 32 h 106"/>
                  <a:gd name="T24" fmla="*/ 14 w 100"/>
                  <a:gd name="T25" fmla="*/ 15 h 106"/>
                  <a:gd name="T26" fmla="*/ 30 w 100"/>
                  <a:gd name="T27" fmla="*/ 4 h 106"/>
                  <a:gd name="T28" fmla="*/ 51 w 100"/>
                  <a:gd name="T29" fmla="*/ 0 h 106"/>
                  <a:gd name="T30" fmla="*/ 73 w 100"/>
                  <a:gd name="T31" fmla="*/ 5 h 106"/>
                  <a:gd name="T32" fmla="*/ 89 w 100"/>
                  <a:gd name="T33" fmla="*/ 18 h 106"/>
                  <a:gd name="T34" fmla="*/ 98 w 100"/>
                  <a:gd name="T35" fmla="*/ 37 h 106"/>
                  <a:gd name="T36" fmla="*/ 100 w 100"/>
                  <a:gd name="T37" fmla="*/ 60 h 106"/>
                  <a:gd name="T38" fmla="*/ 27 w 100"/>
                  <a:gd name="T39" fmla="*/ 60 h 106"/>
                  <a:gd name="T40" fmla="*/ 34 w 100"/>
                  <a:gd name="T41" fmla="*/ 79 h 106"/>
                  <a:gd name="T42" fmla="*/ 65 w 100"/>
                  <a:gd name="T43" fmla="*/ 26 h 106"/>
                  <a:gd name="T44" fmla="*/ 50 w 100"/>
                  <a:gd name="T45" fmla="*/ 21 h 106"/>
                  <a:gd name="T46" fmla="*/ 39 w 100"/>
                  <a:gd name="T47" fmla="*/ 23 h 106"/>
                  <a:gd name="T48" fmla="*/ 32 w 100"/>
                  <a:gd name="T49" fmla="*/ 29 h 106"/>
                  <a:gd name="T50" fmla="*/ 29 w 100"/>
                  <a:gd name="T51" fmla="*/ 36 h 106"/>
                  <a:gd name="T52" fmla="*/ 27 w 100"/>
                  <a:gd name="T53" fmla="*/ 42 h 106"/>
                  <a:gd name="T54" fmla="*/ 72 w 100"/>
                  <a:gd name="T55" fmla="*/ 42 h 106"/>
                  <a:gd name="T56" fmla="*/ 65 w 100"/>
                  <a:gd name="T57" fmla="*/ 2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0" h="106">
                    <a:moveTo>
                      <a:pt x="34" y="79"/>
                    </a:moveTo>
                    <a:cubicBezTo>
                      <a:pt x="38" y="83"/>
                      <a:pt x="44" y="85"/>
                      <a:pt x="52" y="85"/>
                    </a:cubicBezTo>
                    <a:cubicBezTo>
                      <a:pt x="57" y="85"/>
                      <a:pt x="62" y="84"/>
                      <a:pt x="66" y="81"/>
                    </a:cubicBezTo>
                    <a:cubicBezTo>
                      <a:pt x="70" y="78"/>
                      <a:pt x="73" y="75"/>
                      <a:pt x="74" y="72"/>
                    </a:cubicBezTo>
                    <a:cubicBezTo>
                      <a:pt x="98" y="72"/>
                      <a:pt x="98" y="72"/>
                      <a:pt x="98" y="72"/>
                    </a:cubicBezTo>
                    <a:cubicBezTo>
                      <a:pt x="94" y="84"/>
                      <a:pt x="88" y="93"/>
                      <a:pt x="80" y="98"/>
                    </a:cubicBezTo>
                    <a:cubicBezTo>
                      <a:pt x="72" y="103"/>
                      <a:pt x="62" y="106"/>
                      <a:pt x="51" y="106"/>
                    </a:cubicBezTo>
                    <a:cubicBezTo>
                      <a:pt x="43" y="106"/>
                      <a:pt x="36" y="104"/>
                      <a:pt x="30" y="102"/>
                    </a:cubicBezTo>
                    <a:cubicBezTo>
                      <a:pt x="23" y="99"/>
                      <a:pt x="18" y="96"/>
                      <a:pt x="14" y="91"/>
                    </a:cubicBezTo>
                    <a:cubicBezTo>
                      <a:pt x="9" y="86"/>
                      <a:pt x="6" y="81"/>
                      <a:pt x="3" y="74"/>
                    </a:cubicBezTo>
                    <a:cubicBezTo>
                      <a:pt x="1" y="68"/>
                      <a:pt x="0" y="61"/>
                      <a:pt x="0" y="53"/>
                    </a:cubicBezTo>
                    <a:cubicBezTo>
                      <a:pt x="0" y="46"/>
                      <a:pt x="1" y="39"/>
                      <a:pt x="3" y="32"/>
                    </a:cubicBezTo>
                    <a:cubicBezTo>
                      <a:pt x="6" y="26"/>
                      <a:pt x="9" y="20"/>
                      <a:pt x="14" y="15"/>
                    </a:cubicBezTo>
                    <a:cubicBezTo>
                      <a:pt x="18" y="11"/>
                      <a:pt x="24" y="7"/>
                      <a:pt x="30" y="4"/>
                    </a:cubicBezTo>
                    <a:cubicBezTo>
                      <a:pt x="36" y="2"/>
                      <a:pt x="43" y="0"/>
                      <a:pt x="51" y="0"/>
                    </a:cubicBezTo>
                    <a:cubicBezTo>
                      <a:pt x="59" y="0"/>
                      <a:pt x="67" y="2"/>
                      <a:pt x="73" y="5"/>
                    </a:cubicBezTo>
                    <a:cubicBezTo>
                      <a:pt x="80" y="8"/>
                      <a:pt x="85" y="13"/>
                      <a:pt x="89" y="18"/>
                    </a:cubicBezTo>
                    <a:cubicBezTo>
                      <a:pt x="93" y="24"/>
                      <a:pt x="96" y="30"/>
                      <a:pt x="98" y="37"/>
                    </a:cubicBezTo>
                    <a:cubicBezTo>
                      <a:pt x="99" y="44"/>
                      <a:pt x="100" y="52"/>
                      <a:pt x="100" y="60"/>
                    </a:cubicBezTo>
                    <a:cubicBezTo>
                      <a:pt x="27" y="60"/>
                      <a:pt x="27" y="60"/>
                      <a:pt x="27" y="60"/>
                    </a:cubicBezTo>
                    <a:cubicBezTo>
                      <a:pt x="28" y="69"/>
                      <a:pt x="30" y="75"/>
                      <a:pt x="34" y="79"/>
                    </a:cubicBezTo>
                    <a:close/>
                    <a:moveTo>
                      <a:pt x="65" y="26"/>
                    </a:moveTo>
                    <a:cubicBezTo>
                      <a:pt x="62" y="23"/>
                      <a:pt x="57" y="21"/>
                      <a:pt x="50" y="21"/>
                    </a:cubicBezTo>
                    <a:cubicBezTo>
                      <a:pt x="46" y="21"/>
                      <a:pt x="42" y="22"/>
                      <a:pt x="39" y="23"/>
                    </a:cubicBezTo>
                    <a:cubicBezTo>
                      <a:pt x="36" y="25"/>
                      <a:pt x="34" y="26"/>
                      <a:pt x="32" y="29"/>
                    </a:cubicBezTo>
                    <a:cubicBezTo>
                      <a:pt x="31" y="31"/>
                      <a:pt x="29" y="33"/>
                      <a:pt x="29" y="36"/>
                    </a:cubicBezTo>
                    <a:cubicBezTo>
                      <a:pt x="28" y="38"/>
                      <a:pt x="27" y="40"/>
                      <a:pt x="27" y="42"/>
                    </a:cubicBezTo>
                    <a:cubicBezTo>
                      <a:pt x="72" y="42"/>
                      <a:pt x="72" y="42"/>
                      <a:pt x="72" y="42"/>
                    </a:cubicBezTo>
                    <a:cubicBezTo>
                      <a:pt x="71" y="35"/>
                      <a:pt x="68" y="30"/>
                      <a:pt x="65" y="2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54" name="Freeform 25"/>
              <p:cNvSpPr>
                <a:spLocks/>
              </p:cNvSpPr>
              <p:nvPr userDrawn="1"/>
            </p:nvSpPr>
            <p:spPr bwMode="auto">
              <a:xfrm>
                <a:off x="1479550" y="4678363"/>
                <a:ext cx="82550" cy="133350"/>
              </a:xfrm>
              <a:custGeom>
                <a:avLst/>
                <a:gdLst>
                  <a:gd name="T0" fmla="*/ 26 w 64"/>
                  <a:gd name="T1" fmla="*/ 3 h 103"/>
                  <a:gd name="T2" fmla="*/ 26 w 64"/>
                  <a:gd name="T3" fmla="*/ 21 h 103"/>
                  <a:gd name="T4" fmla="*/ 27 w 64"/>
                  <a:gd name="T5" fmla="*/ 21 h 103"/>
                  <a:gd name="T6" fmla="*/ 32 w 64"/>
                  <a:gd name="T7" fmla="*/ 13 h 103"/>
                  <a:gd name="T8" fmla="*/ 39 w 64"/>
                  <a:gd name="T9" fmla="*/ 6 h 103"/>
                  <a:gd name="T10" fmla="*/ 48 w 64"/>
                  <a:gd name="T11" fmla="*/ 2 h 103"/>
                  <a:gd name="T12" fmla="*/ 58 w 64"/>
                  <a:gd name="T13" fmla="*/ 0 h 103"/>
                  <a:gd name="T14" fmla="*/ 64 w 64"/>
                  <a:gd name="T15" fmla="*/ 1 h 103"/>
                  <a:gd name="T16" fmla="*/ 64 w 64"/>
                  <a:gd name="T17" fmla="*/ 27 h 103"/>
                  <a:gd name="T18" fmla="*/ 60 w 64"/>
                  <a:gd name="T19" fmla="*/ 26 h 103"/>
                  <a:gd name="T20" fmla="*/ 55 w 64"/>
                  <a:gd name="T21" fmla="*/ 26 h 103"/>
                  <a:gd name="T22" fmla="*/ 42 w 64"/>
                  <a:gd name="T23" fmla="*/ 28 h 103"/>
                  <a:gd name="T24" fmla="*/ 33 w 64"/>
                  <a:gd name="T25" fmla="*/ 35 h 103"/>
                  <a:gd name="T26" fmla="*/ 29 w 64"/>
                  <a:gd name="T27" fmla="*/ 45 h 103"/>
                  <a:gd name="T28" fmla="*/ 27 w 64"/>
                  <a:gd name="T29" fmla="*/ 58 h 103"/>
                  <a:gd name="T30" fmla="*/ 27 w 64"/>
                  <a:gd name="T31" fmla="*/ 103 h 103"/>
                  <a:gd name="T32" fmla="*/ 0 w 64"/>
                  <a:gd name="T33" fmla="*/ 103 h 103"/>
                  <a:gd name="T34" fmla="*/ 0 w 64"/>
                  <a:gd name="T35" fmla="*/ 3 h 103"/>
                  <a:gd name="T36" fmla="*/ 26 w 64"/>
                  <a:gd name="T37" fmla="*/ 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4" h="103">
                    <a:moveTo>
                      <a:pt x="26" y="3"/>
                    </a:moveTo>
                    <a:cubicBezTo>
                      <a:pt x="26" y="21"/>
                      <a:pt x="26" y="21"/>
                      <a:pt x="26" y="21"/>
                    </a:cubicBezTo>
                    <a:cubicBezTo>
                      <a:pt x="27" y="21"/>
                      <a:pt x="27" y="21"/>
                      <a:pt x="27" y="21"/>
                    </a:cubicBezTo>
                    <a:cubicBezTo>
                      <a:pt x="28" y="18"/>
                      <a:pt x="30" y="16"/>
                      <a:pt x="32" y="13"/>
                    </a:cubicBezTo>
                    <a:cubicBezTo>
                      <a:pt x="34" y="10"/>
                      <a:pt x="36" y="8"/>
                      <a:pt x="39" y="6"/>
                    </a:cubicBezTo>
                    <a:cubicBezTo>
                      <a:pt x="42" y="4"/>
                      <a:pt x="45" y="3"/>
                      <a:pt x="48" y="2"/>
                    </a:cubicBezTo>
                    <a:cubicBezTo>
                      <a:pt x="52" y="1"/>
                      <a:pt x="55" y="0"/>
                      <a:pt x="58" y="0"/>
                    </a:cubicBezTo>
                    <a:cubicBezTo>
                      <a:pt x="60" y="0"/>
                      <a:pt x="62" y="1"/>
                      <a:pt x="64" y="1"/>
                    </a:cubicBezTo>
                    <a:cubicBezTo>
                      <a:pt x="64" y="27"/>
                      <a:pt x="64" y="27"/>
                      <a:pt x="64" y="27"/>
                    </a:cubicBezTo>
                    <a:cubicBezTo>
                      <a:pt x="63" y="26"/>
                      <a:pt x="62" y="26"/>
                      <a:pt x="60" y="26"/>
                    </a:cubicBezTo>
                    <a:cubicBezTo>
                      <a:pt x="58" y="26"/>
                      <a:pt x="56" y="26"/>
                      <a:pt x="55" y="26"/>
                    </a:cubicBezTo>
                    <a:cubicBezTo>
                      <a:pt x="50" y="26"/>
                      <a:pt x="45" y="27"/>
                      <a:pt x="42" y="28"/>
                    </a:cubicBezTo>
                    <a:cubicBezTo>
                      <a:pt x="38" y="30"/>
                      <a:pt x="36" y="32"/>
                      <a:pt x="33" y="35"/>
                    </a:cubicBezTo>
                    <a:cubicBezTo>
                      <a:pt x="31" y="38"/>
                      <a:pt x="30" y="41"/>
                      <a:pt x="29" y="45"/>
                    </a:cubicBezTo>
                    <a:cubicBezTo>
                      <a:pt x="28" y="49"/>
                      <a:pt x="27" y="53"/>
                      <a:pt x="27" y="58"/>
                    </a:cubicBezTo>
                    <a:cubicBezTo>
                      <a:pt x="27" y="103"/>
                      <a:pt x="27" y="103"/>
                      <a:pt x="27" y="103"/>
                    </a:cubicBezTo>
                    <a:cubicBezTo>
                      <a:pt x="0" y="103"/>
                      <a:pt x="0" y="103"/>
                      <a:pt x="0" y="103"/>
                    </a:cubicBezTo>
                    <a:cubicBezTo>
                      <a:pt x="0" y="3"/>
                      <a:pt x="0" y="3"/>
                      <a:pt x="0" y="3"/>
                    </a:cubicBezTo>
                    <a:lnTo>
                      <a:pt x="26"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55" name="Freeform 26"/>
              <p:cNvSpPr>
                <a:spLocks/>
              </p:cNvSpPr>
              <p:nvPr userDrawn="1"/>
            </p:nvSpPr>
            <p:spPr bwMode="auto">
              <a:xfrm>
                <a:off x="1573213" y="4681538"/>
                <a:ext cx="127000" cy="130175"/>
              </a:xfrm>
              <a:custGeom>
                <a:avLst/>
                <a:gdLst>
                  <a:gd name="T0" fmla="*/ 28 w 80"/>
                  <a:gd name="T1" fmla="*/ 82 h 82"/>
                  <a:gd name="T2" fmla="*/ 0 w 80"/>
                  <a:gd name="T3" fmla="*/ 0 h 82"/>
                  <a:gd name="T4" fmla="*/ 24 w 80"/>
                  <a:gd name="T5" fmla="*/ 0 h 82"/>
                  <a:gd name="T6" fmla="*/ 41 w 80"/>
                  <a:gd name="T7" fmla="*/ 56 h 82"/>
                  <a:gd name="T8" fmla="*/ 41 w 80"/>
                  <a:gd name="T9" fmla="*/ 56 h 82"/>
                  <a:gd name="T10" fmla="*/ 58 w 80"/>
                  <a:gd name="T11" fmla="*/ 0 h 82"/>
                  <a:gd name="T12" fmla="*/ 80 w 80"/>
                  <a:gd name="T13" fmla="*/ 0 h 82"/>
                  <a:gd name="T14" fmla="*/ 53 w 80"/>
                  <a:gd name="T15" fmla="*/ 82 h 82"/>
                  <a:gd name="T16" fmla="*/ 28 w 80"/>
                  <a:gd name="T17" fmla="*/ 8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82">
                    <a:moveTo>
                      <a:pt x="28" y="82"/>
                    </a:moveTo>
                    <a:lnTo>
                      <a:pt x="0" y="0"/>
                    </a:lnTo>
                    <a:lnTo>
                      <a:pt x="24" y="0"/>
                    </a:lnTo>
                    <a:lnTo>
                      <a:pt x="41" y="56"/>
                    </a:lnTo>
                    <a:lnTo>
                      <a:pt x="41" y="56"/>
                    </a:lnTo>
                    <a:lnTo>
                      <a:pt x="58" y="0"/>
                    </a:lnTo>
                    <a:lnTo>
                      <a:pt x="80" y="0"/>
                    </a:lnTo>
                    <a:lnTo>
                      <a:pt x="53" y="82"/>
                    </a:lnTo>
                    <a:lnTo>
                      <a:pt x="28" y="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56" name="Freeform 27"/>
              <p:cNvSpPr>
                <a:spLocks noEditPoints="1"/>
              </p:cNvSpPr>
              <p:nvPr userDrawn="1"/>
            </p:nvSpPr>
            <p:spPr bwMode="auto">
              <a:xfrm>
                <a:off x="1712913" y="4632326"/>
                <a:ext cx="34925" cy="179388"/>
              </a:xfrm>
              <a:custGeom>
                <a:avLst/>
                <a:gdLst>
                  <a:gd name="T0" fmla="*/ 0 w 22"/>
                  <a:gd name="T1" fmla="*/ 18 h 113"/>
                  <a:gd name="T2" fmla="*/ 0 w 22"/>
                  <a:gd name="T3" fmla="*/ 0 h 113"/>
                  <a:gd name="T4" fmla="*/ 22 w 22"/>
                  <a:gd name="T5" fmla="*/ 0 h 113"/>
                  <a:gd name="T6" fmla="*/ 22 w 22"/>
                  <a:gd name="T7" fmla="*/ 18 h 113"/>
                  <a:gd name="T8" fmla="*/ 0 w 22"/>
                  <a:gd name="T9" fmla="*/ 18 h 113"/>
                  <a:gd name="T10" fmla="*/ 22 w 22"/>
                  <a:gd name="T11" fmla="*/ 31 h 113"/>
                  <a:gd name="T12" fmla="*/ 22 w 22"/>
                  <a:gd name="T13" fmla="*/ 113 h 113"/>
                  <a:gd name="T14" fmla="*/ 0 w 22"/>
                  <a:gd name="T15" fmla="*/ 113 h 113"/>
                  <a:gd name="T16" fmla="*/ 0 w 22"/>
                  <a:gd name="T17" fmla="*/ 31 h 113"/>
                  <a:gd name="T18" fmla="*/ 22 w 22"/>
                  <a:gd name="T19" fmla="*/ 31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113">
                    <a:moveTo>
                      <a:pt x="0" y="18"/>
                    </a:moveTo>
                    <a:lnTo>
                      <a:pt x="0" y="0"/>
                    </a:lnTo>
                    <a:lnTo>
                      <a:pt x="22" y="0"/>
                    </a:lnTo>
                    <a:lnTo>
                      <a:pt x="22" y="18"/>
                    </a:lnTo>
                    <a:lnTo>
                      <a:pt x="0" y="18"/>
                    </a:lnTo>
                    <a:close/>
                    <a:moveTo>
                      <a:pt x="22" y="31"/>
                    </a:moveTo>
                    <a:lnTo>
                      <a:pt x="22" y="113"/>
                    </a:lnTo>
                    <a:lnTo>
                      <a:pt x="0" y="113"/>
                    </a:lnTo>
                    <a:lnTo>
                      <a:pt x="0" y="31"/>
                    </a:lnTo>
                    <a:lnTo>
                      <a:pt x="22"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57" name="Freeform 28"/>
              <p:cNvSpPr>
                <a:spLocks/>
              </p:cNvSpPr>
              <p:nvPr userDrawn="1"/>
            </p:nvSpPr>
            <p:spPr bwMode="auto">
              <a:xfrm>
                <a:off x="1766888" y="4678363"/>
                <a:ext cx="127000" cy="136525"/>
              </a:xfrm>
              <a:custGeom>
                <a:avLst/>
                <a:gdLst>
                  <a:gd name="T0" fmla="*/ 51 w 99"/>
                  <a:gd name="T1" fmla="*/ 21 h 106"/>
                  <a:gd name="T2" fmla="*/ 40 w 99"/>
                  <a:gd name="T3" fmla="*/ 24 h 106"/>
                  <a:gd name="T4" fmla="*/ 33 w 99"/>
                  <a:gd name="T5" fmla="*/ 32 h 106"/>
                  <a:gd name="T6" fmla="*/ 29 w 99"/>
                  <a:gd name="T7" fmla="*/ 42 h 106"/>
                  <a:gd name="T8" fmla="*/ 28 w 99"/>
                  <a:gd name="T9" fmla="*/ 53 h 106"/>
                  <a:gd name="T10" fmla="*/ 29 w 99"/>
                  <a:gd name="T11" fmla="*/ 64 h 106"/>
                  <a:gd name="T12" fmla="*/ 33 w 99"/>
                  <a:gd name="T13" fmla="*/ 75 h 106"/>
                  <a:gd name="T14" fmla="*/ 40 w 99"/>
                  <a:gd name="T15" fmla="*/ 82 h 106"/>
                  <a:gd name="T16" fmla="*/ 51 w 99"/>
                  <a:gd name="T17" fmla="*/ 85 h 106"/>
                  <a:gd name="T18" fmla="*/ 66 w 99"/>
                  <a:gd name="T19" fmla="*/ 79 h 106"/>
                  <a:gd name="T20" fmla="*/ 73 w 99"/>
                  <a:gd name="T21" fmla="*/ 65 h 106"/>
                  <a:gd name="T22" fmla="*/ 99 w 99"/>
                  <a:gd name="T23" fmla="*/ 65 h 106"/>
                  <a:gd name="T24" fmla="*/ 84 w 99"/>
                  <a:gd name="T25" fmla="*/ 95 h 106"/>
                  <a:gd name="T26" fmla="*/ 51 w 99"/>
                  <a:gd name="T27" fmla="*/ 106 h 106"/>
                  <a:gd name="T28" fmla="*/ 30 w 99"/>
                  <a:gd name="T29" fmla="*/ 102 h 106"/>
                  <a:gd name="T30" fmla="*/ 14 w 99"/>
                  <a:gd name="T31" fmla="*/ 91 h 106"/>
                  <a:gd name="T32" fmla="*/ 4 w 99"/>
                  <a:gd name="T33" fmla="*/ 75 h 106"/>
                  <a:gd name="T34" fmla="*/ 0 w 99"/>
                  <a:gd name="T35" fmla="*/ 54 h 106"/>
                  <a:gd name="T36" fmla="*/ 4 w 99"/>
                  <a:gd name="T37" fmla="*/ 33 h 106"/>
                  <a:gd name="T38" fmla="*/ 14 w 99"/>
                  <a:gd name="T39" fmla="*/ 16 h 106"/>
                  <a:gd name="T40" fmla="*/ 30 w 99"/>
                  <a:gd name="T41" fmla="*/ 4 h 106"/>
                  <a:gd name="T42" fmla="*/ 51 w 99"/>
                  <a:gd name="T43" fmla="*/ 0 h 106"/>
                  <a:gd name="T44" fmla="*/ 69 w 99"/>
                  <a:gd name="T45" fmla="*/ 2 h 106"/>
                  <a:gd name="T46" fmla="*/ 83 w 99"/>
                  <a:gd name="T47" fmla="*/ 10 h 106"/>
                  <a:gd name="T48" fmla="*/ 94 w 99"/>
                  <a:gd name="T49" fmla="*/ 21 h 106"/>
                  <a:gd name="T50" fmla="*/ 99 w 99"/>
                  <a:gd name="T51" fmla="*/ 38 h 106"/>
                  <a:gd name="T52" fmla="*/ 72 w 99"/>
                  <a:gd name="T53" fmla="*/ 38 h 106"/>
                  <a:gd name="T54" fmla="*/ 51 w 99"/>
                  <a:gd name="T55" fmla="*/ 21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9" h="106">
                    <a:moveTo>
                      <a:pt x="51" y="21"/>
                    </a:moveTo>
                    <a:cubicBezTo>
                      <a:pt x="47" y="21"/>
                      <a:pt x="43" y="22"/>
                      <a:pt x="40" y="24"/>
                    </a:cubicBezTo>
                    <a:cubicBezTo>
                      <a:pt x="37" y="26"/>
                      <a:pt x="35" y="28"/>
                      <a:pt x="33" y="32"/>
                    </a:cubicBezTo>
                    <a:cubicBezTo>
                      <a:pt x="31" y="35"/>
                      <a:pt x="30" y="38"/>
                      <a:pt x="29" y="42"/>
                    </a:cubicBezTo>
                    <a:cubicBezTo>
                      <a:pt x="28" y="46"/>
                      <a:pt x="28" y="50"/>
                      <a:pt x="28" y="53"/>
                    </a:cubicBezTo>
                    <a:cubicBezTo>
                      <a:pt x="28" y="57"/>
                      <a:pt x="28" y="61"/>
                      <a:pt x="29" y="64"/>
                    </a:cubicBezTo>
                    <a:cubicBezTo>
                      <a:pt x="30" y="68"/>
                      <a:pt x="31" y="72"/>
                      <a:pt x="33" y="75"/>
                    </a:cubicBezTo>
                    <a:cubicBezTo>
                      <a:pt x="34" y="78"/>
                      <a:pt x="37" y="80"/>
                      <a:pt x="40" y="82"/>
                    </a:cubicBezTo>
                    <a:cubicBezTo>
                      <a:pt x="43" y="84"/>
                      <a:pt x="46" y="85"/>
                      <a:pt x="51" y="85"/>
                    </a:cubicBezTo>
                    <a:cubicBezTo>
                      <a:pt x="57" y="85"/>
                      <a:pt x="62" y="83"/>
                      <a:pt x="66" y="79"/>
                    </a:cubicBezTo>
                    <a:cubicBezTo>
                      <a:pt x="69" y="76"/>
                      <a:pt x="72" y="71"/>
                      <a:pt x="73" y="65"/>
                    </a:cubicBezTo>
                    <a:cubicBezTo>
                      <a:pt x="99" y="65"/>
                      <a:pt x="99" y="65"/>
                      <a:pt x="99" y="65"/>
                    </a:cubicBezTo>
                    <a:cubicBezTo>
                      <a:pt x="97" y="78"/>
                      <a:pt x="92" y="88"/>
                      <a:pt x="84" y="95"/>
                    </a:cubicBezTo>
                    <a:cubicBezTo>
                      <a:pt x="75" y="102"/>
                      <a:pt x="64" y="106"/>
                      <a:pt x="51" y="106"/>
                    </a:cubicBezTo>
                    <a:cubicBezTo>
                      <a:pt x="43" y="106"/>
                      <a:pt x="36" y="104"/>
                      <a:pt x="30" y="102"/>
                    </a:cubicBezTo>
                    <a:cubicBezTo>
                      <a:pt x="24" y="99"/>
                      <a:pt x="19" y="96"/>
                      <a:pt x="14" y="91"/>
                    </a:cubicBezTo>
                    <a:cubicBezTo>
                      <a:pt x="10" y="87"/>
                      <a:pt x="6" y="81"/>
                      <a:pt x="4" y="75"/>
                    </a:cubicBezTo>
                    <a:cubicBezTo>
                      <a:pt x="2" y="69"/>
                      <a:pt x="0" y="62"/>
                      <a:pt x="0" y="54"/>
                    </a:cubicBezTo>
                    <a:cubicBezTo>
                      <a:pt x="0" y="47"/>
                      <a:pt x="1" y="39"/>
                      <a:pt x="4" y="33"/>
                    </a:cubicBezTo>
                    <a:cubicBezTo>
                      <a:pt x="6" y="26"/>
                      <a:pt x="9" y="20"/>
                      <a:pt x="14" y="16"/>
                    </a:cubicBezTo>
                    <a:cubicBezTo>
                      <a:pt x="18" y="11"/>
                      <a:pt x="23" y="7"/>
                      <a:pt x="30" y="4"/>
                    </a:cubicBezTo>
                    <a:cubicBezTo>
                      <a:pt x="36" y="2"/>
                      <a:pt x="43" y="0"/>
                      <a:pt x="51" y="0"/>
                    </a:cubicBezTo>
                    <a:cubicBezTo>
                      <a:pt x="57" y="0"/>
                      <a:pt x="63" y="1"/>
                      <a:pt x="69" y="2"/>
                    </a:cubicBezTo>
                    <a:cubicBezTo>
                      <a:pt x="74" y="4"/>
                      <a:pt x="79" y="6"/>
                      <a:pt x="83" y="10"/>
                    </a:cubicBezTo>
                    <a:cubicBezTo>
                      <a:pt x="88" y="13"/>
                      <a:pt x="91" y="17"/>
                      <a:pt x="94" y="21"/>
                    </a:cubicBezTo>
                    <a:cubicBezTo>
                      <a:pt x="97" y="26"/>
                      <a:pt x="98" y="32"/>
                      <a:pt x="99" y="38"/>
                    </a:cubicBezTo>
                    <a:cubicBezTo>
                      <a:pt x="72" y="38"/>
                      <a:pt x="72" y="38"/>
                      <a:pt x="72" y="38"/>
                    </a:cubicBezTo>
                    <a:cubicBezTo>
                      <a:pt x="70" y="27"/>
                      <a:pt x="63" y="21"/>
                      <a:pt x="51" y="2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58" name="Freeform 29"/>
              <p:cNvSpPr>
                <a:spLocks noEditPoints="1"/>
              </p:cNvSpPr>
              <p:nvPr userDrawn="1"/>
            </p:nvSpPr>
            <p:spPr bwMode="auto">
              <a:xfrm>
                <a:off x="1903413" y="4678363"/>
                <a:ext cx="130175" cy="136525"/>
              </a:xfrm>
              <a:custGeom>
                <a:avLst/>
                <a:gdLst>
                  <a:gd name="T0" fmla="*/ 35 w 101"/>
                  <a:gd name="T1" fmla="*/ 79 h 106"/>
                  <a:gd name="T2" fmla="*/ 52 w 101"/>
                  <a:gd name="T3" fmla="*/ 85 h 106"/>
                  <a:gd name="T4" fmla="*/ 67 w 101"/>
                  <a:gd name="T5" fmla="*/ 81 h 106"/>
                  <a:gd name="T6" fmla="*/ 74 w 101"/>
                  <a:gd name="T7" fmla="*/ 72 h 106"/>
                  <a:gd name="T8" fmla="*/ 98 w 101"/>
                  <a:gd name="T9" fmla="*/ 72 h 106"/>
                  <a:gd name="T10" fmla="*/ 81 w 101"/>
                  <a:gd name="T11" fmla="*/ 98 h 106"/>
                  <a:gd name="T12" fmla="*/ 51 w 101"/>
                  <a:gd name="T13" fmla="*/ 106 h 106"/>
                  <a:gd name="T14" fmla="*/ 30 w 101"/>
                  <a:gd name="T15" fmla="*/ 102 h 106"/>
                  <a:gd name="T16" fmla="*/ 14 w 101"/>
                  <a:gd name="T17" fmla="*/ 91 h 106"/>
                  <a:gd name="T18" fmla="*/ 4 w 101"/>
                  <a:gd name="T19" fmla="*/ 74 h 106"/>
                  <a:gd name="T20" fmla="*/ 0 w 101"/>
                  <a:gd name="T21" fmla="*/ 53 h 106"/>
                  <a:gd name="T22" fmla="*/ 4 w 101"/>
                  <a:gd name="T23" fmla="*/ 32 h 106"/>
                  <a:gd name="T24" fmla="*/ 14 w 101"/>
                  <a:gd name="T25" fmla="*/ 15 h 106"/>
                  <a:gd name="T26" fmla="*/ 31 w 101"/>
                  <a:gd name="T27" fmla="*/ 4 h 106"/>
                  <a:gd name="T28" fmla="*/ 51 w 101"/>
                  <a:gd name="T29" fmla="*/ 0 h 106"/>
                  <a:gd name="T30" fmla="*/ 74 w 101"/>
                  <a:gd name="T31" fmla="*/ 5 h 106"/>
                  <a:gd name="T32" fmla="*/ 89 w 101"/>
                  <a:gd name="T33" fmla="*/ 18 h 106"/>
                  <a:gd name="T34" fmla="*/ 98 w 101"/>
                  <a:gd name="T35" fmla="*/ 37 h 106"/>
                  <a:gd name="T36" fmla="*/ 100 w 101"/>
                  <a:gd name="T37" fmla="*/ 60 h 106"/>
                  <a:gd name="T38" fmla="*/ 28 w 101"/>
                  <a:gd name="T39" fmla="*/ 60 h 106"/>
                  <a:gd name="T40" fmla="*/ 35 w 101"/>
                  <a:gd name="T41" fmla="*/ 79 h 106"/>
                  <a:gd name="T42" fmla="*/ 66 w 101"/>
                  <a:gd name="T43" fmla="*/ 26 h 106"/>
                  <a:gd name="T44" fmla="*/ 51 w 101"/>
                  <a:gd name="T45" fmla="*/ 21 h 106"/>
                  <a:gd name="T46" fmla="*/ 40 w 101"/>
                  <a:gd name="T47" fmla="*/ 23 h 106"/>
                  <a:gd name="T48" fmla="*/ 33 w 101"/>
                  <a:gd name="T49" fmla="*/ 29 h 106"/>
                  <a:gd name="T50" fmla="*/ 29 w 101"/>
                  <a:gd name="T51" fmla="*/ 36 h 106"/>
                  <a:gd name="T52" fmla="*/ 28 w 101"/>
                  <a:gd name="T53" fmla="*/ 42 h 106"/>
                  <a:gd name="T54" fmla="*/ 73 w 101"/>
                  <a:gd name="T55" fmla="*/ 42 h 106"/>
                  <a:gd name="T56" fmla="*/ 66 w 101"/>
                  <a:gd name="T57" fmla="*/ 2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1" h="106">
                    <a:moveTo>
                      <a:pt x="35" y="79"/>
                    </a:moveTo>
                    <a:cubicBezTo>
                      <a:pt x="39" y="83"/>
                      <a:pt x="45" y="85"/>
                      <a:pt x="52" y="85"/>
                    </a:cubicBezTo>
                    <a:cubicBezTo>
                      <a:pt x="58" y="85"/>
                      <a:pt x="63" y="84"/>
                      <a:pt x="67" y="81"/>
                    </a:cubicBezTo>
                    <a:cubicBezTo>
                      <a:pt x="71" y="78"/>
                      <a:pt x="73" y="75"/>
                      <a:pt x="74" y="72"/>
                    </a:cubicBezTo>
                    <a:cubicBezTo>
                      <a:pt x="98" y="72"/>
                      <a:pt x="98" y="72"/>
                      <a:pt x="98" y="72"/>
                    </a:cubicBezTo>
                    <a:cubicBezTo>
                      <a:pt x="94" y="84"/>
                      <a:pt x="89" y="93"/>
                      <a:pt x="81" y="98"/>
                    </a:cubicBezTo>
                    <a:cubicBezTo>
                      <a:pt x="73" y="103"/>
                      <a:pt x="63" y="106"/>
                      <a:pt x="51" y="106"/>
                    </a:cubicBezTo>
                    <a:cubicBezTo>
                      <a:pt x="44" y="106"/>
                      <a:pt x="36" y="104"/>
                      <a:pt x="30" y="102"/>
                    </a:cubicBezTo>
                    <a:cubicBezTo>
                      <a:pt x="24" y="99"/>
                      <a:pt x="18" y="96"/>
                      <a:pt x="14" y="91"/>
                    </a:cubicBezTo>
                    <a:cubicBezTo>
                      <a:pt x="10" y="86"/>
                      <a:pt x="6" y="81"/>
                      <a:pt x="4" y="74"/>
                    </a:cubicBezTo>
                    <a:cubicBezTo>
                      <a:pt x="2" y="68"/>
                      <a:pt x="0" y="61"/>
                      <a:pt x="0" y="53"/>
                    </a:cubicBezTo>
                    <a:cubicBezTo>
                      <a:pt x="0" y="46"/>
                      <a:pt x="2" y="39"/>
                      <a:pt x="4" y="32"/>
                    </a:cubicBezTo>
                    <a:cubicBezTo>
                      <a:pt x="6" y="26"/>
                      <a:pt x="10" y="20"/>
                      <a:pt x="14" y="15"/>
                    </a:cubicBezTo>
                    <a:cubicBezTo>
                      <a:pt x="19" y="11"/>
                      <a:pt x="24" y="7"/>
                      <a:pt x="31" y="4"/>
                    </a:cubicBezTo>
                    <a:cubicBezTo>
                      <a:pt x="37" y="2"/>
                      <a:pt x="44" y="0"/>
                      <a:pt x="51" y="0"/>
                    </a:cubicBezTo>
                    <a:cubicBezTo>
                      <a:pt x="60" y="0"/>
                      <a:pt x="67" y="2"/>
                      <a:pt x="74" y="5"/>
                    </a:cubicBezTo>
                    <a:cubicBezTo>
                      <a:pt x="80" y="8"/>
                      <a:pt x="85" y="13"/>
                      <a:pt x="89" y="18"/>
                    </a:cubicBezTo>
                    <a:cubicBezTo>
                      <a:pt x="93" y="24"/>
                      <a:pt x="96" y="30"/>
                      <a:pt x="98" y="37"/>
                    </a:cubicBezTo>
                    <a:cubicBezTo>
                      <a:pt x="100" y="44"/>
                      <a:pt x="101" y="52"/>
                      <a:pt x="100" y="60"/>
                    </a:cubicBezTo>
                    <a:cubicBezTo>
                      <a:pt x="28" y="60"/>
                      <a:pt x="28" y="60"/>
                      <a:pt x="28" y="60"/>
                    </a:cubicBezTo>
                    <a:cubicBezTo>
                      <a:pt x="28" y="69"/>
                      <a:pt x="30" y="75"/>
                      <a:pt x="35" y="79"/>
                    </a:cubicBezTo>
                    <a:close/>
                    <a:moveTo>
                      <a:pt x="66" y="26"/>
                    </a:moveTo>
                    <a:cubicBezTo>
                      <a:pt x="62" y="23"/>
                      <a:pt x="57" y="21"/>
                      <a:pt x="51" y="21"/>
                    </a:cubicBezTo>
                    <a:cubicBezTo>
                      <a:pt x="46" y="21"/>
                      <a:pt x="43" y="22"/>
                      <a:pt x="40" y="23"/>
                    </a:cubicBezTo>
                    <a:cubicBezTo>
                      <a:pt x="37" y="25"/>
                      <a:pt x="35" y="26"/>
                      <a:pt x="33" y="29"/>
                    </a:cubicBezTo>
                    <a:cubicBezTo>
                      <a:pt x="31" y="31"/>
                      <a:pt x="30" y="33"/>
                      <a:pt x="29" y="36"/>
                    </a:cubicBezTo>
                    <a:cubicBezTo>
                      <a:pt x="28" y="38"/>
                      <a:pt x="28" y="40"/>
                      <a:pt x="28" y="42"/>
                    </a:cubicBezTo>
                    <a:cubicBezTo>
                      <a:pt x="73" y="42"/>
                      <a:pt x="73" y="42"/>
                      <a:pt x="73" y="42"/>
                    </a:cubicBezTo>
                    <a:cubicBezTo>
                      <a:pt x="71" y="35"/>
                      <a:pt x="69" y="30"/>
                      <a:pt x="66" y="2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59" name="Freeform 30"/>
              <p:cNvSpPr>
                <a:spLocks/>
              </p:cNvSpPr>
              <p:nvPr userDrawn="1"/>
            </p:nvSpPr>
            <p:spPr bwMode="auto">
              <a:xfrm>
                <a:off x="2043113" y="4678363"/>
                <a:ext cx="119063" cy="136525"/>
              </a:xfrm>
              <a:custGeom>
                <a:avLst/>
                <a:gdLst>
                  <a:gd name="T0" fmla="*/ 28 w 93"/>
                  <a:gd name="T1" fmla="*/ 78 h 106"/>
                  <a:gd name="T2" fmla="*/ 33 w 93"/>
                  <a:gd name="T3" fmla="*/ 83 h 106"/>
                  <a:gd name="T4" fmla="*/ 39 w 93"/>
                  <a:gd name="T5" fmla="*/ 86 h 106"/>
                  <a:gd name="T6" fmla="*/ 47 w 93"/>
                  <a:gd name="T7" fmla="*/ 87 h 106"/>
                  <a:gd name="T8" fmla="*/ 53 w 93"/>
                  <a:gd name="T9" fmla="*/ 87 h 106"/>
                  <a:gd name="T10" fmla="*/ 59 w 93"/>
                  <a:gd name="T11" fmla="*/ 85 h 106"/>
                  <a:gd name="T12" fmla="*/ 64 w 93"/>
                  <a:gd name="T13" fmla="*/ 81 h 106"/>
                  <a:gd name="T14" fmla="*/ 65 w 93"/>
                  <a:gd name="T15" fmla="*/ 75 h 106"/>
                  <a:gd name="T16" fmla="*/ 57 w 93"/>
                  <a:gd name="T17" fmla="*/ 65 h 106"/>
                  <a:gd name="T18" fmla="*/ 34 w 93"/>
                  <a:gd name="T19" fmla="*/ 59 h 106"/>
                  <a:gd name="T20" fmla="*/ 22 w 93"/>
                  <a:gd name="T21" fmla="*/ 56 h 106"/>
                  <a:gd name="T22" fmla="*/ 12 w 93"/>
                  <a:gd name="T23" fmla="*/ 51 h 106"/>
                  <a:gd name="T24" fmla="*/ 5 w 93"/>
                  <a:gd name="T25" fmla="*/ 43 h 106"/>
                  <a:gd name="T26" fmla="*/ 2 w 93"/>
                  <a:gd name="T27" fmla="*/ 32 h 106"/>
                  <a:gd name="T28" fmla="*/ 6 w 93"/>
                  <a:gd name="T29" fmla="*/ 16 h 106"/>
                  <a:gd name="T30" fmla="*/ 16 w 93"/>
                  <a:gd name="T31" fmla="*/ 7 h 106"/>
                  <a:gd name="T32" fmla="*/ 30 w 93"/>
                  <a:gd name="T33" fmla="*/ 2 h 106"/>
                  <a:gd name="T34" fmla="*/ 46 w 93"/>
                  <a:gd name="T35" fmla="*/ 0 h 106"/>
                  <a:gd name="T36" fmla="*/ 62 w 93"/>
                  <a:gd name="T37" fmla="*/ 2 h 106"/>
                  <a:gd name="T38" fmla="*/ 75 w 93"/>
                  <a:gd name="T39" fmla="*/ 7 h 106"/>
                  <a:gd name="T40" fmla="*/ 85 w 93"/>
                  <a:gd name="T41" fmla="*/ 17 h 106"/>
                  <a:gd name="T42" fmla="*/ 90 w 93"/>
                  <a:gd name="T43" fmla="*/ 32 h 106"/>
                  <a:gd name="T44" fmla="*/ 64 w 93"/>
                  <a:gd name="T45" fmla="*/ 32 h 106"/>
                  <a:gd name="T46" fmla="*/ 58 w 93"/>
                  <a:gd name="T47" fmla="*/ 21 h 106"/>
                  <a:gd name="T48" fmla="*/ 45 w 93"/>
                  <a:gd name="T49" fmla="*/ 19 h 106"/>
                  <a:gd name="T50" fmla="*/ 40 w 93"/>
                  <a:gd name="T51" fmla="*/ 19 h 106"/>
                  <a:gd name="T52" fmla="*/ 35 w 93"/>
                  <a:gd name="T53" fmla="*/ 20 h 106"/>
                  <a:gd name="T54" fmla="*/ 31 w 93"/>
                  <a:gd name="T55" fmla="*/ 23 h 106"/>
                  <a:gd name="T56" fmla="*/ 30 w 93"/>
                  <a:gd name="T57" fmla="*/ 28 h 106"/>
                  <a:gd name="T58" fmla="*/ 33 w 93"/>
                  <a:gd name="T59" fmla="*/ 34 h 106"/>
                  <a:gd name="T60" fmla="*/ 40 w 93"/>
                  <a:gd name="T61" fmla="*/ 38 h 106"/>
                  <a:gd name="T62" fmla="*/ 50 w 93"/>
                  <a:gd name="T63" fmla="*/ 40 h 106"/>
                  <a:gd name="T64" fmla="*/ 61 w 93"/>
                  <a:gd name="T65" fmla="*/ 43 h 106"/>
                  <a:gd name="T66" fmla="*/ 73 w 93"/>
                  <a:gd name="T67" fmla="*/ 46 h 106"/>
                  <a:gd name="T68" fmla="*/ 83 w 93"/>
                  <a:gd name="T69" fmla="*/ 51 h 106"/>
                  <a:gd name="T70" fmla="*/ 90 w 93"/>
                  <a:gd name="T71" fmla="*/ 59 h 106"/>
                  <a:gd name="T72" fmla="*/ 93 w 93"/>
                  <a:gd name="T73" fmla="*/ 71 h 106"/>
                  <a:gd name="T74" fmla="*/ 89 w 93"/>
                  <a:gd name="T75" fmla="*/ 87 h 106"/>
                  <a:gd name="T76" fmla="*/ 78 w 93"/>
                  <a:gd name="T77" fmla="*/ 98 h 106"/>
                  <a:gd name="T78" fmla="*/ 64 w 93"/>
                  <a:gd name="T79" fmla="*/ 104 h 106"/>
                  <a:gd name="T80" fmla="*/ 47 w 93"/>
                  <a:gd name="T81" fmla="*/ 106 h 106"/>
                  <a:gd name="T82" fmla="*/ 30 w 93"/>
                  <a:gd name="T83" fmla="*/ 104 h 106"/>
                  <a:gd name="T84" fmla="*/ 15 w 93"/>
                  <a:gd name="T85" fmla="*/ 98 h 106"/>
                  <a:gd name="T86" fmla="*/ 5 w 93"/>
                  <a:gd name="T87" fmla="*/ 87 h 106"/>
                  <a:gd name="T88" fmla="*/ 0 w 93"/>
                  <a:gd name="T89" fmla="*/ 70 h 106"/>
                  <a:gd name="T90" fmla="*/ 26 w 93"/>
                  <a:gd name="T91" fmla="*/ 70 h 106"/>
                  <a:gd name="T92" fmla="*/ 28 w 93"/>
                  <a:gd name="T93" fmla="*/ 7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3" h="106">
                    <a:moveTo>
                      <a:pt x="28" y="78"/>
                    </a:moveTo>
                    <a:cubicBezTo>
                      <a:pt x="29" y="80"/>
                      <a:pt x="31" y="82"/>
                      <a:pt x="33" y="83"/>
                    </a:cubicBezTo>
                    <a:cubicBezTo>
                      <a:pt x="35" y="85"/>
                      <a:pt x="37" y="86"/>
                      <a:pt x="39" y="86"/>
                    </a:cubicBezTo>
                    <a:cubicBezTo>
                      <a:pt x="42" y="87"/>
                      <a:pt x="45" y="87"/>
                      <a:pt x="47" y="87"/>
                    </a:cubicBezTo>
                    <a:cubicBezTo>
                      <a:pt x="49" y="87"/>
                      <a:pt x="51" y="87"/>
                      <a:pt x="53" y="87"/>
                    </a:cubicBezTo>
                    <a:cubicBezTo>
                      <a:pt x="56" y="86"/>
                      <a:pt x="57" y="85"/>
                      <a:pt x="59" y="85"/>
                    </a:cubicBezTo>
                    <a:cubicBezTo>
                      <a:pt x="61" y="84"/>
                      <a:pt x="62" y="82"/>
                      <a:pt x="64" y="81"/>
                    </a:cubicBezTo>
                    <a:cubicBezTo>
                      <a:pt x="65" y="79"/>
                      <a:pt x="65" y="77"/>
                      <a:pt x="65" y="75"/>
                    </a:cubicBezTo>
                    <a:cubicBezTo>
                      <a:pt x="65" y="70"/>
                      <a:pt x="63" y="67"/>
                      <a:pt x="57" y="65"/>
                    </a:cubicBezTo>
                    <a:cubicBezTo>
                      <a:pt x="52" y="63"/>
                      <a:pt x="44" y="61"/>
                      <a:pt x="34" y="59"/>
                    </a:cubicBezTo>
                    <a:cubicBezTo>
                      <a:pt x="30" y="58"/>
                      <a:pt x="26" y="57"/>
                      <a:pt x="22" y="56"/>
                    </a:cubicBezTo>
                    <a:cubicBezTo>
                      <a:pt x="19" y="55"/>
                      <a:pt x="15" y="53"/>
                      <a:pt x="12" y="51"/>
                    </a:cubicBezTo>
                    <a:cubicBezTo>
                      <a:pt x="9" y="49"/>
                      <a:pt x="7" y="46"/>
                      <a:pt x="5" y="43"/>
                    </a:cubicBezTo>
                    <a:cubicBezTo>
                      <a:pt x="3" y="40"/>
                      <a:pt x="2" y="37"/>
                      <a:pt x="2" y="32"/>
                    </a:cubicBezTo>
                    <a:cubicBezTo>
                      <a:pt x="2" y="26"/>
                      <a:pt x="4" y="21"/>
                      <a:pt x="6" y="16"/>
                    </a:cubicBezTo>
                    <a:cubicBezTo>
                      <a:pt x="9" y="12"/>
                      <a:pt x="12" y="9"/>
                      <a:pt x="16" y="7"/>
                    </a:cubicBezTo>
                    <a:cubicBezTo>
                      <a:pt x="20" y="4"/>
                      <a:pt x="25" y="3"/>
                      <a:pt x="30" y="2"/>
                    </a:cubicBezTo>
                    <a:cubicBezTo>
                      <a:pt x="35" y="1"/>
                      <a:pt x="41" y="0"/>
                      <a:pt x="46" y="0"/>
                    </a:cubicBezTo>
                    <a:cubicBezTo>
                      <a:pt x="51" y="0"/>
                      <a:pt x="57" y="1"/>
                      <a:pt x="62" y="2"/>
                    </a:cubicBezTo>
                    <a:cubicBezTo>
                      <a:pt x="67" y="3"/>
                      <a:pt x="71" y="4"/>
                      <a:pt x="75" y="7"/>
                    </a:cubicBezTo>
                    <a:cubicBezTo>
                      <a:pt x="79" y="9"/>
                      <a:pt x="83" y="13"/>
                      <a:pt x="85" y="17"/>
                    </a:cubicBezTo>
                    <a:cubicBezTo>
                      <a:pt x="88" y="21"/>
                      <a:pt x="90" y="26"/>
                      <a:pt x="90" y="32"/>
                    </a:cubicBezTo>
                    <a:cubicBezTo>
                      <a:pt x="64" y="32"/>
                      <a:pt x="64" y="32"/>
                      <a:pt x="64" y="32"/>
                    </a:cubicBezTo>
                    <a:cubicBezTo>
                      <a:pt x="64" y="27"/>
                      <a:pt x="62" y="23"/>
                      <a:pt x="58" y="21"/>
                    </a:cubicBezTo>
                    <a:cubicBezTo>
                      <a:pt x="54" y="20"/>
                      <a:pt x="50" y="19"/>
                      <a:pt x="45" y="19"/>
                    </a:cubicBezTo>
                    <a:cubicBezTo>
                      <a:pt x="44" y="19"/>
                      <a:pt x="42" y="19"/>
                      <a:pt x="40" y="19"/>
                    </a:cubicBezTo>
                    <a:cubicBezTo>
                      <a:pt x="38" y="19"/>
                      <a:pt x="37" y="19"/>
                      <a:pt x="35" y="20"/>
                    </a:cubicBezTo>
                    <a:cubicBezTo>
                      <a:pt x="34" y="21"/>
                      <a:pt x="32" y="22"/>
                      <a:pt x="31" y="23"/>
                    </a:cubicBezTo>
                    <a:cubicBezTo>
                      <a:pt x="30" y="24"/>
                      <a:pt x="30" y="26"/>
                      <a:pt x="30" y="28"/>
                    </a:cubicBezTo>
                    <a:cubicBezTo>
                      <a:pt x="30" y="30"/>
                      <a:pt x="31" y="32"/>
                      <a:pt x="33" y="34"/>
                    </a:cubicBezTo>
                    <a:cubicBezTo>
                      <a:pt x="34" y="35"/>
                      <a:pt x="37" y="37"/>
                      <a:pt x="40" y="38"/>
                    </a:cubicBezTo>
                    <a:cubicBezTo>
                      <a:pt x="43" y="39"/>
                      <a:pt x="46" y="39"/>
                      <a:pt x="50" y="40"/>
                    </a:cubicBezTo>
                    <a:cubicBezTo>
                      <a:pt x="53" y="41"/>
                      <a:pt x="57" y="42"/>
                      <a:pt x="61" y="43"/>
                    </a:cubicBezTo>
                    <a:cubicBezTo>
                      <a:pt x="65" y="44"/>
                      <a:pt x="69" y="45"/>
                      <a:pt x="73" y="46"/>
                    </a:cubicBezTo>
                    <a:cubicBezTo>
                      <a:pt x="77" y="47"/>
                      <a:pt x="80" y="49"/>
                      <a:pt x="83" y="51"/>
                    </a:cubicBezTo>
                    <a:cubicBezTo>
                      <a:pt x="86" y="53"/>
                      <a:pt x="88" y="56"/>
                      <a:pt x="90" y="59"/>
                    </a:cubicBezTo>
                    <a:cubicBezTo>
                      <a:pt x="92" y="62"/>
                      <a:pt x="93" y="66"/>
                      <a:pt x="93" y="71"/>
                    </a:cubicBezTo>
                    <a:cubicBezTo>
                      <a:pt x="93" y="77"/>
                      <a:pt x="91" y="83"/>
                      <a:pt x="89" y="87"/>
                    </a:cubicBezTo>
                    <a:cubicBezTo>
                      <a:pt x="86" y="92"/>
                      <a:pt x="83" y="95"/>
                      <a:pt x="78" y="98"/>
                    </a:cubicBezTo>
                    <a:cubicBezTo>
                      <a:pt x="74" y="101"/>
                      <a:pt x="69" y="103"/>
                      <a:pt x="64" y="104"/>
                    </a:cubicBezTo>
                    <a:cubicBezTo>
                      <a:pt x="58" y="105"/>
                      <a:pt x="53" y="106"/>
                      <a:pt x="47" y="106"/>
                    </a:cubicBezTo>
                    <a:cubicBezTo>
                      <a:pt x="41" y="106"/>
                      <a:pt x="36" y="105"/>
                      <a:pt x="30" y="104"/>
                    </a:cubicBezTo>
                    <a:cubicBezTo>
                      <a:pt x="25" y="103"/>
                      <a:pt x="20" y="101"/>
                      <a:pt x="15" y="98"/>
                    </a:cubicBezTo>
                    <a:cubicBezTo>
                      <a:pt x="11" y="95"/>
                      <a:pt x="7" y="92"/>
                      <a:pt x="5" y="87"/>
                    </a:cubicBezTo>
                    <a:cubicBezTo>
                      <a:pt x="2" y="83"/>
                      <a:pt x="0" y="77"/>
                      <a:pt x="0" y="70"/>
                    </a:cubicBezTo>
                    <a:cubicBezTo>
                      <a:pt x="26" y="70"/>
                      <a:pt x="26" y="70"/>
                      <a:pt x="26" y="70"/>
                    </a:cubicBezTo>
                    <a:cubicBezTo>
                      <a:pt x="26" y="73"/>
                      <a:pt x="27" y="76"/>
                      <a:pt x="28" y="7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grpSp>
      </p:grpSp>
      <p:grpSp>
        <p:nvGrpSpPr>
          <p:cNvPr id="32" name="Group 31"/>
          <p:cNvGrpSpPr/>
          <p:nvPr userDrawn="1"/>
        </p:nvGrpSpPr>
        <p:grpSpPr>
          <a:xfrm>
            <a:off x="339726" y="4132309"/>
            <a:ext cx="1873251" cy="682625"/>
            <a:chOff x="339725" y="4132263"/>
            <a:chExt cx="1873251" cy="682625"/>
          </a:xfrm>
        </p:grpSpPr>
        <p:grpSp>
          <p:nvGrpSpPr>
            <p:cNvPr id="33" name="Group 32"/>
            <p:cNvGrpSpPr/>
            <p:nvPr userDrawn="1"/>
          </p:nvGrpSpPr>
          <p:grpSpPr>
            <a:xfrm>
              <a:off x="339725" y="4132263"/>
              <a:ext cx="674688" cy="677863"/>
              <a:chOff x="339725" y="4132263"/>
              <a:chExt cx="674688" cy="677863"/>
            </a:xfrm>
          </p:grpSpPr>
          <p:sp>
            <p:nvSpPr>
              <p:cNvPr id="69" name="Rectangle 7"/>
              <p:cNvSpPr>
                <a:spLocks noChangeArrowheads="1"/>
              </p:cNvSpPr>
              <p:nvPr userDrawn="1"/>
            </p:nvSpPr>
            <p:spPr bwMode="auto">
              <a:xfrm>
                <a:off x="339725" y="4132263"/>
                <a:ext cx="674688" cy="677863"/>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70" name="Freeform 8"/>
              <p:cNvSpPr>
                <a:spLocks noEditPoints="1"/>
              </p:cNvSpPr>
              <p:nvPr userDrawn="1"/>
            </p:nvSpPr>
            <p:spPr bwMode="auto">
              <a:xfrm>
                <a:off x="546100" y="4656138"/>
                <a:ext cx="82550" cy="98425"/>
              </a:xfrm>
              <a:custGeom>
                <a:avLst/>
                <a:gdLst>
                  <a:gd name="T0" fmla="*/ 46 w 65"/>
                  <a:gd name="T1" fmla="*/ 69 h 76"/>
                  <a:gd name="T2" fmla="*/ 22 w 65"/>
                  <a:gd name="T3" fmla="*/ 76 h 76"/>
                  <a:gd name="T4" fmla="*/ 0 w 65"/>
                  <a:gd name="T5" fmla="*/ 55 h 76"/>
                  <a:gd name="T6" fmla="*/ 46 w 65"/>
                  <a:gd name="T7" fmla="*/ 26 h 76"/>
                  <a:gd name="T8" fmla="*/ 46 w 65"/>
                  <a:gd name="T9" fmla="*/ 22 h 76"/>
                  <a:gd name="T10" fmla="*/ 35 w 65"/>
                  <a:gd name="T11" fmla="*/ 14 h 76"/>
                  <a:gd name="T12" fmla="*/ 17 w 65"/>
                  <a:gd name="T13" fmla="*/ 22 h 76"/>
                  <a:gd name="T14" fmla="*/ 4 w 65"/>
                  <a:gd name="T15" fmla="*/ 15 h 76"/>
                  <a:gd name="T16" fmla="*/ 35 w 65"/>
                  <a:gd name="T17" fmla="*/ 0 h 76"/>
                  <a:gd name="T18" fmla="*/ 65 w 65"/>
                  <a:gd name="T19" fmla="*/ 22 h 76"/>
                  <a:gd name="T20" fmla="*/ 65 w 65"/>
                  <a:gd name="T21" fmla="*/ 75 h 76"/>
                  <a:gd name="T22" fmla="*/ 48 w 65"/>
                  <a:gd name="T23" fmla="*/ 75 h 76"/>
                  <a:gd name="T24" fmla="*/ 46 w 65"/>
                  <a:gd name="T25" fmla="*/ 69 h 76"/>
                  <a:gd name="T26" fmla="*/ 19 w 65"/>
                  <a:gd name="T27" fmla="*/ 53 h 76"/>
                  <a:gd name="T28" fmla="*/ 28 w 65"/>
                  <a:gd name="T29" fmla="*/ 63 h 76"/>
                  <a:gd name="T30" fmla="*/ 45 w 65"/>
                  <a:gd name="T31" fmla="*/ 55 h 76"/>
                  <a:gd name="T32" fmla="*/ 45 w 65"/>
                  <a:gd name="T33" fmla="*/ 38 h 76"/>
                  <a:gd name="T34" fmla="*/ 19 w 65"/>
                  <a:gd name="T35" fmla="*/ 53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5" h="76">
                    <a:moveTo>
                      <a:pt x="46" y="69"/>
                    </a:moveTo>
                    <a:cubicBezTo>
                      <a:pt x="38" y="73"/>
                      <a:pt x="30" y="76"/>
                      <a:pt x="22" y="76"/>
                    </a:cubicBezTo>
                    <a:cubicBezTo>
                      <a:pt x="8" y="76"/>
                      <a:pt x="0" y="67"/>
                      <a:pt x="0" y="55"/>
                    </a:cubicBezTo>
                    <a:cubicBezTo>
                      <a:pt x="0" y="38"/>
                      <a:pt x="15" y="29"/>
                      <a:pt x="46" y="26"/>
                    </a:cubicBezTo>
                    <a:cubicBezTo>
                      <a:pt x="46" y="22"/>
                      <a:pt x="46" y="22"/>
                      <a:pt x="46" y="22"/>
                    </a:cubicBezTo>
                    <a:cubicBezTo>
                      <a:pt x="46" y="17"/>
                      <a:pt x="42" y="14"/>
                      <a:pt x="35" y="14"/>
                    </a:cubicBezTo>
                    <a:cubicBezTo>
                      <a:pt x="27" y="14"/>
                      <a:pt x="21" y="16"/>
                      <a:pt x="17" y="22"/>
                    </a:cubicBezTo>
                    <a:cubicBezTo>
                      <a:pt x="4" y="15"/>
                      <a:pt x="4" y="15"/>
                      <a:pt x="4" y="15"/>
                    </a:cubicBezTo>
                    <a:cubicBezTo>
                      <a:pt x="11" y="5"/>
                      <a:pt x="21" y="0"/>
                      <a:pt x="35" y="0"/>
                    </a:cubicBezTo>
                    <a:cubicBezTo>
                      <a:pt x="54" y="0"/>
                      <a:pt x="65" y="8"/>
                      <a:pt x="65" y="22"/>
                    </a:cubicBezTo>
                    <a:cubicBezTo>
                      <a:pt x="65" y="22"/>
                      <a:pt x="65" y="75"/>
                      <a:pt x="65" y="75"/>
                    </a:cubicBezTo>
                    <a:cubicBezTo>
                      <a:pt x="48" y="75"/>
                      <a:pt x="48" y="75"/>
                      <a:pt x="48" y="75"/>
                    </a:cubicBezTo>
                    <a:lnTo>
                      <a:pt x="46" y="69"/>
                    </a:lnTo>
                    <a:close/>
                    <a:moveTo>
                      <a:pt x="19" y="53"/>
                    </a:moveTo>
                    <a:cubicBezTo>
                      <a:pt x="19" y="58"/>
                      <a:pt x="22" y="63"/>
                      <a:pt x="28" y="63"/>
                    </a:cubicBezTo>
                    <a:cubicBezTo>
                      <a:pt x="34" y="63"/>
                      <a:pt x="40" y="60"/>
                      <a:pt x="45" y="55"/>
                    </a:cubicBezTo>
                    <a:cubicBezTo>
                      <a:pt x="45" y="38"/>
                      <a:pt x="45" y="38"/>
                      <a:pt x="45" y="38"/>
                    </a:cubicBezTo>
                    <a:cubicBezTo>
                      <a:pt x="27" y="40"/>
                      <a:pt x="19" y="44"/>
                      <a:pt x="19" y="5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71" name="Freeform 9"/>
              <p:cNvSpPr>
                <a:spLocks/>
              </p:cNvSpPr>
              <p:nvPr userDrawn="1"/>
            </p:nvSpPr>
            <p:spPr bwMode="auto">
              <a:xfrm>
                <a:off x="647700" y="4656138"/>
                <a:ext cx="85725" cy="96838"/>
              </a:xfrm>
              <a:custGeom>
                <a:avLst/>
                <a:gdLst>
                  <a:gd name="T0" fmla="*/ 0 w 66"/>
                  <a:gd name="T1" fmla="*/ 4 h 75"/>
                  <a:gd name="T2" fmla="*/ 16 w 66"/>
                  <a:gd name="T3" fmla="*/ 2 h 75"/>
                  <a:gd name="T4" fmla="*/ 18 w 66"/>
                  <a:gd name="T5" fmla="*/ 10 h 75"/>
                  <a:gd name="T6" fmla="*/ 43 w 66"/>
                  <a:gd name="T7" fmla="*/ 0 h 75"/>
                  <a:gd name="T8" fmla="*/ 66 w 66"/>
                  <a:gd name="T9" fmla="*/ 24 h 75"/>
                  <a:gd name="T10" fmla="*/ 66 w 66"/>
                  <a:gd name="T11" fmla="*/ 75 h 75"/>
                  <a:gd name="T12" fmla="*/ 46 w 66"/>
                  <a:gd name="T13" fmla="*/ 75 h 75"/>
                  <a:gd name="T14" fmla="*/ 46 w 66"/>
                  <a:gd name="T15" fmla="*/ 27 h 75"/>
                  <a:gd name="T16" fmla="*/ 37 w 66"/>
                  <a:gd name="T17" fmla="*/ 14 h 75"/>
                  <a:gd name="T18" fmla="*/ 19 w 66"/>
                  <a:gd name="T19" fmla="*/ 22 h 75"/>
                  <a:gd name="T20" fmla="*/ 19 w 66"/>
                  <a:gd name="T21" fmla="*/ 75 h 75"/>
                  <a:gd name="T22" fmla="*/ 0 w 66"/>
                  <a:gd name="T23" fmla="*/ 75 h 75"/>
                  <a:gd name="T24" fmla="*/ 0 w 66"/>
                  <a:gd name="T25" fmla="*/ 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 h="75">
                    <a:moveTo>
                      <a:pt x="0" y="4"/>
                    </a:moveTo>
                    <a:cubicBezTo>
                      <a:pt x="16" y="2"/>
                      <a:pt x="16" y="2"/>
                      <a:pt x="16" y="2"/>
                    </a:cubicBezTo>
                    <a:cubicBezTo>
                      <a:pt x="18" y="10"/>
                      <a:pt x="18" y="10"/>
                      <a:pt x="18" y="10"/>
                    </a:cubicBezTo>
                    <a:cubicBezTo>
                      <a:pt x="27" y="4"/>
                      <a:pt x="34" y="0"/>
                      <a:pt x="43" y="0"/>
                    </a:cubicBezTo>
                    <a:cubicBezTo>
                      <a:pt x="58" y="0"/>
                      <a:pt x="66" y="8"/>
                      <a:pt x="66" y="24"/>
                    </a:cubicBezTo>
                    <a:cubicBezTo>
                      <a:pt x="66" y="75"/>
                      <a:pt x="66" y="75"/>
                      <a:pt x="66" y="75"/>
                    </a:cubicBezTo>
                    <a:cubicBezTo>
                      <a:pt x="46" y="75"/>
                      <a:pt x="46" y="75"/>
                      <a:pt x="46" y="75"/>
                    </a:cubicBezTo>
                    <a:cubicBezTo>
                      <a:pt x="46" y="27"/>
                      <a:pt x="46" y="27"/>
                      <a:pt x="46" y="27"/>
                    </a:cubicBezTo>
                    <a:cubicBezTo>
                      <a:pt x="46" y="18"/>
                      <a:pt x="44" y="14"/>
                      <a:pt x="37" y="14"/>
                    </a:cubicBezTo>
                    <a:cubicBezTo>
                      <a:pt x="31" y="14"/>
                      <a:pt x="26" y="17"/>
                      <a:pt x="19" y="22"/>
                    </a:cubicBezTo>
                    <a:cubicBezTo>
                      <a:pt x="19" y="75"/>
                      <a:pt x="19" y="75"/>
                      <a:pt x="19" y="75"/>
                    </a:cubicBezTo>
                    <a:cubicBezTo>
                      <a:pt x="0" y="75"/>
                      <a:pt x="0" y="75"/>
                      <a:pt x="0" y="75"/>
                    </a:cubicBezTo>
                    <a:lnTo>
                      <a:pt x="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72" name="Freeform 10"/>
              <p:cNvSpPr>
                <a:spLocks noEditPoints="1"/>
              </p:cNvSpPr>
              <p:nvPr userDrawn="1"/>
            </p:nvSpPr>
            <p:spPr bwMode="auto">
              <a:xfrm>
                <a:off x="852488" y="4656138"/>
                <a:ext cx="87313" cy="98425"/>
              </a:xfrm>
              <a:custGeom>
                <a:avLst/>
                <a:gdLst>
                  <a:gd name="T0" fmla="*/ 34 w 67"/>
                  <a:gd name="T1" fmla="*/ 76 h 76"/>
                  <a:gd name="T2" fmla="*/ 0 w 67"/>
                  <a:gd name="T3" fmla="*/ 38 h 76"/>
                  <a:gd name="T4" fmla="*/ 34 w 67"/>
                  <a:gd name="T5" fmla="*/ 0 h 76"/>
                  <a:gd name="T6" fmla="*/ 67 w 67"/>
                  <a:gd name="T7" fmla="*/ 37 h 76"/>
                  <a:gd name="T8" fmla="*/ 67 w 67"/>
                  <a:gd name="T9" fmla="*/ 41 h 76"/>
                  <a:gd name="T10" fmla="*/ 19 w 67"/>
                  <a:gd name="T11" fmla="*/ 41 h 76"/>
                  <a:gd name="T12" fmla="*/ 36 w 67"/>
                  <a:gd name="T13" fmla="*/ 62 h 76"/>
                  <a:gd name="T14" fmla="*/ 52 w 67"/>
                  <a:gd name="T15" fmla="*/ 53 h 76"/>
                  <a:gd name="T16" fmla="*/ 67 w 67"/>
                  <a:gd name="T17" fmla="*/ 60 h 76"/>
                  <a:gd name="T18" fmla="*/ 34 w 67"/>
                  <a:gd name="T19" fmla="*/ 76 h 76"/>
                  <a:gd name="T20" fmla="*/ 49 w 67"/>
                  <a:gd name="T21" fmla="*/ 29 h 76"/>
                  <a:gd name="T22" fmla="*/ 34 w 67"/>
                  <a:gd name="T23" fmla="*/ 13 h 76"/>
                  <a:gd name="T24" fmla="*/ 19 w 67"/>
                  <a:gd name="T25" fmla="*/ 29 h 76"/>
                  <a:gd name="T26" fmla="*/ 49 w 67"/>
                  <a:gd name="T27" fmla="*/ 2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 h="76">
                    <a:moveTo>
                      <a:pt x="34" y="76"/>
                    </a:moveTo>
                    <a:cubicBezTo>
                      <a:pt x="13" y="76"/>
                      <a:pt x="0" y="62"/>
                      <a:pt x="0" y="38"/>
                    </a:cubicBezTo>
                    <a:cubicBezTo>
                      <a:pt x="0" y="14"/>
                      <a:pt x="13" y="0"/>
                      <a:pt x="34" y="0"/>
                    </a:cubicBezTo>
                    <a:cubicBezTo>
                      <a:pt x="55" y="0"/>
                      <a:pt x="67" y="14"/>
                      <a:pt x="67" y="37"/>
                    </a:cubicBezTo>
                    <a:cubicBezTo>
                      <a:pt x="67" y="39"/>
                      <a:pt x="67" y="40"/>
                      <a:pt x="67" y="41"/>
                    </a:cubicBezTo>
                    <a:cubicBezTo>
                      <a:pt x="19" y="41"/>
                      <a:pt x="19" y="41"/>
                      <a:pt x="19" y="41"/>
                    </a:cubicBezTo>
                    <a:cubicBezTo>
                      <a:pt x="19" y="55"/>
                      <a:pt x="24" y="62"/>
                      <a:pt x="36" y="62"/>
                    </a:cubicBezTo>
                    <a:cubicBezTo>
                      <a:pt x="43" y="62"/>
                      <a:pt x="48" y="59"/>
                      <a:pt x="52" y="53"/>
                    </a:cubicBezTo>
                    <a:cubicBezTo>
                      <a:pt x="67" y="60"/>
                      <a:pt x="67" y="60"/>
                      <a:pt x="67" y="60"/>
                    </a:cubicBezTo>
                    <a:cubicBezTo>
                      <a:pt x="60" y="71"/>
                      <a:pt x="49" y="76"/>
                      <a:pt x="34" y="76"/>
                    </a:cubicBezTo>
                    <a:close/>
                    <a:moveTo>
                      <a:pt x="49" y="29"/>
                    </a:moveTo>
                    <a:cubicBezTo>
                      <a:pt x="49" y="19"/>
                      <a:pt x="43" y="13"/>
                      <a:pt x="34" y="13"/>
                    </a:cubicBezTo>
                    <a:cubicBezTo>
                      <a:pt x="25" y="13"/>
                      <a:pt x="20" y="19"/>
                      <a:pt x="19" y="29"/>
                    </a:cubicBezTo>
                    <a:lnTo>
                      <a:pt x="49" y="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73" name="Freeform 11"/>
              <p:cNvSpPr>
                <a:spLocks noEditPoints="1"/>
              </p:cNvSpPr>
              <p:nvPr userDrawn="1"/>
            </p:nvSpPr>
            <p:spPr bwMode="auto">
              <a:xfrm>
                <a:off x="376238" y="4656138"/>
                <a:ext cx="93663" cy="100013"/>
              </a:xfrm>
              <a:custGeom>
                <a:avLst/>
                <a:gdLst>
                  <a:gd name="T0" fmla="*/ 36 w 73"/>
                  <a:gd name="T1" fmla="*/ 77 h 77"/>
                  <a:gd name="T2" fmla="*/ 0 w 73"/>
                  <a:gd name="T3" fmla="*/ 38 h 77"/>
                  <a:gd name="T4" fmla="*/ 36 w 73"/>
                  <a:gd name="T5" fmla="*/ 0 h 77"/>
                  <a:gd name="T6" fmla="*/ 73 w 73"/>
                  <a:gd name="T7" fmla="*/ 38 h 77"/>
                  <a:gd name="T8" fmla="*/ 36 w 73"/>
                  <a:gd name="T9" fmla="*/ 77 h 77"/>
                  <a:gd name="T10" fmla="*/ 36 w 73"/>
                  <a:gd name="T11" fmla="*/ 16 h 77"/>
                  <a:gd name="T12" fmla="*/ 19 w 73"/>
                  <a:gd name="T13" fmla="*/ 38 h 77"/>
                  <a:gd name="T14" fmla="*/ 36 w 73"/>
                  <a:gd name="T15" fmla="*/ 61 h 77"/>
                  <a:gd name="T16" fmla="*/ 53 w 73"/>
                  <a:gd name="T17" fmla="*/ 38 h 77"/>
                  <a:gd name="T18" fmla="*/ 36 w 73"/>
                  <a:gd name="T19" fmla="*/ 16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77">
                    <a:moveTo>
                      <a:pt x="36" y="77"/>
                    </a:moveTo>
                    <a:cubicBezTo>
                      <a:pt x="17" y="77"/>
                      <a:pt x="0" y="65"/>
                      <a:pt x="0" y="38"/>
                    </a:cubicBezTo>
                    <a:cubicBezTo>
                      <a:pt x="0" y="12"/>
                      <a:pt x="17" y="0"/>
                      <a:pt x="36" y="0"/>
                    </a:cubicBezTo>
                    <a:cubicBezTo>
                      <a:pt x="55" y="0"/>
                      <a:pt x="73" y="12"/>
                      <a:pt x="73" y="38"/>
                    </a:cubicBezTo>
                    <a:cubicBezTo>
                      <a:pt x="73" y="65"/>
                      <a:pt x="55" y="77"/>
                      <a:pt x="36" y="77"/>
                    </a:cubicBezTo>
                    <a:close/>
                    <a:moveTo>
                      <a:pt x="36" y="16"/>
                    </a:moveTo>
                    <a:cubicBezTo>
                      <a:pt x="22" y="16"/>
                      <a:pt x="19" y="29"/>
                      <a:pt x="19" y="38"/>
                    </a:cubicBezTo>
                    <a:cubicBezTo>
                      <a:pt x="19" y="48"/>
                      <a:pt x="22" y="61"/>
                      <a:pt x="36" y="61"/>
                    </a:cubicBezTo>
                    <a:cubicBezTo>
                      <a:pt x="51" y="61"/>
                      <a:pt x="53" y="48"/>
                      <a:pt x="53" y="38"/>
                    </a:cubicBezTo>
                    <a:cubicBezTo>
                      <a:pt x="53" y="29"/>
                      <a:pt x="51" y="16"/>
                      <a:pt x="36"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74" name="Freeform 12"/>
              <p:cNvSpPr>
                <a:spLocks/>
              </p:cNvSpPr>
              <p:nvPr userDrawn="1"/>
            </p:nvSpPr>
            <p:spPr bwMode="auto">
              <a:xfrm>
                <a:off x="485775" y="4656138"/>
                <a:ext cx="53975" cy="96838"/>
              </a:xfrm>
              <a:custGeom>
                <a:avLst/>
                <a:gdLst>
                  <a:gd name="T0" fmla="*/ 0 w 41"/>
                  <a:gd name="T1" fmla="*/ 2 h 75"/>
                  <a:gd name="T2" fmla="*/ 18 w 41"/>
                  <a:gd name="T3" fmla="*/ 2 h 75"/>
                  <a:gd name="T4" fmla="*/ 18 w 41"/>
                  <a:gd name="T5" fmla="*/ 10 h 75"/>
                  <a:gd name="T6" fmla="*/ 38 w 41"/>
                  <a:gd name="T7" fmla="*/ 0 h 75"/>
                  <a:gd name="T8" fmla="*/ 41 w 41"/>
                  <a:gd name="T9" fmla="*/ 0 h 75"/>
                  <a:gd name="T10" fmla="*/ 41 w 41"/>
                  <a:gd name="T11" fmla="*/ 18 h 75"/>
                  <a:gd name="T12" fmla="*/ 40 w 41"/>
                  <a:gd name="T13" fmla="*/ 18 h 75"/>
                  <a:gd name="T14" fmla="*/ 19 w 41"/>
                  <a:gd name="T15" fmla="*/ 26 h 75"/>
                  <a:gd name="T16" fmla="*/ 19 w 41"/>
                  <a:gd name="T17" fmla="*/ 75 h 75"/>
                  <a:gd name="T18" fmla="*/ 0 w 41"/>
                  <a:gd name="T19" fmla="*/ 75 h 75"/>
                  <a:gd name="T20" fmla="*/ 0 w 41"/>
                  <a:gd name="T21" fmla="*/ 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75">
                    <a:moveTo>
                      <a:pt x="0" y="2"/>
                    </a:moveTo>
                    <a:cubicBezTo>
                      <a:pt x="18" y="2"/>
                      <a:pt x="18" y="2"/>
                      <a:pt x="18" y="2"/>
                    </a:cubicBezTo>
                    <a:cubicBezTo>
                      <a:pt x="18" y="10"/>
                      <a:pt x="18" y="10"/>
                      <a:pt x="18" y="10"/>
                    </a:cubicBezTo>
                    <a:cubicBezTo>
                      <a:pt x="22" y="6"/>
                      <a:pt x="30" y="0"/>
                      <a:pt x="38" y="0"/>
                    </a:cubicBezTo>
                    <a:cubicBezTo>
                      <a:pt x="39" y="0"/>
                      <a:pt x="40" y="0"/>
                      <a:pt x="41" y="0"/>
                    </a:cubicBezTo>
                    <a:cubicBezTo>
                      <a:pt x="41" y="18"/>
                      <a:pt x="41" y="18"/>
                      <a:pt x="41" y="18"/>
                    </a:cubicBezTo>
                    <a:cubicBezTo>
                      <a:pt x="40" y="18"/>
                      <a:pt x="40" y="18"/>
                      <a:pt x="40" y="18"/>
                    </a:cubicBezTo>
                    <a:cubicBezTo>
                      <a:pt x="31" y="18"/>
                      <a:pt x="22" y="20"/>
                      <a:pt x="19" y="26"/>
                    </a:cubicBezTo>
                    <a:cubicBezTo>
                      <a:pt x="19" y="75"/>
                      <a:pt x="19" y="75"/>
                      <a:pt x="19" y="75"/>
                    </a:cubicBezTo>
                    <a:cubicBezTo>
                      <a:pt x="0" y="75"/>
                      <a:pt x="0" y="75"/>
                      <a:pt x="0" y="75"/>
                    </a:cubicBezTo>
                    <a:lnTo>
                      <a:pt x="0"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75" name="Freeform 13"/>
              <p:cNvSpPr>
                <a:spLocks noEditPoints="1"/>
              </p:cNvSpPr>
              <p:nvPr userDrawn="1"/>
            </p:nvSpPr>
            <p:spPr bwMode="auto">
              <a:xfrm>
                <a:off x="749300" y="4656138"/>
                <a:ext cx="88900" cy="133350"/>
              </a:xfrm>
              <a:custGeom>
                <a:avLst/>
                <a:gdLst>
                  <a:gd name="T0" fmla="*/ 34 w 68"/>
                  <a:gd name="T1" fmla="*/ 59 h 103"/>
                  <a:gd name="T2" fmla="*/ 50 w 68"/>
                  <a:gd name="T3" fmla="*/ 35 h 103"/>
                  <a:gd name="T4" fmla="*/ 34 w 68"/>
                  <a:gd name="T5" fmla="*/ 14 h 103"/>
                  <a:gd name="T6" fmla="*/ 19 w 68"/>
                  <a:gd name="T7" fmla="*/ 35 h 103"/>
                  <a:gd name="T8" fmla="*/ 34 w 68"/>
                  <a:gd name="T9" fmla="*/ 59 h 103"/>
                  <a:gd name="T10" fmla="*/ 68 w 68"/>
                  <a:gd name="T11" fmla="*/ 1 h 103"/>
                  <a:gd name="T12" fmla="*/ 68 w 68"/>
                  <a:gd name="T13" fmla="*/ 71 h 103"/>
                  <a:gd name="T14" fmla="*/ 32 w 68"/>
                  <a:gd name="T15" fmla="*/ 103 h 103"/>
                  <a:gd name="T16" fmla="*/ 2 w 68"/>
                  <a:gd name="T17" fmla="*/ 85 h 103"/>
                  <a:gd name="T18" fmla="*/ 21 w 68"/>
                  <a:gd name="T19" fmla="*/ 82 h 103"/>
                  <a:gd name="T20" fmla="*/ 35 w 68"/>
                  <a:gd name="T21" fmla="*/ 89 h 103"/>
                  <a:gd name="T22" fmla="*/ 49 w 68"/>
                  <a:gd name="T23" fmla="*/ 73 h 103"/>
                  <a:gd name="T24" fmla="*/ 49 w 68"/>
                  <a:gd name="T25" fmla="*/ 65 h 103"/>
                  <a:gd name="T26" fmla="*/ 49 w 68"/>
                  <a:gd name="T27" fmla="*/ 64 h 103"/>
                  <a:gd name="T28" fmla="*/ 30 w 68"/>
                  <a:gd name="T29" fmla="*/ 75 h 103"/>
                  <a:gd name="T30" fmla="*/ 0 w 68"/>
                  <a:gd name="T31" fmla="*/ 38 h 103"/>
                  <a:gd name="T32" fmla="*/ 29 w 68"/>
                  <a:gd name="T33" fmla="*/ 0 h 103"/>
                  <a:gd name="T34" fmla="*/ 50 w 68"/>
                  <a:gd name="T35" fmla="*/ 10 h 103"/>
                  <a:gd name="T36" fmla="*/ 50 w 68"/>
                  <a:gd name="T37" fmla="*/ 10 h 103"/>
                  <a:gd name="T38" fmla="*/ 52 w 68"/>
                  <a:gd name="T39" fmla="*/ 1 h 103"/>
                  <a:gd name="T40" fmla="*/ 68 w 68"/>
                  <a:gd name="T41" fmla="*/ 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8" h="103">
                    <a:moveTo>
                      <a:pt x="34" y="59"/>
                    </a:moveTo>
                    <a:cubicBezTo>
                      <a:pt x="48" y="59"/>
                      <a:pt x="50" y="44"/>
                      <a:pt x="50" y="35"/>
                    </a:cubicBezTo>
                    <a:cubicBezTo>
                      <a:pt x="50" y="23"/>
                      <a:pt x="44" y="14"/>
                      <a:pt x="34" y="14"/>
                    </a:cubicBezTo>
                    <a:cubicBezTo>
                      <a:pt x="27" y="14"/>
                      <a:pt x="19" y="19"/>
                      <a:pt x="19" y="35"/>
                    </a:cubicBezTo>
                    <a:cubicBezTo>
                      <a:pt x="19" y="44"/>
                      <a:pt x="20" y="59"/>
                      <a:pt x="34" y="59"/>
                    </a:cubicBezTo>
                    <a:close/>
                    <a:moveTo>
                      <a:pt x="68" y="1"/>
                    </a:moveTo>
                    <a:cubicBezTo>
                      <a:pt x="68" y="71"/>
                      <a:pt x="68" y="71"/>
                      <a:pt x="68" y="71"/>
                    </a:cubicBezTo>
                    <a:cubicBezTo>
                      <a:pt x="68" y="83"/>
                      <a:pt x="67" y="103"/>
                      <a:pt x="32" y="103"/>
                    </a:cubicBezTo>
                    <a:cubicBezTo>
                      <a:pt x="18" y="103"/>
                      <a:pt x="5" y="98"/>
                      <a:pt x="2" y="85"/>
                    </a:cubicBezTo>
                    <a:cubicBezTo>
                      <a:pt x="21" y="82"/>
                      <a:pt x="21" y="82"/>
                      <a:pt x="21" y="82"/>
                    </a:cubicBezTo>
                    <a:cubicBezTo>
                      <a:pt x="22" y="86"/>
                      <a:pt x="24" y="89"/>
                      <a:pt x="35" y="89"/>
                    </a:cubicBezTo>
                    <a:cubicBezTo>
                      <a:pt x="45" y="89"/>
                      <a:pt x="49" y="84"/>
                      <a:pt x="49" y="73"/>
                    </a:cubicBezTo>
                    <a:cubicBezTo>
                      <a:pt x="49" y="65"/>
                      <a:pt x="49" y="65"/>
                      <a:pt x="49" y="65"/>
                    </a:cubicBezTo>
                    <a:cubicBezTo>
                      <a:pt x="49" y="64"/>
                      <a:pt x="49" y="64"/>
                      <a:pt x="49" y="64"/>
                    </a:cubicBezTo>
                    <a:cubicBezTo>
                      <a:pt x="46" y="70"/>
                      <a:pt x="41" y="75"/>
                      <a:pt x="30" y="75"/>
                    </a:cubicBezTo>
                    <a:cubicBezTo>
                      <a:pt x="13" y="75"/>
                      <a:pt x="0" y="63"/>
                      <a:pt x="0" y="38"/>
                    </a:cubicBezTo>
                    <a:cubicBezTo>
                      <a:pt x="0" y="14"/>
                      <a:pt x="14" y="0"/>
                      <a:pt x="29" y="0"/>
                    </a:cubicBezTo>
                    <a:cubicBezTo>
                      <a:pt x="44" y="0"/>
                      <a:pt x="49" y="7"/>
                      <a:pt x="50" y="10"/>
                    </a:cubicBezTo>
                    <a:cubicBezTo>
                      <a:pt x="50" y="10"/>
                      <a:pt x="50" y="10"/>
                      <a:pt x="50" y="10"/>
                    </a:cubicBezTo>
                    <a:cubicBezTo>
                      <a:pt x="52" y="1"/>
                      <a:pt x="52" y="1"/>
                      <a:pt x="52" y="1"/>
                    </a:cubicBezTo>
                    <a:lnTo>
                      <a:pt x="68"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76" name="Freeform 14"/>
              <p:cNvSpPr>
                <a:spLocks noEditPoints="1"/>
              </p:cNvSpPr>
              <p:nvPr userDrawn="1"/>
            </p:nvSpPr>
            <p:spPr bwMode="auto">
              <a:xfrm>
                <a:off x="925513" y="4622801"/>
                <a:ext cx="65088" cy="30163"/>
              </a:xfrm>
              <a:custGeom>
                <a:avLst/>
                <a:gdLst>
                  <a:gd name="T0" fmla="*/ 15 w 41"/>
                  <a:gd name="T1" fmla="*/ 2 h 19"/>
                  <a:gd name="T2" fmla="*/ 9 w 41"/>
                  <a:gd name="T3" fmla="*/ 2 h 19"/>
                  <a:gd name="T4" fmla="*/ 9 w 41"/>
                  <a:gd name="T5" fmla="*/ 19 h 19"/>
                  <a:gd name="T6" fmla="*/ 5 w 41"/>
                  <a:gd name="T7" fmla="*/ 19 h 19"/>
                  <a:gd name="T8" fmla="*/ 5 w 41"/>
                  <a:gd name="T9" fmla="*/ 2 h 19"/>
                  <a:gd name="T10" fmla="*/ 0 w 41"/>
                  <a:gd name="T11" fmla="*/ 2 h 19"/>
                  <a:gd name="T12" fmla="*/ 0 w 41"/>
                  <a:gd name="T13" fmla="*/ 0 h 19"/>
                  <a:gd name="T14" fmla="*/ 15 w 41"/>
                  <a:gd name="T15" fmla="*/ 0 h 19"/>
                  <a:gd name="T16" fmla="*/ 15 w 41"/>
                  <a:gd name="T17" fmla="*/ 2 h 19"/>
                  <a:gd name="T18" fmla="*/ 41 w 41"/>
                  <a:gd name="T19" fmla="*/ 19 h 19"/>
                  <a:gd name="T20" fmla="*/ 38 w 41"/>
                  <a:gd name="T21" fmla="*/ 19 h 19"/>
                  <a:gd name="T22" fmla="*/ 38 w 41"/>
                  <a:gd name="T23" fmla="*/ 3 h 19"/>
                  <a:gd name="T24" fmla="*/ 37 w 41"/>
                  <a:gd name="T25" fmla="*/ 3 h 19"/>
                  <a:gd name="T26" fmla="*/ 31 w 41"/>
                  <a:gd name="T27" fmla="*/ 19 h 19"/>
                  <a:gd name="T28" fmla="*/ 29 w 41"/>
                  <a:gd name="T29" fmla="*/ 19 h 19"/>
                  <a:gd name="T30" fmla="*/ 22 w 41"/>
                  <a:gd name="T31" fmla="*/ 3 h 19"/>
                  <a:gd name="T32" fmla="*/ 22 w 41"/>
                  <a:gd name="T33" fmla="*/ 3 h 19"/>
                  <a:gd name="T34" fmla="*/ 22 w 41"/>
                  <a:gd name="T35" fmla="*/ 19 h 19"/>
                  <a:gd name="T36" fmla="*/ 19 w 41"/>
                  <a:gd name="T37" fmla="*/ 19 h 19"/>
                  <a:gd name="T38" fmla="*/ 19 w 41"/>
                  <a:gd name="T39" fmla="*/ 0 h 19"/>
                  <a:gd name="T40" fmla="*/ 24 w 41"/>
                  <a:gd name="T41" fmla="*/ 0 h 19"/>
                  <a:gd name="T42" fmla="*/ 30 w 41"/>
                  <a:gd name="T43" fmla="*/ 15 h 19"/>
                  <a:gd name="T44" fmla="*/ 35 w 41"/>
                  <a:gd name="T45" fmla="*/ 0 h 19"/>
                  <a:gd name="T46" fmla="*/ 41 w 41"/>
                  <a:gd name="T47" fmla="*/ 0 h 19"/>
                  <a:gd name="T48" fmla="*/ 41 w 41"/>
                  <a:gd name="T49"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1" h="19">
                    <a:moveTo>
                      <a:pt x="15" y="2"/>
                    </a:moveTo>
                    <a:lnTo>
                      <a:pt x="9" y="2"/>
                    </a:lnTo>
                    <a:lnTo>
                      <a:pt x="9" y="19"/>
                    </a:lnTo>
                    <a:lnTo>
                      <a:pt x="5" y="19"/>
                    </a:lnTo>
                    <a:lnTo>
                      <a:pt x="5" y="2"/>
                    </a:lnTo>
                    <a:lnTo>
                      <a:pt x="0" y="2"/>
                    </a:lnTo>
                    <a:lnTo>
                      <a:pt x="0" y="0"/>
                    </a:lnTo>
                    <a:lnTo>
                      <a:pt x="15" y="0"/>
                    </a:lnTo>
                    <a:lnTo>
                      <a:pt x="15" y="2"/>
                    </a:lnTo>
                    <a:close/>
                    <a:moveTo>
                      <a:pt x="41" y="19"/>
                    </a:moveTo>
                    <a:lnTo>
                      <a:pt x="38" y="19"/>
                    </a:lnTo>
                    <a:lnTo>
                      <a:pt x="38" y="3"/>
                    </a:lnTo>
                    <a:lnTo>
                      <a:pt x="37" y="3"/>
                    </a:lnTo>
                    <a:lnTo>
                      <a:pt x="31" y="19"/>
                    </a:lnTo>
                    <a:lnTo>
                      <a:pt x="29" y="19"/>
                    </a:lnTo>
                    <a:lnTo>
                      <a:pt x="22" y="3"/>
                    </a:lnTo>
                    <a:lnTo>
                      <a:pt x="22" y="3"/>
                    </a:lnTo>
                    <a:lnTo>
                      <a:pt x="22" y="19"/>
                    </a:lnTo>
                    <a:lnTo>
                      <a:pt x="19" y="19"/>
                    </a:lnTo>
                    <a:lnTo>
                      <a:pt x="19" y="0"/>
                    </a:lnTo>
                    <a:lnTo>
                      <a:pt x="24" y="0"/>
                    </a:lnTo>
                    <a:lnTo>
                      <a:pt x="30" y="15"/>
                    </a:lnTo>
                    <a:lnTo>
                      <a:pt x="35" y="0"/>
                    </a:lnTo>
                    <a:lnTo>
                      <a:pt x="41" y="0"/>
                    </a:lnTo>
                    <a:lnTo>
                      <a:pt x="41" y="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grpSp>
        <p:grpSp>
          <p:nvGrpSpPr>
            <p:cNvPr id="34" name="Group 33"/>
            <p:cNvGrpSpPr/>
            <p:nvPr userDrawn="1"/>
          </p:nvGrpSpPr>
          <p:grpSpPr>
            <a:xfrm>
              <a:off x="1173163" y="4383088"/>
              <a:ext cx="1039813" cy="431800"/>
              <a:chOff x="1173163" y="4383088"/>
              <a:chExt cx="1039813" cy="431800"/>
            </a:xfrm>
          </p:grpSpPr>
          <p:sp>
            <p:nvSpPr>
              <p:cNvPr id="35" name="Freeform 15"/>
              <p:cNvSpPr>
                <a:spLocks noEditPoints="1"/>
              </p:cNvSpPr>
              <p:nvPr userDrawn="1"/>
            </p:nvSpPr>
            <p:spPr bwMode="auto">
              <a:xfrm>
                <a:off x="1184275" y="4383088"/>
                <a:ext cx="149225" cy="177800"/>
              </a:xfrm>
              <a:custGeom>
                <a:avLst/>
                <a:gdLst>
                  <a:gd name="T0" fmla="*/ 65 w 116"/>
                  <a:gd name="T1" fmla="*/ 0 h 138"/>
                  <a:gd name="T2" fmla="*/ 83 w 116"/>
                  <a:gd name="T3" fmla="*/ 2 h 138"/>
                  <a:gd name="T4" fmla="*/ 97 w 116"/>
                  <a:gd name="T5" fmla="*/ 7 h 138"/>
                  <a:gd name="T6" fmla="*/ 106 w 116"/>
                  <a:gd name="T7" fmla="*/ 18 h 138"/>
                  <a:gd name="T8" fmla="*/ 109 w 116"/>
                  <a:gd name="T9" fmla="*/ 34 h 138"/>
                  <a:gd name="T10" fmla="*/ 104 w 116"/>
                  <a:gd name="T11" fmla="*/ 52 h 138"/>
                  <a:gd name="T12" fmla="*/ 90 w 116"/>
                  <a:gd name="T13" fmla="*/ 63 h 138"/>
                  <a:gd name="T14" fmla="*/ 109 w 116"/>
                  <a:gd name="T15" fmla="*/ 76 h 138"/>
                  <a:gd name="T16" fmla="*/ 116 w 116"/>
                  <a:gd name="T17" fmla="*/ 98 h 138"/>
                  <a:gd name="T18" fmla="*/ 112 w 116"/>
                  <a:gd name="T19" fmla="*/ 116 h 138"/>
                  <a:gd name="T20" fmla="*/ 101 w 116"/>
                  <a:gd name="T21" fmla="*/ 129 h 138"/>
                  <a:gd name="T22" fmla="*/ 85 w 116"/>
                  <a:gd name="T23" fmla="*/ 136 h 138"/>
                  <a:gd name="T24" fmla="*/ 67 w 116"/>
                  <a:gd name="T25" fmla="*/ 138 h 138"/>
                  <a:gd name="T26" fmla="*/ 0 w 116"/>
                  <a:gd name="T27" fmla="*/ 138 h 138"/>
                  <a:gd name="T28" fmla="*/ 0 w 116"/>
                  <a:gd name="T29" fmla="*/ 0 h 138"/>
                  <a:gd name="T30" fmla="*/ 65 w 116"/>
                  <a:gd name="T31" fmla="*/ 0 h 138"/>
                  <a:gd name="T32" fmla="*/ 61 w 116"/>
                  <a:gd name="T33" fmla="*/ 56 h 138"/>
                  <a:gd name="T34" fmla="*/ 74 w 116"/>
                  <a:gd name="T35" fmla="*/ 52 h 138"/>
                  <a:gd name="T36" fmla="*/ 80 w 116"/>
                  <a:gd name="T37" fmla="*/ 39 h 138"/>
                  <a:gd name="T38" fmla="*/ 78 w 116"/>
                  <a:gd name="T39" fmla="*/ 32 h 138"/>
                  <a:gd name="T40" fmla="*/ 73 w 116"/>
                  <a:gd name="T41" fmla="*/ 27 h 138"/>
                  <a:gd name="T42" fmla="*/ 67 w 116"/>
                  <a:gd name="T43" fmla="*/ 24 h 138"/>
                  <a:gd name="T44" fmla="*/ 59 w 116"/>
                  <a:gd name="T45" fmla="*/ 24 h 138"/>
                  <a:gd name="T46" fmla="*/ 30 w 116"/>
                  <a:gd name="T47" fmla="*/ 24 h 138"/>
                  <a:gd name="T48" fmla="*/ 30 w 116"/>
                  <a:gd name="T49" fmla="*/ 56 h 138"/>
                  <a:gd name="T50" fmla="*/ 61 w 116"/>
                  <a:gd name="T51" fmla="*/ 56 h 138"/>
                  <a:gd name="T52" fmla="*/ 63 w 116"/>
                  <a:gd name="T53" fmla="*/ 115 h 138"/>
                  <a:gd name="T54" fmla="*/ 71 w 116"/>
                  <a:gd name="T55" fmla="*/ 114 h 138"/>
                  <a:gd name="T56" fmla="*/ 78 w 116"/>
                  <a:gd name="T57" fmla="*/ 111 h 138"/>
                  <a:gd name="T58" fmla="*/ 83 w 116"/>
                  <a:gd name="T59" fmla="*/ 105 h 138"/>
                  <a:gd name="T60" fmla="*/ 85 w 116"/>
                  <a:gd name="T61" fmla="*/ 96 h 138"/>
                  <a:gd name="T62" fmla="*/ 79 w 116"/>
                  <a:gd name="T63" fmla="*/ 81 h 138"/>
                  <a:gd name="T64" fmla="*/ 63 w 116"/>
                  <a:gd name="T65" fmla="*/ 77 h 138"/>
                  <a:gd name="T66" fmla="*/ 30 w 116"/>
                  <a:gd name="T67" fmla="*/ 77 h 138"/>
                  <a:gd name="T68" fmla="*/ 30 w 116"/>
                  <a:gd name="T69" fmla="*/ 115 h 138"/>
                  <a:gd name="T70" fmla="*/ 63 w 116"/>
                  <a:gd name="T71" fmla="*/ 115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6" h="138">
                    <a:moveTo>
                      <a:pt x="65" y="0"/>
                    </a:moveTo>
                    <a:cubicBezTo>
                      <a:pt x="72" y="0"/>
                      <a:pt x="78" y="1"/>
                      <a:pt x="83" y="2"/>
                    </a:cubicBezTo>
                    <a:cubicBezTo>
                      <a:pt x="88" y="3"/>
                      <a:pt x="93" y="5"/>
                      <a:pt x="97" y="7"/>
                    </a:cubicBezTo>
                    <a:cubicBezTo>
                      <a:pt x="101" y="10"/>
                      <a:pt x="104" y="14"/>
                      <a:pt x="106" y="18"/>
                    </a:cubicBezTo>
                    <a:cubicBezTo>
                      <a:pt x="108" y="22"/>
                      <a:pt x="109" y="28"/>
                      <a:pt x="109" y="34"/>
                    </a:cubicBezTo>
                    <a:cubicBezTo>
                      <a:pt x="109" y="41"/>
                      <a:pt x="107" y="47"/>
                      <a:pt x="104" y="52"/>
                    </a:cubicBezTo>
                    <a:cubicBezTo>
                      <a:pt x="101" y="56"/>
                      <a:pt x="96" y="60"/>
                      <a:pt x="90" y="63"/>
                    </a:cubicBezTo>
                    <a:cubicBezTo>
                      <a:pt x="99" y="66"/>
                      <a:pt x="105" y="70"/>
                      <a:pt x="109" y="76"/>
                    </a:cubicBezTo>
                    <a:cubicBezTo>
                      <a:pt x="114" y="82"/>
                      <a:pt x="116" y="89"/>
                      <a:pt x="116" y="98"/>
                    </a:cubicBezTo>
                    <a:cubicBezTo>
                      <a:pt x="116" y="105"/>
                      <a:pt x="114" y="111"/>
                      <a:pt x="112" y="116"/>
                    </a:cubicBezTo>
                    <a:cubicBezTo>
                      <a:pt x="109" y="121"/>
                      <a:pt x="105" y="126"/>
                      <a:pt x="101" y="129"/>
                    </a:cubicBezTo>
                    <a:cubicBezTo>
                      <a:pt x="96" y="132"/>
                      <a:pt x="91" y="134"/>
                      <a:pt x="85" y="136"/>
                    </a:cubicBezTo>
                    <a:cubicBezTo>
                      <a:pt x="79" y="137"/>
                      <a:pt x="73" y="138"/>
                      <a:pt x="67" y="138"/>
                    </a:cubicBezTo>
                    <a:cubicBezTo>
                      <a:pt x="0" y="138"/>
                      <a:pt x="0" y="138"/>
                      <a:pt x="0" y="138"/>
                    </a:cubicBezTo>
                    <a:cubicBezTo>
                      <a:pt x="0" y="0"/>
                      <a:pt x="0" y="0"/>
                      <a:pt x="0" y="0"/>
                    </a:cubicBezTo>
                    <a:lnTo>
                      <a:pt x="65" y="0"/>
                    </a:lnTo>
                    <a:close/>
                    <a:moveTo>
                      <a:pt x="61" y="56"/>
                    </a:moveTo>
                    <a:cubicBezTo>
                      <a:pt x="66" y="56"/>
                      <a:pt x="71" y="55"/>
                      <a:pt x="74" y="52"/>
                    </a:cubicBezTo>
                    <a:cubicBezTo>
                      <a:pt x="78" y="49"/>
                      <a:pt x="80" y="45"/>
                      <a:pt x="80" y="39"/>
                    </a:cubicBezTo>
                    <a:cubicBezTo>
                      <a:pt x="80" y="36"/>
                      <a:pt x="79" y="34"/>
                      <a:pt x="78" y="32"/>
                    </a:cubicBezTo>
                    <a:cubicBezTo>
                      <a:pt x="77" y="29"/>
                      <a:pt x="75" y="28"/>
                      <a:pt x="73" y="27"/>
                    </a:cubicBezTo>
                    <a:cubicBezTo>
                      <a:pt x="71" y="26"/>
                      <a:pt x="69" y="25"/>
                      <a:pt x="67" y="24"/>
                    </a:cubicBezTo>
                    <a:cubicBezTo>
                      <a:pt x="64" y="24"/>
                      <a:pt x="61" y="24"/>
                      <a:pt x="59" y="24"/>
                    </a:cubicBezTo>
                    <a:cubicBezTo>
                      <a:pt x="30" y="24"/>
                      <a:pt x="30" y="24"/>
                      <a:pt x="30" y="24"/>
                    </a:cubicBezTo>
                    <a:cubicBezTo>
                      <a:pt x="30" y="56"/>
                      <a:pt x="30" y="56"/>
                      <a:pt x="30" y="56"/>
                    </a:cubicBezTo>
                    <a:lnTo>
                      <a:pt x="61" y="56"/>
                    </a:lnTo>
                    <a:close/>
                    <a:moveTo>
                      <a:pt x="63" y="115"/>
                    </a:moveTo>
                    <a:cubicBezTo>
                      <a:pt x="66" y="115"/>
                      <a:pt x="69" y="114"/>
                      <a:pt x="71" y="114"/>
                    </a:cubicBezTo>
                    <a:cubicBezTo>
                      <a:pt x="74" y="113"/>
                      <a:pt x="76" y="112"/>
                      <a:pt x="78" y="111"/>
                    </a:cubicBezTo>
                    <a:cubicBezTo>
                      <a:pt x="81" y="109"/>
                      <a:pt x="82" y="108"/>
                      <a:pt x="83" y="105"/>
                    </a:cubicBezTo>
                    <a:cubicBezTo>
                      <a:pt x="85" y="103"/>
                      <a:pt x="85" y="100"/>
                      <a:pt x="85" y="96"/>
                    </a:cubicBezTo>
                    <a:cubicBezTo>
                      <a:pt x="85" y="89"/>
                      <a:pt x="83" y="84"/>
                      <a:pt x="79" y="81"/>
                    </a:cubicBezTo>
                    <a:cubicBezTo>
                      <a:pt x="75" y="78"/>
                      <a:pt x="70" y="77"/>
                      <a:pt x="63" y="77"/>
                    </a:cubicBezTo>
                    <a:cubicBezTo>
                      <a:pt x="30" y="77"/>
                      <a:pt x="30" y="77"/>
                      <a:pt x="30" y="77"/>
                    </a:cubicBezTo>
                    <a:cubicBezTo>
                      <a:pt x="30" y="115"/>
                      <a:pt x="30" y="115"/>
                      <a:pt x="30" y="115"/>
                    </a:cubicBezTo>
                    <a:lnTo>
                      <a:pt x="63" y="1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36" name="Freeform 16"/>
              <p:cNvSpPr>
                <a:spLocks/>
              </p:cNvSpPr>
              <p:nvPr userDrawn="1"/>
            </p:nvSpPr>
            <p:spPr bwMode="auto">
              <a:xfrm>
                <a:off x="1352550" y="4432301"/>
                <a:ext cx="120650" cy="131763"/>
              </a:xfrm>
              <a:custGeom>
                <a:avLst/>
                <a:gdLst>
                  <a:gd name="T0" fmla="*/ 68 w 94"/>
                  <a:gd name="T1" fmla="*/ 100 h 103"/>
                  <a:gd name="T2" fmla="*/ 68 w 94"/>
                  <a:gd name="T3" fmla="*/ 86 h 103"/>
                  <a:gd name="T4" fmla="*/ 67 w 94"/>
                  <a:gd name="T5" fmla="*/ 86 h 103"/>
                  <a:gd name="T6" fmla="*/ 53 w 94"/>
                  <a:gd name="T7" fmla="*/ 99 h 103"/>
                  <a:gd name="T8" fmla="*/ 36 w 94"/>
                  <a:gd name="T9" fmla="*/ 103 h 103"/>
                  <a:gd name="T10" fmla="*/ 18 w 94"/>
                  <a:gd name="T11" fmla="*/ 100 h 103"/>
                  <a:gd name="T12" fmla="*/ 7 w 94"/>
                  <a:gd name="T13" fmla="*/ 92 h 103"/>
                  <a:gd name="T14" fmla="*/ 1 w 94"/>
                  <a:gd name="T15" fmla="*/ 79 h 103"/>
                  <a:gd name="T16" fmla="*/ 0 w 94"/>
                  <a:gd name="T17" fmla="*/ 62 h 103"/>
                  <a:gd name="T18" fmla="*/ 0 w 94"/>
                  <a:gd name="T19" fmla="*/ 0 h 103"/>
                  <a:gd name="T20" fmla="*/ 27 w 94"/>
                  <a:gd name="T21" fmla="*/ 0 h 103"/>
                  <a:gd name="T22" fmla="*/ 27 w 94"/>
                  <a:gd name="T23" fmla="*/ 57 h 103"/>
                  <a:gd name="T24" fmla="*/ 31 w 94"/>
                  <a:gd name="T25" fmla="*/ 75 h 103"/>
                  <a:gd name="T26" fmla="*/ 45 w 94"/>
                  <a:gd name="T27" fmla="*/ 81 h 103"/>
                  <a:gd name="T28" fmla="*/ 61 w 94"/>
                  <a:gd name="T29" fmla="*/ 75 h 103"/>
                  <a:gd name="T30" fmla="*/ 66 w 94"/>
                  <a:gd name="T31" fmla="*/ 53 h 103"/>
                  <a:gd name="T32" fmla="*/ 66 w 94"/>
                  <a:gd name="T33" fmla="*/ 0 h 103"/>
                  <a:gd name="T34" fmla="*/ 94 w 94"/>
                  <a:gd name="T35" fmla="*/ 0 h 103"/>
                  <a:gd name="T36" fmla="*/ 94 w 94"/>
                  <a:gd name="T37" fmla="*/ 100 h 103"/>
                  <a:gd name="T38" fmla="*/ 68 w 94"/>
                  <a:gd name="T39" fmla="*/ 10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4" h="103">
                    <a:moveTo>
                      <a:pt x="68" y="100"/>
                    </a:moveTo>
                    <a:cubicBezTo>
                      <a:pt x="68" y="86"/>
                      <a:pt x="68" y="86"/>
                      <a:pt x="68" y="86"/>
                    </a:cubicBezTo>
                    <a:cubicBezTo>
                      <a:pt x="67" y="86"/>
                      <a:pt x="67" y="86"/>
                      <a:pt x="67" y="86"/>
                    </a:cubicBezTo>
                    <a:cubicBezTo>
                      <a:pt x="64" y="92"/>
                      <a:pt x="59" y="96"/>
                      <a:pt x="53" y="99"/>
                    </a:cubicBezTo>
                    <a:cubicBezTo>
                      <a:pt x="48" y="101"/>
                      <a:pt x="42" y="103"/>
                      <a:pt x="36" y="103"/>
                    </a:cubicBezTo>
                    <a:cubicBezTo>
                      <a:pt x="29" y="103"/>
                      <a:pt x="23" y="102"/>
                      <a:pt x="18" y="100"/>
                    </a:cubicBezTo>
                    <a:cubicBezTo>
                      <a:pt x="14" y="98"/>
                      <a:pt x="10" y="95"/>
                      <a:pt x="7" y="92"/>
                    </a:cubicBezTo>
                    <a:cubicBezTo>
                      <a:pt x="4" y="88"/>
                      <a:pt x="3" y="84"/>
                      <a:pt x="1" y="79"/>
                    </a:cubicBezTo>
                    <a:cubicBezTo>
                      <a:pt x="0" y="74"/>
                      <a:pt x="0" y="68"/>
                      <a:pt x="0" y="62"/>
                    </a:cubicBezTo>
                    <a:cubicBezTo>
                      <a:pt x="0" y="0"/>
                      <a:pt x="0" y="0"/>
                      <a:pt x="0" y="0"/>
                    </a:cubicBezTo>
                    <a:cubicBezTo>
                      <a:pt x="27" y="0"/>
                      <a:pt x="27" y="0"/>
                      <a:pt x="27" y="0"/>
                    </a:cubicBezTo>
                    <a:cubicBezTo>
                      <a:pt x="27" y="57"/>
                      <a:pt x="27" y="57"/>
                      <a:pt x="27" y="57"/>
                    </a:cubicBezTo>
                    <a:cubicBezTo>
                      <a:pt x="27" y="65"/>
                      <a:pt x="29" y="71"/>
                      <a:pt x="31" y="75"/>
                    </a:cubicBezTo>
                    <a:cubicBezTo>
                      <a:pt x="34" y="79"/>
                      <a:pt x="38" y="81"/>
                      <a:pt x="45" y="81"/>
                    </a:cubicBezTo>
                    <a:cubicBezTo>
                      <a:pt x="52" y="81"/>
                      <a:pt x="58" y="79"/>
                      <a:pt x="61" y="75"/>
                    </a:cubicBezTo>
                    <a:cubicBezTo>
                      <a:pt x="65" y="70"/>
                      <a:pt x="66" y="63"/>
                      <a:pt x="66" y="53"/>
                    </a:cubicBezTo>
                    <a:cubicBezTo>
                      <a:pt x="66" y="0"/>
                      <a:pt x="66" y="0"/>
                      <a:pt x="66" y="0"/>
                    </a:cubicBezTo>
                    <a:cubicBezTo>
                      <a:pt x="94" y="0"/>
                      <a:pt x="94" y="0"/>
                      <a:pt x="94" y="0"/>
                    </a:cubicBezTo>
                    <a:cubicBezTo>
                      <a:pt x="94" y="100"/>
                      <a:pt x="94" y="100"/>
                      <a:pt x="94" y="100"/>
                    </a:cubicBezTo>
                    <a:lnTo>
                      <a:pt x="68" y="1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37" name="Freeform 17"/>
              <p:cNvSpPr>
                <a:spLocks/>
              </p:cNvSpPr>
              <p:nvPr userDrawn="1"/>
            </p:nvSpPr>
            <p:spPr bwMode="auto">
              <a:xfrm>
                <a:off x="1489075" y="4427538"/>
                <a:ext cx="120650" cy="136525"/>
              </a:xfrm>
              <a:custGeom>
                <a:avLst/>
                <a:gdLst>
                  <a:gd name="T0" fmla="*/ 28 w 93"/>
                  <a:gd name="T1" fmla="*/ 78 h 106"/>
                  <a:gd name="T2" fmla="*/ 33 w 93"/>
                  <a:gd name="T3" fmla="*/ 84 h 106"/>
                  <a:gd name="T4" fmla="*/ 40 w 93"/>
                  <a:gd name="T5" fmla="*/ 87 h 106"/>
                  <a:gd name="T6" fmla="*/ 47 w 93"/>
                  <a:gd name="T7" fmla="*/ 88 h 106"/>
                  <a:gd name="T8" fmla="*/ 54 w 93"/>
                  <a:gd name="T9" fmla="*/ 87 h 106"/>
                  <a:gd name="T10" fmla="*/ 59 w 93"/>
                  <a:gd name="T11" fmla="*/ 85 h 106"/>
                  <a:gd name="T12" fmla="*/ 64 w 93"/>
                  <a:gd name="T13" fmla="*/ 81 h 106"/>
                  <a:gd name="T14" fmla="*/ 65 w 93"/>
                  <a:gd name="T15" fmla="*/ 75 h 106"/>
                  <a:gd name="T16" fmla="*/ 57 w 93"/>
                  <a:gd name="T17" fmla="*/ 65 h 106"/>
                  <a:gd name="T18" fmla="*/ 34 w 93"/>
                  <a:gd name="T19" fmla="*/ 59 h 106"/>
                  <a:gd name="T20" fmla="*/ 23 w 93"/>
                  <a:gd name="T21" fmla="*/ 56 h 106"/>
                  <a:gd name="T22" fmla="*/ 12 w 93"/>
                  <a:gd name="T23" fmla="*/ 51 h 106"/>
                  <a:gd name="T24" fmla="*/ 5 w 93"/>
                  <a:gd name="T25" fmla="*/ 44 h 106"/>
                  <a:gd name="T26" fmla="*/ 3 w 93"/>
                  <a:gd name="T27" fmla="*/ 33 h 106"/>
                  <a:gd name="T28" fmla="*/ 6 w 93"/>
                  <a:gd name="T29" fmla="*/ 17 h 106"/>
                  <a:gd name="T30" fmla="*/ 16 w 93"/>
                  <a:gd name="T31" fmla="*/ 7 h 106"/>
                  <a:gd name="T32" fmla="*/ 30 w 93"/>
                  <a:gd name="T33" fmla="*/ 2 h 106"/>
                  <a:gd name="T34" fmla="*/ 46 w 93"/>
                  <a:gd name="T35" fmla="*/ 0 h 106"/>
                  <a:gd name="T36" fmla="*/ 62 w 93"/>
                  <a:gd name="T37" fmla="*/ 2 h 106"/>
                  <a:gd name="T38" fmla="*/ 76 w 93"/>
                  <a:gd name="T39" fmla="*/ 7 h 106"/>
                  <a:gd name="T40" fmla="*/ 86 w 93"/>
                  <a:gd name="T41" fmla="*/ 17 h 106"/>
                  <a:gd name="T42" fmla="*/ 90 w 93"/>
                  <a:gd name="T43" fmla="*/ 32 h 106"/>
                  <a:gd name="T44" fmla="*/ 64 w 93"/>
                  <a:gd name="T45" fmla="*/ 32 h 106"/>
                  <a:gd name="T46" fmla="*/ 58 w 93"/>
                  <a:gd name="T47" fmla="*/ 22 h 106"/>
                  <a:gd name="T48" fmla="*/ 45 w 93"/>
                  <a:gd name="T49" fmla="*/ 19 h 106"/>
                  <a:gd name="T50" fmla="*/ 40 w 93"/>
                  <a:gd name="T51" fmla="*/ 19 h 106"/>
                  <a:gd name="T52" fmla="*/ 35 w 93"/>
                  <a:gd name="T53" fmla="*/ 20 h 106"/>
                  <a:gd name="T54" fmla="*/ 32 w 93"/>
                  <a:gd name="T55" fmla="*/ 23 h 106"/>
                  <a:gd name="T56" fmla="*/ 30 w 93"/>
                  <a:gd name="T57" fmla="*/ 28 h 106"/>
                  <a:gd name="T58" fmla="*/ 33 w 93"/>
                  <a:gd name="T59" fmla="*/ 34 h 106"/>
                  <a:gd name="T60" fmla="*/ 40 w 93"/>
                  <a:gd name="T61" fmla="*/ 38 h 106"/>
                  <a:gd name="T62" fmla="*/ 50 w 93"/>
                  <a:gd name="T63" fmla="*/ 40 h 106"/>
                  <a:gd name="T64" fmla="*/ 61 w 93"/>
                  <a:gd name="T65" fmla="*/ 43 h 106"/>
                  <a:gd name="T66" fmla="*/ 73 w 93"/>
                  <a:gd name="T67" fmla="*/ 46 h 106"/>
                  <a:gd name="T68" fmla="*/ 83 w 93"/>
                  <a:gd name="T69" fmla="*/ 51 h 106"/>
                  <a:gd name="T70" fmla="*/ 90 w 93"/>
                  <a:gd name="T71" fmla="*/ 59 h 106"/>
                  <a:gd name="T72" fmla="*/ 93 w 93"/>
                  <a:gd name="T73" fmla="*/ 71 h 106"/>
                  <a:gd name="T74" fmla="*/ 89 w 93"/>
                  <a:gd name="T75" fmla="*/ 88 h 106"/>
                  <a:gd name="T76" fmla="*/ 79 w 93"/>
                  <a:gd name="T77" fmla="*/ 98 h 106"/>
                  <a:gd name="T78" fmla="*/ 64 w 93"/>
                  <a:gd name="T79" fmla="*/ 104 h 106"/>
                  <a:gd name="T80" fmla="*/ 47 w 93"/>
                  <a:gd name="T81" fmla="*/ 106 h 106"/>
                  <a:gd name="T82" fmla="*/ 30 w 93"/>
                  <a:gd name="T83" fmla="*/ 104 h 106"/>
                  <a:gd name="T84" fmla="*/ 15 w 93"/>
                  <a:gd name="T85" fmla="*/ 98 h 106"/>
                  <a:gd name="T86" fmla="*/ 5 w 93"/>
                  <a:gd name="T87" fmla="*/ 87 h 106"/>
                  <a:gd name="T88" fmla="*/ 0 w 93"/>
                  <a:gd name="T89" fmla="*/ 71 h 106"/>
                  <a:gd name="T90" fmla="*/ 26 w 93"/>
                  <a:gd name="T91" fmla="*/ 71 h 106"/>
                  <a:gd name="T92" fmla="*/ 28 w 93"/>
                  <a:gd name="T93" fmla="*/ 7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3" h="106">
                    <a:moveTo>
                      <a:pt x="28" y="78"/>
                    </a:moveTo>
                    <a:cubicBezTo>
                      <a:pt x="29" y="80"/>
                      <a:pt x="31" y="82"/>
                      <a:pt x="33" y="84"/>
                    </a:cubicBezTo>
                    <a:cubicBezTo>
                      <a:pt x="35" y="85"/>
                      <a:pt x="37" y="86"/>
                      <a:pt x="40" y="87"/>
                    </a:cubicBezTo>
                    <a:cubicBezTo>
                      <a:pt x="42" y="87"/>
                      <a:pt x="45" y="88"/>
                      <a:pt x="47" y="88"/>
                    </a:cubicBezTo>
                    <a:cubicBezTo>
                      <a:pt x="49" y="88"/>
                      <a:pt x="51" y="87"/>
                      <a:pt x="54" y="87"/>
                    </a:cubicBezTo>
                    <a:cubicBezTo>
                      <a:pt x="56" y="86"/>
                      <a:pt x="58" y="86"/>
                      <a:pt x="59" y="85"/>
                    </a:cubicBezTo>
                    <a:cubicBezTo>
                      <a:pt x="61" y="84"/>
                      <a:pt x="63" y="82"/>
                      <a:pt x="64" y="81"/>
                    </a:cubicBezTo>
                    <a:cubicBezTo>
                      <a:pt x="65" y="79"/>
                      <a:pt x="65" y="77"/>
                      <a:pt x="65" y="75"/>
                    </a:cubicBezTo>
                    <a:cubicBezTo>
                      <a:pt x="65" y="71"/>
                      <a:pt x="63" y="68"/>
                      <a:pt x="57" y="65"/>
                    </a:cubicBezTo>
                    <a:cubicBezTo>
                      <a:pt x="52" y="63"/>
                      <a:pt x="44" y="61"/>
                      <a:pt x="34" y="59"/>
                    </a:cubicBezTo>
                    <a:cubicBezTo>
                      <a:pt x="30" y="58"/>
                      <a:pt x="26" y="57"/>
                      <a:pt x="23" y="56"/>
                    </a:cubicBezTo>
                    <a:cubicBezTo>
                      <a:pt x="19" y="55"/>
                      <a:pt x="15" y="53"/>
                      <a:pt x="12" y="51"/>
                    </a:cubicBezTo>
                    <a:cubicBezTo>
                      <a:pt x="9" y="49"/>
                      <a:pt x="7" y="47"/>
                      <a:pt x="5" y="44"/>
                    </a:cubicBezTo>
                    <a:cubicBezTo>
                      <a:pt x="3" y="41"/>
                      <a:pt x="3" y="37"/>
                      <a:pt x="3" y="33"/>
                    </a:cubicBezTo>
                    <a:cubicBezTo>
                      <a:pt x="3" y="26"/>
                      <a:pt x="4" y="21"/>
                      <a:pt x="6" y="17"/>
                    </a:cubicBezTo>
                    <a:cubicBezTo>
                      <a:pt x="9" y="13"/>
                      <a:pt x="12" y="9"/>
                      <a:pt x="16" y="7"/>
                    </a:cubicBezTo>
                    <a:cubicBezTo>
                      <a:pt x="20" y="4"/>
                      <a:pt x="25" y="3"/>
                      <a:pt x="30" y="2"/>
                    </a:cubicBezTo>
                    <a:cubicBezTo>
                      <a:pt x="35" y="1"/>
                      <a:pt x="41" y="0"/>
                      <a:pt x="46" y="0"/>
                    </a:cubicBezTo>
                    <a:cubicBezTo>
                      <a:pt x="52" y="0"/>
                      <a:pt x="57" y="1"/>
                      <a:pt x="62" y="2"/>
                    </a:cubicBezTo>
                    <a:cubicBezTo>
                      <a:pt x="67" y="3"/>
                      <a:pt x="72" y="5"/>
                      <a:pt x="76" y="7"/>
                    </a:cubicBezTo>
                    <a:cubicBezTo>
                      <a:pt x="80" y="10"/>
                      <a:pt x="83" y="13"/>
                      <a:pt x="86" y="17"/>
                    </a:cubicBezTo>
                    <a:cubicBezTo>
                      <a:pt x="88" y="21"/>
                      <a:pt x="90" y="26"/>
                      <a:pt x="90" y="32"/>
                    </a:cubicBezTo>
                    <a:cubicBezTo>
                      <a:pt x="64" y="32"/>
                      <a:pt x="64" y="32"/>
                      <a:pt x="64" y="32"/>
                    </a:cubicBezTo>
                    <a:cubicBezTo>
                      <a:pt x="64" y="27"/>
                      <a:pt x="62" y="23"/>
                      <a:pt x="58" y="22"/>
                    </a:cubicBezTo>
                    <a:cubicBezTo>
                      <a:pt x="54" y="20"/>
                      <a:pt x="50" y="19"/>
                      <a:pt x="45" y="19"/>
                    </a:cubicBezTo>
                    <a:cubicBezTo>
                      <a:pt x="44" y="19"/>
                      <a:pt x="42" y="19"/>
                      <a:pt x="40" y="19"/>
                    </a:cubicBezTo>
                    <a:cubicBezTo>
                      <a:pt x="38" y="19"/>
                      <a:pt x="37" y="20"/>
                      <a:pt x="35" y="20"/>
                    </a:cubicBezTo>
                    <a:cubicBezTo>
                      <a:pt x="34" y="21"/>
                      <a:pt x="33" y="22"/>
                      <a:pt x="32" y="23"/>
                    </a:cubicBezTo>
                    <a:cubicBezTo>
                      <a:pt x="31" y="24"/>
                      <a:pt x="30" y="26"/>
                      <a:pt x="30" y="28"/>
                    </a:cubicBezTo>
                    <a:cubicBezTo>
                      <a:pt x="30" y="31"/>
                      <a:pt x="31" y="33"/>
                      <a:pt x="33" y="34"/>
                    </a:cubicBezTo>
                    <a:cubicBezTo>
                      <a:pt x="35" y="36"/>
                      <a:pt x="37" y="37"/>
                      <a:pt x="40" y="38"/>
                    </a:cubicBezTo>
                    <a:cubicBezTo>
                      <a:pt x="43" y="39"/>
                      <a:pt x="46" y="40"/>
                      <a:pt x="50" y="40"/>
                    </a:cubicBezTo>
                    <a:cubicBezTo>
                      <a:pt x="54" y="41"/>
                      <a:pt x="57" y="42"/>
                      <a:pt x="61" y="43"/>
                    </a:cubicBezTo>
                    <a:cubicBezTo>
                      <a:pt x="65" y="44"/>
                      <a:pt x="69" y="45"/>
                      <a:pt x="73" y="46"/>
                    </a:cubicBezTo>
                    <a:cubicBezTo>
                      <a:pt x="77" y="48"/>
                      <a:pt x="80" y="49"/>
                      <a:pt x="83" y="51"/>
                    </a:cubicBezTo>
                    <a:cubicBezTo>
                      <a:pt x="86" y="54"/>
                      <a:pt x="88" y="56"/>
                      <a:pt x="90" y="59"/>
                    </a:cubicBezTo>
                    <a:cubicBezTo>
                      <a:pt x="92" y="63"/>
                      <a:pt x="93" y="66"/>
                      <a:pt x="93" y="71"/>
                    </a:cubicBezTo>
                    <a:cubicBezTo>
                      <a:pt x="93" y="78"/>
                      <a:pt x="92" y="83"/>
                      <a:pt x="89" y="88"/>
                    </a:cubicBezTo>
                    <a:cubicBezTo>
                      <a:pt x="86" y="92"/>
                      <a:pt x="83" y="96"/>
                      <a:pt x="79" y="98"/>
                    </a:cubicBezTo>
                    <a:cubicBezTo>
                      <a:pt x="74" y="101"/>
                      <a:pt x="69" y="103"/>
                      <a:pt x="64" y="104"/>
                    </a:cubicBezTo>
                    <a:cubicBezTo>
                      <a:pt x="59" y="105"/>
                      <a:pt x="53" y="106"/>
                      <a:pt x="47" y="106"/>
                    </a:cubicBezTo>
                    <a:cubicBezTo>
                      <a:pt x="41" y="106"/>
                      <a:pt x="36" y="105"/>
                      <a:pt x="30" y="104"/>
                    </a:cubicBezTo>
                    <a:cubicBezTo>
                      <a:pt x="25" y="103"/>
                      <a:pt x="20" y="101"/>
                      <a:pt x="15" y="98"/>
                    </a:cubicBezTo>
                    <a:cubicBezTo>
                      <a:pt x="11" y="95"/>
                      <a:pt x="8" y="92"/>
                      <a:pt x="5" y="87"/>
                    </a:cubicBezTo>
                    <a:cubicBezTo>
                      <a:pt x="2" y="83"/>
                      <a:pt x="0" y="77"/>
                      <a:pt x="0" y="71"/>
                    </a:cubicBezTo>
                    <a:cubicBezTo>
                      <a:pt x="26" y="71"/>
                      <a:pt x="26" y="71"/>
                      <a:pt x="26" y="71"/>
                    </a:cubicBezTo>
                    <a:cubicBezTo>
                      <a:pt x="26" y="74"/>
                      <a:pt x="27" y="76"/>
                      <a:pt x="28" y="7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38" name="Freeform 18"/>
              <p:cNvSpPr>
                <a:spLocks noEditPoints="1"/>
              </p:cNvSpPr>
              <p:nvPr userDrawn="1"/>
            </p:nvSpPr>
            <p:spPr bwMode="auto">
              <a:xfrm>
                <a:off x="1627188" y="4383088"/>
                <a:ext cx="36513" cy="177800"/>
              </a:xfrm>
              <a:custGeom>
                <a:avLst/>
                <a:gdLst>
                  <a:gd name="T0" fmla="*/ 0 w 23"/>
                  <a:gd name="T1" fmla="*/ 18 h 112"/>
                  <a:gd name="T2" fmla="*/ 0 w 23"/>
                  <a:gd name="T3" fmla="*/ 0 h 112"/>
                  <a:gd name="T4" fmla="*/ 23 w 23"/>
                  <a:gd name="T5" fmla="*/ 0 h 112"/>
                  <a:gd name="T6" fmla="*/ 23 w 23"/>
                  <a:gd name="T7" fmla="*/ 18 h 112"/>
                  <a:gd name="T8" fmla="*/ 0 w 23"/>
                  <a:gd name="T9" fmla="*/ 18 h 112"/>
                  <a:gd name="T10" fmla="*/ 23 w 23"/>
                  <a:gd name="T11" fmla="*/ 31 h 112"/>
                  <a:gd name="T12" fmla="*/ 23 w 23"/>
                  <a:gd name="T13" fmla="*/ 112 h 112"/>
                  <a:gd name="T14" fmla="*/ 0 w 23"/>
                  <a:gd name="T15" fmla="*/ 112 h 112"/>
                  <a:gd name="T16" fmla="*/ 0 w 23"/>
                  <a:gd name="T17" fmla="*/ 31 h 112"/>
                  <a:gd name="T18" fmla="*/ 23 w 23"/>
                  <a:gd name="T19" fmla="*/ 31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112">
                    <a:moveTo>
                      <a:pt x="0" y="18"/>
                    </a:moveTo>
                    <a:lnTo>
                      <a:pt x="0" y="0"/>
                    </a:lnTo>
                    <a:lnTo>
                      <a:pt x="23" y="0"/>
                    </a:lnTo>
                    <a:lnTo>
                      <a:pt x="23" y="18"/>
                    </a:lnTo>
                    <a:lnTo>
                      <a:pt x="0" y="18"/>
                    </a:lnTo>
                    <a:close/>
                    <a:moveTo>
                      <a:pt x="23" y="31"/>
                    </a:moveTo>
                    <a:lnTo>
                      <a:pt x="23" y="112"/>
                    </a:lnTo>
                    <a:lnTo>
                      <a:pt x="0" y="112"/>
                    </a:lnTo>
                    <a:lnTo>
                      <a:pt x="0" y="31"/>
                    </a:lnTo>
                    <a:lnTo>
                      <a:pt x="23"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39" name="Freeform 19"/>
              <p:cNvSpPr>
                <a:spLocks/>
              </p:cNvSpPr>
              <p:nvPr userDrawn="1"/>
            </p:nvSpPr>
            <p:spPr bwMode="auto">
              <a:xfrm>
                <a:off x="1685925" y="4427538"/>
                <a:ext cx="122238" cy="133350"/>
              </a:xfrm>
              <a:custGeom>
                <a:avLst/>
                <a:gdLst>
                  <a:gd name="T0" fmla="*/ 26 w 94"/>
                  <a:gd name="T1" fmla="*/ 3 h 103"/>
                  <a:gd name="T2" fmla="*/ 26 w 94"/>
                  <a:gd name="T3" fmla="*/ 17 h 103"/>
                  <a:gd name="T4" fmla="*/ 27 w 94"/>
                  <a:gd name="T5" fmla="*/ 17 h 103"/>
                  <a:gd name="T6" fmla="*/ 40 w 94"/>
                  <a:gd name="T7" fmla="*/ 4 h 103"/>
                  <a:gd name="T8" fmla="*/ 57 w 94"/>
                  <a:gd name="T9" fmla="*/ 0 h 103"/>
                  <a:gd name="T10" fmla="*/ 76 w 94"/>
                  <a:gd name="T11" fmla="*/ 3 h 103"/>
                  <a:gd name="T12" fmla="*/ 87 w 94"/>
                  <a:gd name="T13" fmla="*/ 12 h 103"/>
                  <a:gd name="T14" fmla="*/ 92 w 94"/>
                  <a:gd name="T15" fmla="*/ 25 h 103"/>
                  <a:gd name="T16" fmla="*/ 94 w 94"/>
                  <a:gd name="T17" fmla="*/ 42 h 103"/>
                  <a:gd name="T18" fmla="*/ 94 w 94"/>
                  <a:gd name="T19" fmla="*/ 103 h 103"/>
                  <a:gd name="T20" fmla="*/ 67 w 94"/>
                  <a:gd name="T21" fmla="*/ 103 h 103"/>
                  <a:gd name="T22" fmla="*/ 67 w 94"/>
                  <a:gd name="T23" fmla="*/ 47 h 103"/>
                  <a:gd name="T24" fmla="*/ 63 w 94"/>
                  <a:gd name="T25" fmla="*/ 28 h 103"/>
                  <a:gd name="T26" fmla="*/ 49 w 94"/>
                  <a:gd name="T27" fmla="*/ 22 h 103"/>
                  <a:gd name="T28" fmla="*/ 33 w 94"/>
                  <a:gd name="T29" fmla="*/ 29 h 103"/>
                  <a:gd name="T30" fmla="*/ 28 w 94"/>
                  <a:gd name="T31" fmla="*/ 51 h 103"/>
                  <a:gd name="T32" fmla="*/ 28 w 94"/>
                  <a:gd name="T33" fmla="*/ 103 h 103"/>
                  <a:gd name="T34" fmla="*/ 0 w 94"/>
                  <a:gd name="T35" fmla="*/ 103 h 103"/>
                  <a:gd name="T36" fmla="*/ 0 w 94"/>
                  <a:gd name="T37" fmla="*/ 3 h 103"/>
                  <a:gd name="T38" fmla="*/ 26 w 94"/>
                  <a:gd name="T39" fmla="*/ 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4" h="103">
                    <a:moveTo>
                      <a:pt x="26" y="3"/>
                    </a:moveTo>
                    <a:cubicBezTo>
                      <a:pt x="26" y="17"/>
                      <a:pt x="26" y="17"/>
                      <a:pt x="26" y="17"/>
                    </a:cubicBezTo>
                    <a:cubicBezTo>
                      <a:pt x="27" y="17"/>
                      <a:pt x="27" y="17"/>
                      <a:pt x="27" y="17"/>
                    </a:cubicBezTo>
                    <a:cubicBezTo>
                      <a:pt x="30" y="11"/>
                      <a:pt x="35" y="7"/>
                      <a:pt x="40" y="4"/>
                    </a:cubicBezTo>
                    <a:cubicBezTo>
                      <a:pt x="46" y="2"/>
                      <a:pt x="52" y="0"/>
                      <a:pt x="57" y="0"/>
                    </a:cubicBezTo>
                    <a:cubicBezTo>
                      <a:pt x="65" y="0"/>
                      <a:pt x="71" y="1"/>
                      <a:pt x="76" y="3"/>
                    </a:cubicBezTo>
                    <a:cubicBezTo>
                      <a:pt x="80" y="5"/>
                      <a:pt x="84" y="8"/>
                      <a:pt x="87" y="12"/>
                    </a:cubicBezTo>
                    <a:cubicBezTo>
                      <a:pt x="89" y="15"/>
                      <a:pt x="91" y="20"/>
                      <a:pt x="92" y="25"/>
                    </a:cubicBezTo>
                    <a:cubicBezTo>
                      <a:pt x="94" y="30"/>
                      <a:pt x="94" y="35"/>
                      <a:pt x="94" y="42"/>
                    </a:cubicBezTo>
                    <a:cubicBezTo>
                      <a:pt x="94" y="103"/>
                      <a:pt x="94" y="103"/>
                      <a:pt x="94" y="103"/>
                    </a:cubicBezTo>
                    <a:cubicBezTo>
                      <a:pt x="67" y="103"/>
                      <a:pt x="67" y="103"/>
                      <a:pt x="67" y="103"/>
                    </a:cubicBezTo>
                    <a:cubicBezTo>
                      <a:pt x="67" y="47"/>
                      <a:pt x="67" y="47"/>
                      <a:pt x="67" y="47"/>
                    </a:cubicBezTo>
                    <a:cubicBezTo>
                      <a:pt x="67" y="38"/>
                      <a:pt x="65" y="32"/>
                      <a:pt x="63" y="28"/>
                    </a:cubicBezTo>
                    <a:cubicBezTo>
                      <a:pt x="60" y="24"/>
                      <a:pt x="56" y="22"/>
                      <a:pt x="49" y="22"/>
                    </a:cubicBezTo>
                    <a:cubicBezTo>
                      <a:pt x="41" y="22"/>
                      <a:pt x="36" y="24"/>
                      <a:pt x="33" y="29"/>
                    </a:cubicBezTo>
                    <a:cubicBezTo>
                      <a:pt x="29" y="33"/>
                      <a:pt x="28" y="41"/>
                      <a:pt x="28" y="51"/>
                    </a:cubicBezTo>
                    <a:cubicBezTo>
                      <a:pt x="28" y="103"/>
                      <a:pt x="28" y="103"/>
                      <a:pt x="28" y="103"/>
                    </a:cubicBezTo>
                    <a:cubicBezTo>
                      <a:pt x="0" y="103"/>
                      <a:pt x="0" y="103"/>
                      <a:pt x="0" y="103"/>
                    </a:cubicBezTo>
                    <a:cubicBezTo>
                      <a:pt x="0" y="3"/>
                      <a:pt x="0" y="3"/>
                      <a:pt x="0" y="3"/>
                    </a:cubicBezTo>
                    <a:lnTo>
                      <a:pt x="26"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40" name="Freeform 20"/>
              <p:cNvSpPr>
                <a:spLocks noEditPoints="1"/>
              </p:cNvSpPr>
              <p:nvPr userDrawn="1"/>
            </p:nvSpPr>
            <p:spPr bwMode="auto">
              <a:xfrm>
                <a:off x="1824038" y="4427538"/>
                <a:ext cx="128588" cy="136525"/>
              </a:xfrm>
              <a:custGeom>
                <a:avLst/>
                <a:gdLst>
                  <a:gd name="T0" fmla="*/ 34 w 100"/>
                  <a:gd name="T1" fmla="*/ 79 h 106"/>
                  <a:gd name="T2" fmla="*/ 52 w 100"/>
                  <a:gd name="T3" fmla="*/ 85 h 106"/>
                  <a:gd name="T4" fmla="*/ 67 w 100"/>
                  <a:gd name="T5" fmla="*/ 81 h 106"/>
                  <a:gd name="T6" fmla="*/ 74 w 100"/>
                  <a:gd name="T7" fmla="*/ 72 h 106"/>
                  <a:gd name="T8" fmla="*/ 98 w 100"/>
                  <a:gd name="T9" fmla="*/ 72 h 106"/>
                  <a:gd name="T10" fmla="*/ 80 w 100"/>
                  <a:gd name="T11" fmla="*/ 98 h 106"/>
                  <a:gd name="T12" fmla="*/ 51 w 100"/>
                  <a:gd name="T13" fmla="*/ 106 h 106"/>
                  <a:gd name="T14" fmla="*/ 30 w 100"/>
                  <a:gd name="T15" fmla="*/ 102 h 106"/>
                  <a:gd name="T16" fmla="*/ 14 w 100"/>
                  <a:gd name="T17" fmla="*/ 91 h 106"/>
                  <a:gd name="T18" fmla="*/ 4 w 100"/>
                  <a:gd name="T19" fmla="*/ 75 h 106"/>
                  <a:gd name="T20" fmla="*/ 0 w 100"/>
                  <a:gd name="T21" fmla="*/ 53 h 106"/>
                  <a:gd name="T22" fmla="*/ 4 w 100"/>
                  <a:gd name="T23" fmla="*/ 32 h 106"/>
                  <a:gd name="T24" fmla="*/ 14 w 100"/>
                  <a:gd name="T25" fmla="*/ 16 h 106"/>
                  <a:gd name="T26" fmla="*/ 31 w 100"/>
                  <a:gd name="T27" fmla="*/ 4 h 106"/>
                  <a:gd name="T28" fmla="*/ 51 w 100"/>
                  <a:gd name="T29" fmla="*/ 0 h 106"/>
                  <a:gd name="T30" fmla="*/ 74 w 100"/>
                  <a:gd name="T31" fmla="*/ 5 h 106"/>
                  <a:gd name="T32" fmla="*/ 89 w 100"/>
                  <a:gd name="T33" fmla="*/ 19 h 106"/>
                  <a:gd name="T34" fmla="*/ 98 w 100"/>
                  <a:gd name="T35" fmla="*/ 38 h 106"/>
                  <a:gd name="T36" fmla="*/ 100 w 100"/>
                  <a:gd name="T37" fmla="*/ 60 h 106"/>
                  <a:gd name="T38" fmla="*/ 28 w 100"/>
                  <a:gd name="T39" fmla="*/ 60 h 106"/>
                  <a:gd name="T40" fmla="*/ 34 w 100"/>
                  <a:gd name="T41" fmla="*/ 79 h 106"/>
                  <a:gd name="T42" fmla="*/ 66 w 100"/>
                  <a:gd name="T43" fmla="*/ 27 h 106"/>
                  <a:gd name="T44" fmla="*/ 51 w 100"/>
                  <a:gd name="T45" fmla="*/ 21 h 106"/>
                  <a:gd name="T46" fmla="*/ 40 w 100"/>
                  <a:gd name="T47" fmla="*/ 23 h 106"/>
                  <a:gd name="T48" fmla="*/ 33 w 100"/>
                  <a:gd name="T49" fmla="*/ 29 h 106"/>
                  <a:gd name="T50" fmla="*/ 29 w 100"/>
                  <a:gd name="T51" fmla="*/ 36 h 106"/>
                  <a:gd name="T52" fmla="*/ 28 w 100"/>
                  <a:gd name="T53" fmla="*/ 42 h 106"/>
                  <a:gd name="T54" fmla="*/ 72 w 100"/>
                  <a:gd name="T55" fmla="*/ 42 h 106"/>
                  <a:gd name="T56" fmla="*/ 66 w 100"/>
                  <a:gd name="T57" fmla="*/ 27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0" h="106">
                    <a:moveTo>
                      <a:pt x="34" y="79"/>
                    </a:moveTo>
                    <a:cubicBezTo>
                      <a:pt x="39" y="83"/>
                      <a:pt x="45" y="85"/>
                      <a:pt x="52" y="85"/>
                    </a:cubicBezTo>
                    <a:cubicBezTo>
                      <a:pt x="58" y="85"/>
                      <a:pt x="63" y="84"/>
                      <a:pt x="67" y="81"/>
                    </a:cubicBezTo>
                    <a:cubicBezTo>
                      <a:pt x="71" y="78"/>
                      <a:pt x="73" y="75"/>
                      <a:pt x="74" y="72"/>
                    </a:cubicBezTo>
                    <a:cubicBezTo>
                      <a:pt x="98" y="72"/>
                      <a:pt x="98" y="72"/>
                      <a:pt x="98" y="72"/>
                    </a:cubicBezTo>
                    <a:cubicBezTo>
                      <a:pt x="94" y="84"/>
                      <a:pt x="88" y="93"/>
                      <a:pt x="80" y="98"/>
                    </a:cubicBezTo>
                    <a:cubicBezTo>
                      <a:pt x="72" y="103"/>
                      <a:pt x="63" y="106"/>
                      <a:pt x="51" y="106"/>
                    </a:cubicBezTo>
                    <a:cubicBezTo>
                      <a:pt x="43" y="106"/>
                      <a:pt x="36" y="104"/>
                      <a:pt x="30" y="102"/>
                    </a:cubicBezTo>
                    <a:cubicBezTo>
                      <a:pt x="24" y="99"/>
                      <a:pt x="18" y="96"/>
                      <a:pt x="14" y="91"/>
                    </a:cubicBezTo>
                    <a:cubicBezTo>
                      <a:pt x="10" y="87"/>
                      <a:pt x="6" y="81"/>
                      <a:pt x="4" y="75"/>
                    </a:cubicBezTo>
                    <a:cubicBezTo>
                      <a:pt x="1" y="68"/>
                      <a:pt x="0" y="61"/>
                      <a:pt x="0" y="53"/>
                    </a:cubicBezTo>
                    <a:cubicBezTo>
                      <a:pt x="0" y="46"/>
                      <a:pt x="1" y="39"/>
                      <a:pt x="4" y="32"/>
                    </a:cubicBezTo>
                    <a:cubicBezTo>
                      <a:pt x="6" y="26"/>
                      <a:pt x="10" y="20"/>
                      <a:pt x="14" y="16"/>
                    </a:cubicBezTo>
                    <a:cubicBezTo>
                      <a:pt x="19" y="11"/>
                      <a:pt x="24" y="7"/>
                      <a:pt x="31" y="4"/>
                    </a:cubicBezTo>
                    <a:cubicBezTo>
                      <a:pt x="37" y="2"/>
                      <a:pt x="44" y="0"/>
                      <a:pt x="51" y="0"/>
                    </a:cubicBezTo>
                    <a:cubicBezTo>
                      <a:pt x="60" y="0"/>
                      <a:pt x="67" y="2"/>
                      <a:pt x="74" y="5"/>
                    </a:cubicBezTo>
                    <a:cubicBezTo>
                      <a:pt x="80" y="9"/>
                      <a:pt x="85" y="13"/>
                      <a:pt x="89" y="19"/>
                    </a:cubicBezTo>
                    <a:cubicBezTo>
                      <a:pt x="93" y="24"/>
                      <a:pt x="96" y="30"/>
                      <a:pt x="98" y="38"/>
                    </a:cubicBezTo>
                    <a:cubicBezTo>
                      <a:pt x="100" y="45"/>
                      <a:pt x="100" y="52"/>
                      <a:pt x="100" y="60"/>
                    </a:cubicBezTo>
                    <a:cubicBezTo>
                      <a:pt x="28" y="60"/>
                      <a:pt x="28" y="60"/>
                      <a:pt x="28" y="60"/>
                    </a:cubicBezTo>
                    <a:cubicBezTo>
                      <a:pt x="28" y="69"/>
                      <a:pt x="30" y="75"/>
                      <a:pt x="34" y="79"/>
                    </a:cubicBezTo>
                    <a:close/>
                    <a:moveTo>
                      <a:pt x="66" y="27"/>
                    </a:moveTo>
                    <a:cubicBezTo>
                      <a:pt x="62" y="23"/>
                      <a:pt x="57" y="21"/>
                      <a:pt x="51" y="21"/>
                    </a:cubicBezTo>
                    <a:cubicBezTo>
                      <a:pt x="46" y="21"/>
                      <a:pt x="43" y="22"/>
                      <a:pt x="40" y="23"/>
                    </a:cubicBezTo>
                    <a:cubicBezTo>
                      <a:pt x="37" y="25"/>
                      <a:pt x="34" y="27"/>
                      <a:pt x="33" y="29"/>
                    </a:cubicBezTo>
                    <a:cubicBezTo>
                      <a:pt x="31" y="31"/>
                      <a:pt x="30" y="33"/>
                      <a:pt x="29" y="36"/>
                    </a:cubicBezTo>
                    <a:cubicBezTo>
                      <a:pt x="28" y="38"/>
                      <a:pt x="28" y="40"/>
                      <a:pt x="28" y="42"/>
                    </a:cubicBezTo>
                    <a:cubicBezTo>
                      <a:pt x="72" y="42"/>
                      <a:pt x="72" y="42"/>
                      <a:pt x="72" y="42"/>
                    </a:cubicBezTo>
                    <a:cubicBezTo>
                      <a:pt x="71" y="35"/>
                      <a:pt x="69" y="30"/>
                      <a:pt x="66" y="27"/>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41" name="Freeform 21"/>
              <p:cNvSpPr>
                <a:spLocks/>
              </p:cNvSpPr>
              <p:nvPr userDrawn="1"/>
            </p:nvSpPr>
            <p:spPr bwMode="auto">
              <a:xfrm>
                <a:off x="1963738" y="4427538"/>
                <a:ext cx="119063" cy="136525"/>
              </a:xfrm>
              <a:custGeom>
                <a:avLst/>
                <a:gdLst>
                  <a:gd name="T0" fmla="*/ 28 w 93"/>
                  <a:gd name="T1" fmla="*/ 78 h 106"/>
                  <a:gd name="T2" fmla="*/ 33 w 93"/>
                  <a:gd name="T3" fmla="*/ 84 h 106"/>
                  <a:gd name="T4" fmla="*/ 39 w 93"/>
                  <a:gd name="T5" fmla="*/ 87 h 106"/>
                  <a:gd name="T6" fmla="*/ 47 w 93"/>
                  <a:gd name="T7" fmla="*/ 88 h 106"/>
                  <a:gd name="T8" fmla="*/ 53 w 93"/>
                  <a:gd name="T9" fmla="*/ 87 h 106"/>
                  <a:gd name="T10" fmla="*/ 59 w 93"/>
                  <a:gd name="T11" fmla="*/ 85 h 106"/>
                  <a:gd name="T12" fmla="*/ 63 w 93"/>
                  <a:gd name="T13" fmla="*/ 81 h 106"/>
                  <a:gd name="T14" fmla="*/ 65 w 93"/>
                  <a:gd name="T15" fmla="*/ 75 h 106"/>
                  <a:gd name="T16" fmla="*/ 57 w 93"/>
                  <a:gd name="T17" fmla="*/ 65 h 106"/>
                  <a:gd name="T18" fmla="*/ 34 w 93"/>
                  <a:gd name="T19" fmla="*/ 59 h 106"/>
                  <a:gd name="T20" fmla="*/ 22 w 93"/>
                  <a:gd name="T21" fmla="*/ 56 h 106"/>
                  <a:gd name="T22" fmla="*/ 12 w 93"/>
                  <a:gd name="T23" fmla="*/ 51 h 106"/>
                  <a:gd name="T24" fmla="*/ 5 w 93"/>
                  <a:gd name="T25" fmla="*/ 44 h 106"/>
                  <a:gd name="T26" fmla="*/ 2 w 93"/>
                  <a:gd name="T27" fmla="*/ 33 h 106"/>
                  <a:gd name="T28" fmla="*/ 6 w 93"/>
                  <a:gd name="T29" fmla="*/ 17 h 106"/>
                  <a:gd name="T30" fmla="*/ 16 w 93"/>
                  <a:gd name="T31" fmla="*/ 7 h 106"/>
                  <a:gd name="T32" fmla="*/ 30 w 93"/>
                  <a:gd name="T33" fmla="*/ 2 h 106"/>
                  <a:gd name="T34" fmla="*/ 46 w 93"/>
                  <a:gd name="T35" fmla="*/ 0 h 106"/>
                  <a:gd name="T36" fmla="*/ 62 w 93"/>
                  <a:gd name="T37" fmla="*/ 2 h 106"/>
                  <a:gd name="T38" fmla="*/ 75 w 93"/>
                  <a:gd name="T39" fmla="*/ 7 h 106"/>
                  <a:gd name="T40" fmla="*/ 85 w 93"/>
                  <a:gd name="T41" fmla="*/ 17 h 106"/>
                  <a:gd name="T42" fmla="*/ 90 w 93"/>
                  <a:gd name="T43" fmla="*/ 32 h 106"/>
                  <a:gd name="T44" fmla="*/ 64 w 93"/>
                  <a:gd name="T45" fmla="*/ 32 h 106"/>
                  <a:gd name="T46" fmla="*/ 58 w 93"/>
                  <a:gd name="T47" fmla="*/ 22 h 106"/>
                  <a:gd name="T48" fmla="*/ 45 w 93"/>
                  <a:gd name="T49" fmla="*/ 19 h 106"/>
                  <a:gd name="T50" fmla="*/ 40 w 93"/>
                  <a:gd name="T51" fmla="*/ 19 h 106"/>
                  <a:gd name="T52" fmla="*/ 35 w 93"/>
                  <a:gd name="T53" fmla="*/ 20 h 106"/>
                  <a:gd name="T54" fmla="*/ 31 w 93"/>
                  <a:gd name="T55" fmla="*/ 23 h 106"/>
                  <a:gd name="T56" fmla="*/ 30 w 93"/>
                  <a:gd name="T57" fmla="*/ 28 h 106"/>
                  <a:gd name="T58" fmla="*/ 32 w 93"/>
                  <a:gd name="T59" fmla="*/ 34 h 106"/>
                  <a:gd name="T60" fmla="*/ 40 w 93"/>
                  <a:gd name="T61" fmla="*/ 38 h 106"/>
                  <a:gd name="T62" fmla="*/ 49 w 93"/>
                  <a:gd name="T63" fmla="*/ 40 h 106"/>
                  <a:gd name="T64" fmla="*/ 61 w 93"/>
                  <a:gd name="T65" fmla="*/ 43 h 106"/>
                  <a:gd name="T66" fmla="*/ 73 w 93"/>
                  <a:gd name="T67" fmla="*/ 46 h 106"/>
                  <a:gd name="T68" fmla="*/ 83 w 93"/>
                  <a:gd name="T69" fmla="*/ 51 h 106"/>
                  <a:gd name="T70" fmla="*/ 90 w 93"/>
                  <a:gd name="T71" fmla="*/ 59 h 106"/>
                  <a:gd name="T72" fmla="*/ 93 w 93"/>
                  <a:gd name="T73" fmla="*/ 71 h 106"/>
                  <a:gd name="T74" fmla="*/ 89 w 93"/>
                  <a:gd name="T75" fmla="*/ 88 h 106"/>
                  <a:gd name="T76" fmla="*/ 78 w 93"/>
                  <a:gd name="T77" fmla="*/ 98 h 106"/>
                  <a:gd name="T78" fmla="*/ 64 w 93"/>
                  <a:gd name="T79" fmla="*/ 104 h 106"/>
                  <a:gd name="T80" fmla="*/ 47 w 93"/>
                  <a:gd name="T81" fmla="*/ 106 h 106"/>
                  <a:gd name="T82" fmla="*/ 30 w 93"/>
                  <a:gd name="T83" fmla="*/ 104 h 106"/>
                  <a:gd name="T84" fmla="*/ 15 w 93"/>
                  <a:gd name="T85" fmla="*/ 98 h 106"/>
                  <a:gd name="T86" fmla="*/ 4 w 93"/>
                  <a:gd name="T87" fmla="*/ 87 h 106"/>
                  <a:gd name="T88" fmla="*/ 0 w 93"/>
                  <a:gd name="T89" fmla="*/ 71 h 106"/>
                  <a:gd name="T90" fmla="*/ 26 w 93"/>
                  <a:gd name="T91" fmla="*/ 71 h 106"/>
                  <a:gd name="T92" fmla="*/ 28 w 93"/>
                  <a:gd name="T93" fmla="*/ 7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3" h="106">
                    <a:moveTo>
                      <a:pt x="28" y="78"/>
                    </a:moveTo>
                    <a:cubicBezTo>
                      <a:pt x="29" y="80"/>
                      <a:pt x="31" y="82"/>
                      <a:pt x="33" y="84"/>
                    </a:cubicBezTo>
                    <a:cubicBezTo>
                      <a:pt x="35" y="85"/>
                      <a:pt x="37" y="86"/>
                      <a:pt x="39" y="87"/>
                    </a:cubicBezTo>
                    <a:cubicBezTo>
                      <a:pt x="42" y="87"/>
                      <a:pt x="44" y="88"/>
                      <a:pt x="47" y="88"/>
                    </a:cubicBezTo>
                    <a:cubicBezTo>
                      <a:pt x="49" y="88"/>
                      <a:pt x="51" y="87"/>
                      <a:pt x="53" y="87"/>
                    </a:cubicBezTo>
                    <a:cubicBezTo>
                      <a:pt x="55" y="86"/>
                      <a:pt x="57" y="86"/>
                      <a:pt x="59" y="85"/>
                    </a:cubicBezTo>
                    <a:cubicBezTo>
                      <a:pt x="61" y="84"/>
                      <a:pt x="62" y="82"/>
                      <a:pt x="63" y="81"/>
                    </a:cubicBezTo>
                    <a:cubicBezTo>
                      <a:pt x="65" y="79"/>
                      <a:pt x="65" y="77"/>
                      <a:pt x="65" y="75"/>
                    </a:cubicBezTo>
                    <a:cubicBezTo>
                      <a:pt x="65" y="71"/>
                      <a:pt x="62" y="68"/>
                      <a:pt x="57" y="65"/>
                    </a:cubicBezTo>
                    <a:cubicBezTo>
                      <a:pt x="51" y="63"/>
                      <a:pt x="44" y="61"/>
                      <a:pt x="34" y="59"/>
                    </a:cubicBezTo>
                    <a:cubicBezTo>
                      <a:pt x="30" y="58"/>
                      <a:pt x="26" y="57"/>
                      <a:pt x="22" y="56"/>
                    </a:cubicBezTo>
                    <a:cubicBezTo>
                      <a:pt x="18" y="55"/>
                      <a:pt x="15" y="53"/>
                      <a:pt x="12" y="51"/>
                    </a:cubicBezTo>
                    <a:cubicBezTo>
                      <a:pt x="9" y="49"/>
                      <a:pt x="7" y="47"/>
                      <a:pt x="5" y="44"/>
                    </a:cubicBezTo>
                    <a:cubicBezTo>
                      <a:pt x="3" y="41"/>
                      <a:pt x="2" y="37"/>
                      <a:pt x="2" y="33"/>
                    </a:cubicBezTo>
                    <a:cubicBezTo>
                      <a:pt x="2" y="26"/>
                      <a:pt x="3" y="21"/>
                      <a:pt x="6" y="17"/>
                    </a:cubicBezTo>
                    <a:cubicBezTo>
                      <a:pt x="9" y="13"/>
                      <a:pt x="12" y="9"/>
                      <a:pt x="16" y="7"/>
                    </a:cubicBezTo>
                    <a:cubicBezTo>
                      <a:pt x="20" y="4"/>
                      <a:pt x="25" y="3"/>
                      <a:pt x="30" y="2"/>
                    </a:cubicBezTo>
                    <a:cubicBezTo>
                      <a:pt x="35" y="1"/>
                      <a:pt x="40" y="0"/>
                      <a:pt x="46" y="0"/>
                    </a:cubicBezTo>
                    <a:cubicBezTo>
                      <a:pt x="51" y="0"/>
                      <a:pt x="56" y="1"/>
                      <a:pt x="62" y="2"/>
                    </a:cubicBezTo>
                    <a:cubicBezTo>
                      <a:pt x="67" y="3"/>
                      <a:pt x="71" y="5"/>
                      <a:pt x="75" y="7"/>
                    </a:cubicBezTo>
                    <a:cubicBezTo>
                      <a:pt x="79" y="10"/>
                      <a:pt x="83" y="13"/>
                      <a:pt x="85" y="17"/>
                    </a:cubicBezTo>
                    <a:cubicBezTo>
                      <a:pt x="88" y="21"/>
                      <a:pt x="89" y="26"/>
                      <a:pt x="90" y="32"/>
                    </a:cubicBezTo>
                    <a:cubicBezTo>
                      <a:pt x="64" y="32"/>
                      <a:pt x="64" y="32"/>
                      <a:pt x="64" y="32"/>
                    </a:cubicBezTo>
                    <a:cubicBezTo>
                      <a:pt x="63" y="27"/>
                      <a:pt x="61" y="23"/>
                      <a:pt x="58" y="22"/>
                    </a:cubicBezTo>
                    <a:cubicBezTo>
                      <a:pt x="54" y="20"/>
                      <a:pt x="50" y="19"/>
                      <a:pt x="45" y="19"/>
                    </a:cubicBezTo>
                    <a:cubicBezTo>
                      <a:pt x="43" y="19"/>
                      <a:pt x="42" y="19"/>
                      <a:pt x="40" y="19"/>
                    </a:cubicBezTo>
                    <a:cubicBezTo>
                      <a:pt x="38" y="19"/>
                      <a:pt x="37" y="20"/>
                      <a:pt x="35" y="20"/>
                    </a:cubicBezTo>
                    <a:cubicBezTo>
                      <a:pt x="34" y="21"/>
                      <a:pt x="32" y="22"/>
                      <a:pt x="31" y="23"/>
                    </a:cubicBezTo>
                    <a:cubicBezTo>
                      <a:pt x="30" y="24"/>
                      <a:pt x="30" y="26"/>
                      <a:pt x="30" y="28"/>
                    </a:cubicBezTo>
                    <a:cubicBezTo>
                      <a:pt x="30" y="31"/>
                      <a:pt x="31" y="33"/>
                      <a:pt x="32" y="34"/>
                    </a:cubicBezTo>
                    <a:cubicBezTo>
                      <a:pt x="34" y="36"/>
                      <a:pt x="37" y="37"/>
                      <a:pt x="40" y="38"/>
                    </a:cubicBezTo>
                    <a:cubicBezTo>
                      <a:pt x="42" y="39"/>
                      <a:pt x="46" y="40"/>
                      <a:pt x="49" y="40"/>
                    </a:cubicBezTo>
                    <a:cubicBezTo>
                      <a:pt x="53" y="41"/>
                      <a:pt x="57" y="42"/>
                      <a:pt x="61" y="43"/>
                    </a:cubicBezTo>
                    <a:cubicBezTo>
                      <a:pt x="65" y="44"/>
                      <a:pt x="69" y="45"/>
                      <a:pt x="73" y="46"/>
                    </a:cubicBezTo>
                    <a:cubicBezTo>
                      <a:pt x="76" y="48"/>
                      <a:pt x="80" y="49"/>
                      <a:pt x="83" y="51"/>
                    </a:cubicBezTo>
                    <a:cubicBezTo>
                      <a:pt x="86" y="54"/>
                      <a:pt x="88" y="56"/>
                      <a:pt x="90" y="59"/>
                    </a:cubicBezTo>
                    <a:cubicBezTo>
                      <a:pt x="92" y="63"/>
                      <a:pt x="93" y="66"/>
                      <a:pt x="93" y="71"/>
                    </a:cubicBezTo>
                    <a:cubicBezTo>
                      <a:pt x="93" y="78"/>
                      <a:pt x="91" y="83"/>
                      <a:pt x="89" y="88"/>
                    </a:cubicBezTo>
                    <a:cubicBezTo>
                      <a:pt x="86" y="92"/>
                      <a:pt x="83" y="96"/>
                      <a:pt x="78" y="98"/>
                    </a:cubicBezTo>
                    <a:cubicBezTo>
                      <a:pt x="74" y="101"/>
                      <a:pt x="69" y="103"/>
                      <a:pt x="64" y="104"/>
                    </a:cubicBezTo>
                    <a:cubicBezTo>
                      <a:pt x="58" y="105"/>
                      <a:pt x="53" y="106"/>
                      <a:pt x="47" y="106"/>
                    </a:cubicBezTo>
                    <a:cubicBezTo>
                      <a:pt x="41" y="106"/>
                      <a:pt x="35" y="105"/>
                      <a:pt x="30" y="104"/>
                    </a:cubicBezTo>
                    <a:cubicBezTo>
                      <a:pt x="24" y="103"/>
                      <a:pt x="19" y="101"/>
                      <a:pt x="15" y="98"/>
                    </a:cubicBezTo>
                    <a:cubicBezTo>
                      <a:pt x="11" y="95"/>
                      <a:pt x="7" y="92"/>
                      <a:pt x="4" y="87"/>
                    </a:cubicBezTo>
                    <a:cubicBezTo>
                      <a:pt x="2" y="83"/>
                      <a:pt x="0" y="77"/>
                      <a:pt x="0" y="71"/>
                    </a:cubicBezTo>
                    <a:cubicBezTo>
                      <a:pt x="26" y="71"/>
                      <a:pt x="26" y="71"/>
                      <a:pt x="26" y="71"/>
                    </a:cubicBezTo>
                    <a:cubicBezTo>
                      <a:pt x="26" y="74"/>
                      <a:pt x="27" y="76"/>
                      <a:pt x="28" y="7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42" name="Freeform 22"/>
              <p:cNvSpPr>
                <a:spLocks/>
              </p:cNvSpPr>
              <p:nvPr userDrawn="1"/>
            </p:nvSpPr>
            <p:spPr bwMode="auto">
              <a:xfrm>
                <a:off x="2093913" y="4427538"/>
                <a:ext cx="119063" cy="136525"/>
              </a:xfrm>
              <a:custGeom>
                <a:avLst/>
                <a:gdLst>
                  <a:gd name="T0" fmla="*/ 27 w 92"/>
                  <a:gd name="T1" fmla="*/ 78 h 106"/>
                  <a:gd name="T2" fmla="*/ 32 w 92"/>
                  <a:gd name="T3" fmla="*/ 84 h 106"/>
                  <a:gd name="T4" fmla="*/ 39 w 92"/>
                  <a:gd name="T5" fmla="*/ 87 h 106"/>
                  <a:gd name="T6" fmla="*/ 47 w 92"/>
                  <a:gd name="T7" fmla="*/ 88 h 106"/>
                  <a:gd name="T8" fmla="*/ 53 w 92"/>
                  <a:gd name="T9" fmla="*/ 87 h 106"/>
                  <a:gd name="T10" fmla="*/ 59 w 92"/>
                  <a:gd name="T11" fmla="*/ 85 h 106"/>
                  <a:gd name="T12" fmla="*/ 63 w 92"/>
                  <a:gd name="T13" fmla="*/ 81 h 106"/>
                  <a:gd name="T14" fmla="*/ 65 w 92"/>
                  <a:gd name="T15" fmla="*/ 75 h 106"/>
                  <a:gd name="T16" fmla="*/ 57 w 92"/>
                  <a:gd name="T17" fmla="*/ 65 h 106"/>
                  <a:gd name="T18" fmla="*/ 34 w 92"/>
                  <a:gd name="T19" fmla="*/ 59 h 106"/>
                  <a:gd name="T20" fmla="*/ 22 w 92"/>
                  <a:gd name="T21" fmla="*/ 56 h 106"/>
                  <a:gd name="T22" fmla="*/ 12 w 92"/>
                  <a:gd name="T23" fmla="*/ 51 h 106"/>
                  <a:gd name="T24" fmla="*/ 5 w 92"/>
                  <a:gd name="T25" fmla="*/ 44 h 106"/>
                  <a:gd name="T26" fmla="*/ 2 w 92"/>
                  <a:gd name="T27" fmla="*/ 33 h 106"/>
                  <a:gd name="T28" fmla="*/ 6 w 92"/>
                  <a:gd name="T29" fmla="*/ 17 h 106"/>
                  <a:gd name="T30" fmla="*/ 16 w 92"/>
                  <a:gd name="T31" fmla="*/ 7 h 106"/>
                  <a:gd name="T32" fmla="*/ 30 w 92"/>
                  <a:gd name="T33" fmla="*/ 2 h 106"/>
                  <a:gd name="T34" fmla="*/ 45 w 92"/>
                  <a:gd name="T35" fmla="*/ 0 h 106"/>
                  <a:gd name="T36" fmla="*/ 61 w 92"/>
                  <a:gd name="T37" fmla="*/ 2 h 106"/>
                  <a:gd name="T38" fmla="*/ 75 w 92"/>
                  <a:gd name="T39" fmla="*/ 7 h 106"/>
                  <a:gd name="T40" fmla="*/ 85 w 92"/>
                  <a:gd name="T41" fmla="*/ 17 h 106"/>
                  <a:gd name="T42" fmla="*/ 90 w 92"/>
                  <a:gd name="T43" fmla="*/ 32 h 106"/>
                  <a:gd name="T44" fmla="*/ 63 w 92"/>
                  <a:gd name="T45" fmla="*/ 32 h 106"/>
                  <a:gd name="T46" fmla="*/ 57 w 92"/>
                  <a:gd name="T47" fmla="*/ 22 h 106"/>
                  <a:gd name="T48" fmla="*/ 45 w 92"/>
                  <a:gd name="T49" fmla="*/ 19 h 106"/>
                  <a:gd name="T50" fmla="*/ 40 w 92"/>
                  <a:gd name="T51" fmla="*/ 19 h 106"/>
                  <a:gd name="T52" fmla="*/ 35 w 92"/>
                  <a:gd name="T53" fmla="*/ 20 h 106"/>
                  <a:gd name="T54" fmla="*/ 31 w 92"/>
                  <a:gd name="T55" fmla="*/ 23 h 106"/>
                  <a:gd name="T56" fmla="*/ 29 w 92"/>
                  <a:gd name="T57" fmla="*/ 28 h 106"/>
                  <a:gd name="T58" fmla="*/ 32 w 92"/>
                  <a:gd name="T59" fmla="*/ 34 h 106"/>
                  <a:gd name="T60" fmla="*/ 39 w 92"/>
                  <a:gd name="T61" fmla="*/ 38 h 106"/>
                  <a:gd name="T62" fmla="*/ 49 w 92"/>
                  <a:gd name="T63" fmla="*/ 40 h 106"/>
                  <a:gd name="T64" fmla="*/ 61 w 92"/>
                  <a:gd name="T65" fmla="*/ 43 h 106"/>
                  <a:gd name="T66" fmla="*/ 72 w 92"/>
                  <a:gd name="T67" fmla="*/ 46 h 106"/>
                  <a:gd name="T68" fmla="*/ 82 w 92"/>
                  <a:gd name="T69" fmla="*/ 51 h 106"/>
                  <a:gd name="T70" fmla="*/ 90 w 92"/>
                  <a:gd name="T71" fmla="*/ 59 h 106"/>
                  <a:gd name="T72" fmla="*/ 92 w 92"/>
                  <a:gd name="T73" fmla="*/ 71 h 106"/>
                  <a:gd name="T74" fmla="*/ 88 w 92"/>
                  <a:gd name="T75" fmla="*/ 88 h 106"/>
                  <a:gd name="T76" fmla="*/ 78 w 92"/>
                  <a:gd name="T77" fmla="*/ 98 h 106"/>
                  <a:gd name="T78" fmla="*/ 63 w 92"/>
                  <a:gd name="T79" fmla="*/ 104 h 106"/>
                  <a:gd name="T80" fmla="*/ 47 w 92"/>
                  <a:gd name="T81" fmla="*/ 106 h 106"/>
                  <a:gd name="T82" fmla="*/ 30 w 92"/>
                  <a:gd name="T83" fmla="*/ 104 h 106"/>
                  <a:gd name="T84" fmla="*/ 15 w 92"/>
                  <a:gd name="T85" fmla="*/ 98 h 106"/>
                  <a:gd name="T86" fmla="*/ 4 w 92"/>
                  <a:gd name="T87" fmla="*/ 87 h 106"/>
                  <a:gd name="T88" fmla="*/ 0 w 92"/>
                  <a:gd name="T89" fmla="*/ 71 h 106"/>
                  <a:gd name="T90" fmla="*/ 26 w 92"/>
                  <a:gd name="T91" fmla="*/ 71 h 106"/>
                  <a:gd name="T92" fmla="*/ 27 w 92"/>
                  <a:gd name="T93" fmla="*/ 7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2" h="106">
                    <a:moveTo>
                      <a:pt x="27" y="78"/>
                    </a:moveTo>
                    <a:cubicBezTo>
                      <a:pt x="29" y="80"/>
                      <a:pt x="30" y="82"/>
                      <a:pt x="32" y="84"/>
                    </a:cubicBezTo>
                    <a:cubicBezTo>
                      <a:pt x="34" y="85"/>
                      <a:pt x="36" y="86"/>
                      <a:pt x="39" y="87"/>
                    </a:cubicBezTo>
                    <a:cubicBezTo>
                      <a:pt x="41" y="87"/>
                      <a:pt x="44" y="88"/>
                      <a:pt x="47" y="88"/>
                    </a:cubicBezTo>
                    <a:cubicBezTo>
                      <a:pt x="49" y="88"/>
                      <a:pt x="51" y="87"/>
                      <a:pt x="53" y="87"/>
                    </a:cubicBezTo>
                    <a:cubicBezTo>
                      <a:pt x="55" y="86"/>
                      <a:pt x="57" y="86"/>
                      <a:pt x="59" y="85"/>
                    </a:cubicBezTo>
                    <a:cubicBezTo>
                      <a:pt x="60" y="84"/>
                      <a:pt x="62" y="82"/>
                      <a:pt x="63" y="81"/>
                    </a:cubicBezTo>
                    <a:cubicBezTo>
                      <a:pt x="64" y="79"/>
                      <a:pt x="65" y="77"/>
                      <a:pt x="65" y="75"/>
                    </a:cubicBezTo>
                    <a:cubicBezTo>
                      <a:pt x="65" y="71"/>
                      <a:pt x="62" y="68"/>
                      <a:pt x="57" y="65"/>
                    </a:cubicBezTo>
                    <a:cubicBezTo>
                      <a:pt x="51" y="63"/>
                      <a:pt x="43" y="61"/>
                      <a:pt x="34" y="59"/>
                    </a:cubicBezTo>
                    <a:cubicBezTo>
                      <a:pt x="30" y="58"/>
                      <a:pt x="26" y="57"/>
                      <a:pt x="22" y="56"/>
                    </a:cubicBezTo>
                    <a:cubicBezTo>
                      <a:pt x="18" y="55"/>
                      <a:pt x="15" y="53"/>
                      <a:pt x="12" y="51"/>
                    </a:cubicBezTo>
                    <a:cubicBezTo>
                      <a:pt x="9" y="49"/>
                      <a:pt x="6" y="47"/>
                      <a:pt x="5" y="44"/>
                    </a:cubicBezTo>
                    <a:cubicBezTo>
                      <a:pt x="3" y="41"/>
                      <a:pt x="2" y="37"/>
                      <a:pt x="2" y="33"/>
                    </a:cubicBezTo>
                    <a:cubicBezTo>
                      <a:pt x="2" y="26"/>
                      <a:pt x="3" y="21"/>
                      <a:pt x="6" y="17"/>
                    </a:cubicBezTo>
                    <a:cubicBezTo>
                      <a:pt x="8" y="13"/>
                      <a:pt x="11" y="9"/>
                      <a:pt x="16" y="7"/>
                    </a:cubicBezTo>
                    <a:cubicBezTo>
                      <a:pt x="20" y="4"/>
                      <a:pt x="24" y="3"/>
                      <a:pt x="30" y="2"/>
                    </a:cubicBezTo>
                    <a:cubicBezTo>
                      <a:pt x="35" y="1"/>
                      <a:pt x="40" y="0"/>
                      <a:pt x="45" y="0"/>
                    </a:cubicBezTo>
                    <a:cubicBezTo>
                      <a:pt x="51" y="0"/>
                      <a:pt x="56" y="1"/>
                      <a:pt x="61" y="2"/>
                    </a:cubicBezTo>
                    <a:cubicBezTo>
                      <a:pt x="66" y="3"/>
                      <a:pt x="71" y="5"/>
                      <a:pt x="75" y="7"/>
                    </a:cubicBezTo>
                    <a:cubicBezTo>
                      <a:pt x="79" y="10"/>
                      <a:pt x="82" y="13"/>
                      <a:pt x="85" y="17"/>
                    </a:cubicBezTo>
                    <a:cubicBezTo>
                      <a:pt x="87" y="21"/>
                      <a:pt x="89" y="26"/>
                      <a:pt x="90" y="32"/>
                    </a:cubicBezTo>
                    <a:cubicBezTo>
                      <a:pt x="63" y="32"/>
                      <a:pt x="63" y="32"/>
                      <a:pt x="63" y="32"/>
                    </a:cubicBezTo>
                    <a:cubicBezTo>
                      <a:pt x="63" y="27"/>
                      <a:pt x="61" y="23"/>
                      <a:pt x="57" y="22"/>
                    </a:cubicBezTo>
                    <a:cubicBezTo>
                      <a:pt x="54" y="20"/>
                      <a:pt x="50" y="19"/>
                      <a:pt x="45" y="19"/>
                    </a:cubicBezTo>
                    <a:cubicBezTo>
                      <a:pt x="43" y="19"/>
                      <a:pt x="41" y="19"/>
                      <a:pt x="40" y="19"/>
                    </a:cubicBezTo>
                    <a:cubicBezTo>
                      <a:pt x="38" y="19"/>
                      <a:pt x="36" y="20"/>
                      <a:pt x="35" y="20"/>
                    </a:cubicBezTo>
                    <a:cubicBezTo>
                      <a:pt x="33" y="21"/>
                      <a:pt x="32" y="22"/>
                      <a:pt x="31" y="23"/>
                    </a:cubicBezTo>
                    <a:cubicBezTo>
                      <a:pt x="30" y="24"/>
                      <a:pt x="29" y="26"/>
                      <a:pt x="29" y="28"/>
                    </a:cubicBezTo>
                    <a:cubicBezTo>
                      <a:pt x="29" y="31"/>
                      <a:pt x="30" y="33"/>
                      <a:pt x="32" y="34"/>
                    </a:cubicBezTo>
                    <a:cubicBezTo>
                      <a:pt x="34" y="36"/>
                      <a:pt x="36" y="37"/>
                      <a:pt x="39" y="38"/>
                    </a:cubicBezTo>
                    <a:cubicBezTo>
                      <a:pt x="42" y="39"/>
                      <a:pt x="45" y="40"/>
                      <a:pt x="49" y="40"/>
                    </a:cubicBezTo>
                    <a:cubicBezTo>
                      <a:pt x="53" y="41"/>
                      <a:pt x="57" y="42"/>
                      <a:pt x="61" y="43"/>
                    </a:cubicBezTo>
                    <a:cubicBezTo>
                      <a:pt x="65" y="44"/>
                      <a:pt x="68" y="45"/>
                      <a:pt x="72" y="46"/>
                    </a:cubicBezTo>
                    <a:cubicBezTo>
                      <a:pt x="76" y="48"/>
                      <a:pt x="79" y="49"/>
                      <a:pt x="82" y="51"/>
                    </a:cubicBezTo>
                    <a:cubicBezTo>
                      <a:pt x="85" y="54"/>
                      <a:pt x="88" y="56"/>
                      <a:pt x="90" y="59"/>
                    </a:cubicBezTo>
                    <a:cubicBezTo>
                      <a:pt x="91" y="63"/>
                      <a:pt x="92" y="66"/>
                      <a:pt x="92" y="71"/>
                    </a:cubicBezTo>
                    <a:cubicBezTo>
                      <a:pt x="92" y="78"/>
                      <a:pt x="91" y="83"/>
                      <a:pt x="88" y="88"/>
                    </a:cubicBezTo>
                    <a:cubicBezTo>
                      <a:pt x="86" y="92"/>
                      <a:pt x="82" y="96"/>
                      <a:pt x="78" y="98"/>
                    </a:cubicBezTo>
                    <a:cubicBezTo>
                      <a:pt x="74" y="101"/>
                      <a:pt x="69" y="103"/>
                      <a:pt x="63" y="104"/>
                    </a:cubicBezTo>
                    <a:cubicBezTo>
                      <a:pt x="58" y="105"/>
                      <a:pt x="52" y="106"/>
                      <a:pt x="47" y="106"/>
                    </a:cubicBezTo>
                    <a:cubicBezTo>
                      <a:pt x="41" y="106"/>
                      <a:pt x="35" y="105"/>
                      <a:pt x="30" y="104"/>
                    </a:cubicBezTo>
                    <a:cubicBezTo>
                      <a:pt x="24" y="103"/>
                      <a:pt x="19" y="101"/>
                      <a:pt x="15" y="98"/>
                    </a:cubicBezTo>
                    <a:cubicBezTo>
                      <a:pt x="10" y="95"/>
                      <a:pt x="7" y="92"/>
                      <a:pt x="4" y="87"/>
                    </a:cubicBezTo>
                    <a:cubicBezTo>
                      <a:pt x="1" y="83"/>
                      <a:pt x="0" y="77"/>
                      <a:pt x="0" y="71"/>
                    </a:cubicBezTo>
                    <a:cubicBezTo>
                      <a:pt x="26" y="71"/>
                      <a:pt x="26" y="71"/>
                      <a:pt x="26" y="71"/>
                    </a:cubicBezTo>
                    <a:cubicBezTo>
                      <a:pt x="26" y="74"/>
                      <a:pt x="26" y="76"/>
                      <a:pt x="27" y="7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43" name="Freeform 23"/>
              <p:cNvSpPr>
                <a:spLocks/>
              </p:cNvSpPr>
              <p:nvPr userDrawn="1"/>
            </p:nvSpPr>
            <p:spPr bwMode="auto">
              <a:xfrm>
                <a:off x="1173163" y="4627563"/>
                <a:ext cx="150813" cy="187325"/>
              </a:xfrm>
              <a:custGeom>
                <a:avLst/>
                <a:gdLst>
                  <a:gd name="T0" fmla="*/ 32 w 117"/>
                  <a:gd name="T1" fmla="*/ 108 h 145"/>
                  <a:gd name="T2" fmla="*/ 39 w 117"/>
                  <a:gd name="T3" fmla="*/ 116 h 145"/>
                  <a:gd name="T4" fmla="*/ 49 w 117"/>
                  <a:gd name="T5" fmla="*/ 120 h 145"/>
                  <a:gd name="T6" fmla="*/ 60 w 117"/>
                  <a:gd name="T7" fmla="*/ 122 h 145"/>
                  <a:gd name="T8" fmla="*/ 69 w 117"/>
                  <a:gd name="T9" fmla="*/ 121 h 145"/>
                  <a:gd name="T10" fmla="*/ 78 w 117"/>
                  <a:gd name="T11" fmla="*/ 118 h 145"/>
                  <a:gd name="T12" fmla="*/ 84 w 117"/>
                  <a:gd name="T13" fmla="*/ 113 h 145"/>
                  <a:gd name="T14" fmla="*/ 87 w 117"/>
                  <a:gd name="T15" fmla="*/ 104 h 145"/>
                  <a:gd name="T16" fmla="*/ 84 w 117"/>
                  <a:gd name="T17" fmla="*/ 95 h 145"/>
                  <a:gd name="T18" fmla="*/ 74 w 117"/>
                  <a:gd name="T19" fmla="*/ 90 h 145"/>
                  <a:gd name="T20" fmla="*/ 61 w 117"/>
                  <a:gd name="T21" fmla="*/ 85 h 145"/>
                  <a:gd name="T22" fmla="*/ 46 w 117"/>
                  <a:gd name="T23" fmla="*/ 82 h 145"/>
                  <a:gd name="T24" fmla="*/ 31 w 117"/>
                  <a:gd name="T25" fmla="*/ 77 h 145"/>
                  <a:gd name="T26" fmla="*/ 18 w 117"/>
                  <a:gd name="T27" fmla="*/ 70 h 145"/>
                  <a:gd name="T28" fmla="*/ 8 w 117"/>
                  <a:gd name="T29" fmla="*/ 58 h 145"/>
                  <a:gd name="T30" fmla="*/ 5 w 117"/>
                  <a:gd name="T31" fmla="*/ 42 h 145"/>
                  <a:gd name="T32" fmla="*/ 9 w 117"/>
                  <a:gd name="T33" fmla="*/ 24 h 145"/>
                  <a:gd name="T34" fmla="*/ 21 w 117"/>
                  <a:gd name="T35" fmla="*/ 11 h 145"/>
                  <a:gd name="T36" fmla="*/ 38 w 117"/>
                  <a:gd name="T37" fmla="*/ 3 h 145"/>
                  <a:gd name="T38" fmla="*/ 56 w 117"/>
                  <a:gd name="T39" fmla="*/ 0 h 145"/>
                  <a:gd name="T40" fmla="*/ 77 w 117"/>
                  <a:gd name="T41" fmla="*/ 3 h 145"/>
                  <a:gd name="T42" fmla="*/ 95 w 117"/>
                  <a:gd name="T43" fmla="*/ 11 h 145"/>
                  <a:gd name="T44" fmla="*/ 107 w 117"/>
                  <a:gd name="T45" fmla="*/ 25 h 145"/>
                  <a:gd name="T46" fmla="*/ 112 w 117"/>
                  <a:gd name="T47" fmla="*/ 45 h 145"/>
                  <a:gd name="T48" fmla="*/ 82 w 117"/>
                  <a:gd name="T49" fmla="*/ 45 h 145"/>
                  <a:gd name="T50" fmla="*/ 80 w 117"/>
                  <a:gd name="T51" fmla="*/ 35 h 145"/>
                  <a:gd name="T52" fmla="*/ 74 w 117"/>
                  <a:gd name="T53" fmla="*/ 28 h 145"/>
                  <a:gd name="T54" fmla="*/ 65 w 117"/>
                  <a:gd name="T55" fmla="*/ 25 h 145"/>
                  <a:gd name="T56" fmla="*/ 55 w 117"/>
                  <a:gd name="T57" fmla="*/ 24 h 145"/>
                  <a:gd name="T58" fmla="*/ 48 w 117"/>
                  <a:gd name="T59" fmla="*/ 25 h 145"/>
                  <a:gd name="T60" fmla="*/ 41 w 117"/>
                  <a:gd name="T61" fmla="*/ 28 h 145"/>
                  <a:gd name="T62" fmla="*/ 36 w 117"/>
                  <a:gd name="T63" fmla="*/ 32 h 145"/>
                  <a:gd name="T64" fmla="*/ 34 w 117"/>
                  <a:gd name="T65" fmla="*/ 40 h 145"/>
                  <a:gd name="T66" fmla="*/ 36 w 117"/>
                  <a:gd name="T67" fmla="*/ 46 h 145"/>
                  <a:gd name="T68" fmla="*/ 42 w 117"/>
                  <a:gd name="T69" fmla="*/ 51 h 145"/>
                  <a:gd name="T70" fmla="*/ 54 w 117"/>
                  <a:gd name="T71" fmla="*/ 55 h 145"/>
                  <a:gd name="T72" fmla="*/ 75 w 117"/>
                  <a:gd name="T73" fmla="*/ 61 h 145"/>
                  <a:gd name="T74" fmla="*/ 86 w 117"/>
                  <a:gd name="T75" fmla="*/ 63 h 145"/>
                  <a:gd name="T76" fmla="*/ 100 w 117"/>
                  <a:gd name="T77" fmla="*/ 70 h 145"/>
                  <a:gd name="T78" fmla="*/ 112 w 117"/>
                  <a:gd name="T79" fmla="*/ 82 h 145"/>
                  <a:gd name="T80" fmla="*/ 117 w 117"/>
                  <a:gd name="T81" fmla="*/ 101 h 145"/>
                  <a:gd name="T82" fmla="*/ 113 w 117"/>
                  <a:gd name="T83" fmla="*/ 119 h 145"/>
                  <a:gd name="T84" fmla="*/ 102 w 117"/>
                  <a:gd name="T85" fmla="*/ 133 h 145"/>
                  <a:gd name="T86" fmla="*/ 84 w 117"/>
                  <a:gd name="T87" fmla="*/ 142 h 145"/>
                  <a:gd name="T88" fmla="*/ 59 w 117"/>
                  <a:gd name="T89" fmla="*/ 145 h 145"/>
                  <a:gd name="T90" fmla="*/ 37 w 117"/>
                  <a:gd name="T91" fmla="*/ 142 h 145"/>
                  <a:gd name="T92" fmla="*/ 18 w 117"/>
                  <a:gd name="T93" fmla="*/ 134 h 145"/>
                  <a:gd name="T94" fmla="*/ 5 w 117"/>
                  <a:gd name="T95" fmla="*/ 118 h 145"/>
                  <a:gd name="T96" fmla="*/ 0 w 117"/>
                  <a:gd name="T97" fmla="*/ 96 h 145"/>
                  <a:gd name="T98" fmla="*/ 30 w 117"/>
                  <a:gd name="T99" fmla="*/ 96 h 145"/>
                  <a:gd name="T100" fmla="*/ 32 w 117"/>
                  <a:gd name="T101" fmla="*/ 108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7" h="145">
                    <a:moveTo>
                      <a:pt x="32" y="108"/>
                    </a:moveTo>
                    <a:cubicBezTo>
                      <a:pt x="34" y="111"/>
                      <a:pt x="36" y="114"/>
                      <a:pt x="39" y="116"/>
                    </a:cubicBezTo>
                    <a:cubicBezTo>
                      <a:pt x="42" y="118"/>
                      <a:pt x="45" y="119"/>
                      <a:pt x="49" y="120"/>
                    </a:cubicBezTo>
                    <a:cubicBezTo>
                      <a:pt x="52" y="121"/>
                      <a:pt x="56" y="122"/>
                      <a:pt x="60" y="122"/>
                    </a:cubicBezTo>
                    <a:cubicBezTo>
                      <a:pt x="63" y="122"/>
                      <a:pt x="66" y="121"/>
                      <a:pt x="69" y="121"/>
                    </a:cubicBezTo>
                    <a:cubicBezTo>
                      <a:pt x="72" y="121"/>
                      <a:pt x="75" y="120"/>
                      <a:pt x="78" y="118"/>
                    </a:cubicBezTo>
                    <a:cubicBezTo>
                      <a:pt x="80" y="117"/>
                      <a:pt x="83" y="115"/>
                      <a:pt x="84" y="113"/>
                    </a:cubicBezTo>
                    <a:cubicBezTo>
                      <a:pt x="86" y="111"/>
                      <a:pt x="87" y="108"/>
                      <a:pt x="87" y="104"/>
                    </a:cubicBezTo>
                    <a:cubicBezTo>
                      <a:pt x="87" y="101"/>
                      <a:pt x="86" y="98"/>
                      <a:pt x="84" y="95"/>
                    </a:cubicBezTo>
                    <a:cubicBezTo>
                      <a:pt x="81" y="93"/>
                      <a:pt x="78" y="91"/>
                      <a:pt x="74" y="90"/>
                    </a:cubicBezTo>
                    <a:cubicBezTo>
                      <a:pt x="70" y="88"/>
                      <a:pt x="66" y="87"/>
                      <a:pt x="61" y="85"/>
                    </a:cubicBezTo>
                    <a:cubicBezTo>
                      <a:pt x="56" y="84"/>
                      <a:pt x="51" y="83"/>
                      <a:pt x="46" y="82"/>
                    </a:cubicBezTo>
                    <a:cubicBezTo>
                      <a:pt x="41" y="80"/>
                      <a:pt x="36" y="79"/>
                      <a:pt x="31" y="77"/>
                    </a:cubicBezTo>
                    <a:cubicBezTo>
                      <a:pt x="26" y="75"/>
                      <a:pt x="22" y="73"/>
                      <a:pt x="18" y="70"/>
                    </a:cubicBezTo>
                    <a:cubicBezTo>
                      <a:pt x="14" y="67"/>
                      <a:pt x="11" y="63"/>
                      <a:pt x="8" y="58"/>
                    </a:cubicBezTo>
                    <a:cubicBezTo>
                      <a:pt x="6" y="54"/>
                      <a:pt x="5" y="49"/>
                      <a:pt x="5" y="42"/>
                    </a:cubicBezTo>
                    <a:cubicBezTo>
                      <a:pt x="5" y="35"/>
                      <a:pt x="6" y="29"/>
                      <a:pt x="9" y="24"/>
                    </a:cubicBezTo>
                    <a:cubicBezTo>
                      <a:pt x="12" y="19"/>
                      <a:pt x="16" y="14"/>
                      <a:pt x="21" y="11"/>
                    </a:cubicBezTo>
                    <a:cubicBezTo>
                      <a:pt x="26" y="7"/>
                      <a:pt x="32" y="5"/>
                      <a:pt x="38" y="3"/>
                    </a:cubicBezTo>
                    <a:cubicBezTo>
                      <a:pt x="44" y="1"/>
                      <a:pt x="50" y="0"/>
                      <a:pt x="56" y="0"/>
                    </a:cubicBezTo>
                    <a:cubicBezTo>
                      <a:pt x="64" y="0"/>
                      <a:pt x="71" y="1"/>
                      <a:pt x="77" y="3"/>
                    </a:cubicBezTo>
                    <a:cubicBezTo>
                      <a:pt x="84" y="4"/>
                      <a:pt x="90" y="7"/>
                      <a:pt x="95" y="11"/>
                    </a:cubicBezTo>
                    <a:cubicBezTo>
                      <a:pt x="100" y="14"/>
                      <a:pt x="104" y="19"/>
                      <a:pt x="107" y="25"/>
                    </a:cubicBezTo>
                    <a:cubicBezTo>
                      <a:pt x="110" y="30"/>
                      <a:pt x="112" y="37"/>
                      <a:pt x="112" y="45"/>
                    </a:cubicBezTo>
                    <a:cubicBezTo>
                      <a:pt x="82" y="45"/>
                      <a:pt x="82" y="45"/>
                      <a:pt x="82" y="45"/>
                    </a:cubicBezTo>
                    <a:cubicBezTo>
                      <a:pt x="82" y="41"/>
                      <a:pt x="81" y="37"/>
                      <a:pt x="80" y="35"/>
                    </a:cubicBezTo>
                    <a:cubicBezTo>
                      <a:pt x="78" y="32"/>
                      <a:pt x="76" y="30"/>
                      <a:pt x="74" y="28"/>
                    </a:cubicBezTo>
                    <a:cubicBezTo>
                      <a:pt x="71" y="27"/>
                      <a:pt x="69" y="26"/>
                      <a:pt x="65" y="25"/>
                    </a:cubicBezTo>
                    <a:cubicBezTo>
                      <a:pt x="62" y="24"/>
                      <a:pt x="59" y="24"/>
                      <a:pt x="55" y="24"/>
                    </a:cubicBezTo>
                    <a:cubicBezTo>
                      <a:pt x="53" y="24"/>
                      <a:pt x="50" y="24"/>
                      <a:pt x="48" y="25"/>
                    </a:cubicBezTo>
                    <a:cubicBezTo>
                      <a:pt x="45" y="25"/>
                      <a:pt x="43" y="26"/>
                      <a:pt x="41" y="28"/>
                    </a:cubicBezTo>
                    <a:cubicBezTo>
                      <a:pt x="39" y="29"/>
                      <a:pt x="37" y="30"/>
                      <a:pt x="36" y="32"/>
                    </a:cubicBezTo>
                    <a:cubicBezTo>
                      <a:pt x="35" y="34"/>
                      <a:pt x="34" y="37"/>
                      <a:pt x="34" y="40"/>
                    </a:cubicBezTo>
                    <a:cubicBezTo>
                      <a:pt x="34" y="42"/>
                      <a:pt x="35" y="45"/>
                      <a:pt x="36" y="46"/>
                    </a:cubicBezTo>
                    <a:cubicBezTo>
                      <a:pt x="37" y="48"/>
                      <a:pt x="39" y="50"/>
                      <a:pt x="42" y="51"/>
                    </a:cubicBezTo>
                    <a:cubicBezTo>
                      <a:pt x="45" y="52"/>
                      <a:pt x="49" y="54"/>
                      <a:pt x="54" y="55"/>
                    </a:cubicBezTo>
                    <a:cubicBezTo>
                      <a:pt x="60" y="57"/>
                      <a:pt x="67" y="58"/>
                      <a:pt x="75" y="61"/>
                    </a:cubicBezTo>
                    <a:cubicBezTo>
                      <a:pt x="78" y="61"/>
                      <a:pt x="82" y="62"/>
                      <a:pt x="86" y="63"/>
                    </a:cubicBezTo>
                    <a:cubicBezTo>
                      <a:pt x="91" y="65"/>
                      <a:pt x="95" y="67"/>
                      <a:pt x="100" y="70"/>
                    </a:cubicBezTo>
                    <a:cubicBezTo>
                      <a:pt x="104" y="73"/>
                      <a:pt x="108" y="77"/>
                      <a:pt x="112" y="82"/>
                    </a:cubicBezTo>
                    <a:cubicBezTo>
                      <a:pt x="115" y="87"/>
                      <a:pt x="117" y="93"/>
                      <a:pt x="117" y="101"/>
                    </a:cubicBezTo>
                    <a:cubicBezTo>
                      <a:pt x="117" y="107"/>
                      <a:pt x="115" y="113"/>
                      <a:pt x="113" y="119"/>
                    </a:cubicBezTo>
                    <a:cubicBezTo>
                      <a:pt x="110" y="124"/>
                      <a:pt x="107" y="129"/>
                      <a:pt x="102" y="133"/>
                    </a:cubicBezTo>
                    <a:cubicBezTo>
                      <a:pt x="97" y="137"/>
                      <a:pt x="91" y="140"/>
                      <a:pt x="84" y="142"/>
                    </a:cubicBezTo>
                    <a:cubicBezTo>
                      <a:pt x="77" y="144"/>
                      <a:pt x="68" y="145"/>
                      <a:pt x="59" y="145"/>
                    </a:cubicBezTo>
                    <a:cubicBezTo>
                      <a:pt x="51" y="145"/>
                      <a:pt x="44" y="144"/>
                      <a:pt x="37" y="142"/>
                    </a:cubicBezTo>
                    <a:cubicBezTo>
                      <a:pt x="30" y="140"/>
                      <a:pt x="23" y="138"/>
                      <a:pt x="18" y="134"/>
                    </a:cubicBezTo>
                    <a:cubicBezTo>
                      <a:pt x="12" y="129"/>
                      <a:pt x="8" y="124"/>
                      <a:pt x="5" y="118"/>
                    </a:cubicBezTo>
                    <a:cubicBezTo>
                      <a:pt x="2" y="112"/>
                      <a:pt x="0" y="105"/>
                      <a:pt x="0" y="96"/>
                    </a:cubicBezTo>
                    <a:cubicBezTo>
                      <a:pt x="30" y="96"/>
                      <a:pt x="30" y="96"/>
                      <a:pt x="30" y="96"/>
                    </a:cubicBezTo>
                    <a:cubicBezTo>
                      <a:pt x="30" y="101"/>
                      <a:pt x="30" y="105"/>
                      <a:pt x="32" y="10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44" name="Freeform 24"/>
              <p:cNvSpPr>
                <a:spLocks noEditPoints="1"/>
              </p:cNvSpPr>
              <p:nvPr userDrawn="1"/>
            </p:nvSpPr>
            <p:spPr bwMode="auto">
              <a:xfrm>
                <a:off x="1333500" y="4678363"/>
                <a:ext cx="128588" cy="136525"/>
              </a:xfrm>
              <a:custGeom>
                <a:avLst/>
                <a:gdLst>
                  <a:gd name="T0" fmla="*/ 34 w 100"/>
                  <a:gd name="T1" fmla="*/ 79 h 106"/>
                  <a:gd name="T2" fmla="*/ 52 w 100"/>
                  <a:gd name="T3" fmla="*/ 85 h 106"/>
                  <a:gd name="T4" fmla="*/ 66 w 100"/>
                  <a:gd name="T5" fmla="*/ 81 h 106"/>
                  <a:gd name="T6" fmla="*/ 74 w 100"/>
                  <a:gd name="T7" fmla="*/ 72 h 106"/>
                  <a:gd name="T8" fmla="*/ 98 w 100"/>
                  <a:gd name="T9" fmla="*/ 72 h 106"/>
                  <a:gd name="T10" fmla="*/ 80 w 100"/>
                  <a:gd name="T11" fmla="*/ 98 h 106"/>
                  <a:gd name="T12" fmla="*/ 51 w 100"/>
                  <a:gd name="T13" fmla="*/ 106 h 106"/>
                  <a:gd name="T14" fmla="*/ 30 w 100"/>
                  <a:gd name="T15" fmla="*/ 102 h 106"/>
                  <a:gd name="T16" fmla="*/ 14 w 100"/>
                  <a:gd name="T17" fmla="*/ 91 h 106"/>
                  <a:gd name="T18" fmla="*/ 3 w 100"/>
                  <a:gd name="T19" fmla="*/ 74 h 106"/>
                  <a:gd name="T20" fmla="*/ 0 w 100"/>
                  <a:gd name="T21" fmla="*/ 53 h 106"/>
                  <a:gd name="T22" fmla="*/ 3 w 100"/>
                  <a:gd name="T23" fmla="*/ 32 h 106"/>
                  <a:gd name="T24" fmla="*/ 14 w 100"/>
                  <a:gd name="T25" fmla="*/ 15 h 106"/>
                  <a:gd name="T26" fmla="*/ 30 w 100"/>
                  <a:gd name="T27" fmla="*/ 4 h 106"/>
                  <a:gd name="T28" fmla="*/ 51 w 100"/>
                  <a:gd name="T29" fmla="*/ 0 h 106"/>
                  <a:gd name="T30" fmla="*/ 73 w 100"/>
                  <a:gd name="T31" fmla="*/ 5 h 106"/>
                  <a:gd name="T32" fmla="*/ 89 w 100"/>
                  <a:gd name="T33" fmla="*/ 18 h 106"/>
                  <a:gd name="T34" fmla="*/ 98 w 100"/>
                  <a:gd name="T35" fmla="*/ 37 h 106"/>
                  <a:gd name="T36" fmla="*/ 100 w 100"/>
                  <a:gd name="T37" fmla="*/ 60 h 106"/>
                  <a:gd name="T38" fmla="*/ 27 w 100"/>
                  <a:gd name="T39" fmla="*/ 60 h 106"/>
                  <a:gd name="T40" fmla="*/ 34 w 100"/>
                  <a:gd name="T41" fmla="*/ 79 h 106"/>
                  <a:gd name="T42" fmla="*/ 65 w 100"/>
                  <a:gd name="T43" fmla="*/ 26 h 106"/>
                  <a:gd name="T44" fmla="*/ 50 w 100"/>
                  <a:gd name="T45" fmla="*/ 21 h 106"/>
                  <a:gd name="T46" fmla="*/ 39 w 100"/>
                  <a:gd name="T47" fmla="*/ 23 h 106"/>
                  <a:gd name="T48" fmla="*/ 32 w 100"/>
                  <a:gd name="T49" fmla="*/ 29 h 106"/>
                  <a:gd name="T50" fmla="*/ 29 w 100"/>
                  <a:gd name="T51" fmla="*/ 36 h 106"/>
                  <a:gd name="T52" fmla="*/ 27 w 100"/>
                  <a:gd name="T53" fmla="*/ 42 h 106"/>
                  <a:gd name="T54" fmla="*/ 72 w 100"/>
                  <a:gd name="T55" fmla="*/ 42 h 106"/>
                  <a:gd name="T56" fmla="*/ 65 w 100"/>
                  <a:gd name="T57" fmla="*/ 2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0" h="106">
                    <a:moveTo>
                      <a:pt x="34" y="79"/>
                    </a:moveTo>
                    <a:cubicBezTo>
                      <a:pt x="38" y="83"/>
                      <a:pt x="44" y="85"/>
                      <a:pt x="52" y="85"/>
                    </a:cubicBezTo>
                    <a:cubicBezTo>
                      <a:pt x="57" y="85"/>
                      <a:pt x="62" y="84"/>
                      <a:pt x="66" y="81"/>
                    </a:cubicBezTo>
                    <a:cubicBezTo>
                      <a:pt x="70" y="78"/>
                      <a:pt x="73" y="75"/>
                      <a:pt x="74" y="72"/>
                    </a:cubicBezTo>
                    <a:cubicBezTo>
                      <a:pt x="98" y="72"/>
                      <a:pt x="98" y="72"/>
                      <a:pt x="98" y="72"/>
                    </a:cubicBezTo>
                    <a:cubicBezTo>
                      <a:pt x="94" y="84"/>
                      <a:pt x="88" y="93"/>
                      <a:pt x="80" y="98"/>
                    </a:cubicBezTo>
                    <a:cubicBezTo>
                      <a:pt x="72" y="103"/>
                      <a:pt x="62" y="106"/>
                      <a:pt x="51" y="106"/>
                    </a:cubicBezTo>
                    <a:cubicBezTo>
                      <a:pt x="43" y="106"/>
                      <a:pt x="36" y="104"/>
                      <a:pt x="30" y="102"/>
                    </a:cubicBezTo>
                    <a:cubicBezTo>
                      <a:pt x="23" y="99"/>
                      <a:pt x="18" y="96"/>
                      <a:pt x="14" y="91"/>
                    </a:cubicBezTo>
                    <a:cubicBezTo>
                      <a:pt x="9" y="86"/>
                      <a:pt x="6" y="81"/>
                      <a:pt x="3" y="74"/>
                    </a:cubicBezTo>
                    <a:cubicBezTo>
                      <a:pt x="1" y="68"/>
                      <a:pt x="0" y="61"/>
                      <a:pt x="0" y="53"/>
                    </a:cubicBezTo>
                    <a:cubicBezTo>
                      <a:pt x="0" y="46"/>
                      <a:pt x="1" y="39"/>
                      <a:pt x="3" y="32"/>
                    </a:cubicBezTo>
                    <a:cubicBezTo>
                      <a:pt x="6" y="26"/>
                      <a:pt x="9" y="20"/>
                      <a:pt x="14" y="15"/>
                    </a:cubicBezTo>
                    <a:cubicBezTo>
                      <a:pt x="18" y="11"/>
                      <a:pt x="24" y="7"/>
                      <a:pt x="30" y="4"/>
                    </a:cubicBezTo>
                    <a:cubicBezTo>
                      <a:pt x="36" y="2"/>
                      <a:pt x="43" y="0"/>
                      <a:pt x="51" y="0"/>
                    </a:cubicBezTo>
                    <a:cubicBezTo>
                      <a:pt x="59" y="0"/>
                      <a:pt x="67" y="2"/>
                      <a:pt x="73" y="5"/>
                    </a:cubicBezTo>
                    <a:cubicBezTo>
                      <a:pt x="80" y="8"/>
                      <a:pt x="85" y="13"/>
                      <a:pt x="89" y="18"/>
                    </a:cubicBezTo>
                    <a:cubicBezTo>
                      <a:pt x="93" y="24"/>
                      <a:pt x="96" y="30"/>
                      <a:pt x="98" y="37"/>
                    </a:cubicBezTo>
                    <a:cubicBezTo>
                      <a:pt x="99" y="44"/>
                      <a:pt x="100" y="52"/>
                      <a:pt x="100" y="60"/>
                    </a:cubicBezTo>
                    <a:cubicBezTo>
                      <a:pt x="27" y="60"/>
                      <a:pt x="27" y="60"/>
                      <a:pt x="27" y="60"/>
                    </a:cubicBezTo>
                    <a:cubicBezTo>
                      <a:pt x="28" y="69"/>
                      <a:pt x="30" y="75"/>
                      <a:pt x="34" y="79"/>
                    </a:cubicBezTo>
                    <a:close/>
                    <a:moveTo>
                      <a:pt x="65" y="26"/>
                    </a:moveTo>
                    <a:cubicBezTo>
                      <a:pt x="62" y="23"/>
                      <a:pt x="57" y="21"/>
                      <a:pt x="50" y="21"/>
                    </a:cubicBezTo>
                    <a:cubicBezTo>
                      <a:pt x="46" y="21"/>
                      <a:pt x="42" y="22"/>
                      <a:pt x="39" y="23"/>
                    </a:cubicBezTo>
                    <a:cubicBezTo>
                      <a:pt x="36" y="25"/>
                      <a:pt x="34" y="26"/>
                      <a:pt x="32" y="29"/>
                    </a:cubicBezTo>
                    <a:cubicBezTo>
                      <a:pt x="31" y="31"/>
                      <a:pt x="29" y="33"/>
                      <a:pt x="29" y="36"/>
                    </a:cubicBezTo>
                    <a:cubicBezTo>
                      <a:pt x="28" y="38"/>
                      <a:pt x="27" y="40"/>
                      <a:pt x="27" y="42"/>
                    </a:cubicBezTo>
                    <a:cubicBezTo>
                      <a:pt x="72" y="42"/>
                      <a:pt x="72" y="42"/>
                      <a:pt x="72" y="42"/>
                    </a:cubicBezTo>
                    <a:cubicBezTo>
                      <a:pt x="71" y="35"/>
                      <a:pt x="68" y="30"/>
                      <a:pt x="65" y="2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60" name="Freeform 25"/>
              <p:cNvSpPr>
                <a:spLocks/>
              </p:cNvSpPr>
              <p:nvPr userDrawn="1"/>
            </p:nvSpPr>
            <p:spPr bwMode="auto">
              <a:xfrm>
                <a:off x="1479550" y="4678363"/>
                <a:ext cx="82550" cy="133350"/>
              </a:xfrm>
              <a:custGeom>
                <a:avLst/>
                <a:gdLst>
                  <a:gd name="T0" fmla="*/ 26 w 64"/>
                  <a:gd name="T1" fmla="*/ 3 h 103"/>
                  <a:gd name="T2" fmla="*/ 26 w 64"/>
                  <a:gd name="T3" fmla="*/ 21 h 103"/>
                  <a:gd name="T4" fmla="*/ 27 w 64"/>
                  <a:gd name="T5" fmla="*/ 21 h 103"/>
                  <a:gd name="T6" fmla="*/ 32 w 64"/>
                  <a:gd name="T7" fmla="*/ 13 h 103"/>
                  <a:gd name="T8" fmla="*/ 39 w 64"/>
                  <a:gd name="T9" fmla="*/ 6 h 103"/>
                  <a:gd name="T10" fmla="*/ 48 w 64"/>
                  <a:gd name="T11" fmla="*/ 2 h 103"/>
                  <a:gd name="T12" fmla="*/ 58 w 64"/>
                  <a:gd name="T13" fmla="*/ 0 h 103"/>
                  <a:gd name="T14" fmla="*/ 64 w 64"/>
                  <a:gd name="T15" fmla="*/ 1 h 103"/>
                  <a:gd name="T16" fmla="*/ 64 w 64"/>
                  <a:gd name="T17" fmla="*/ 27 h 103"/>
                  <a:gd name="T18" fmla="*/ 60 w 64"/>
                  <a:gd name="T19" fmla="*/ 26 h 103"/>
                  <a:gd name="T20" fmla="*/ 55 w 64"/>
                  <a:gd name="T21" fmla="*/ 26 h 103"/>
                  <a:gd name="T22" fmla="*/ 42 w 64"/>
                  <a:gd name="T23" fmla="*/ 28 h 103"/>
                  <a:gd name="T24" fmla="*/ 33 w 64"/>
                  <a:gd name="T25" fmla="*/ 35 h 103"/>
                  <a:gd name="T26" fmla="*/ 29 w 64"/>
                  <a:gd name="T27" fmla="*/ 45 h 103"/>
                  <a:gd name="T28" fmla="*/ 27 w 64"/>
                  <a:gd name="T29" fmla="*/ 58 h 103"/>
                  <a:gd name="T30" fmla="*/ 27 w 64"/>
                  <a:gd name="T31" fmla="*/ 103 h 103"/>
                  <a:gd name="T32" fmla="*/ 0 w 64"/>
                  <a:gd name="T33" fmla="*/ 103 h 103"/>
                  <a:gd name="T34" fmla="*/ 0 w 64"/>
                  <a:gd name="T35" fmla="*/ 3 h 103"/>
                  <a:gd name="T36" fmla="*/ 26 w 64"/>
                  <a:gd name="T37" fmla="*/ 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4" h="103">
                    <a:moveTo>
                      <a:pt x="26" y="3"/>
                    </a:moveTo>
                    <a:cubicBezTo>
                      <a:pt x="26" y="21"/>
                      <a:pt x="26" y="21"/>
                      <a:pt x="26" y="21"/>
                    </a:cubicBezTo>
                    <a:cubicBezTo>
                      <a:pt x="27" y="21"/>
                      <a:pt x="27" y="21"/>
                      <a:pt x="27" y="21"/>
                    </a:cubicBezTo>
                    <a:cubicBezTo>
                      <a:pt x="28" y="18"/>
                      <a:pt x="30" y="16"/>
                      <a:pt x="32" y="13"/>
                    </a:cubicBezTo>
                    <a:cubicBezTo>
                      <a:pt x="34" y="10"/>
                      <a:pt x="36" y="8"/>
                      <a:pt x="39" y="6"/>
                    </a:cubicBezTo>
                    <a:cubicBezTo>
                      <a:pt x="42" y="4"/>
                      <a:pt x="45" y="3"/>
                      <a:pt x="48" y="2"/>
                    </a:cubicBezTo>
                    <a:cubicBezTo>
                      <a:pt x="52" y="1"/>
                      <a:pt x="55" y="0"/>
                      <a:pt x="58" y="0"/>
                    </a:cubicBezTo>
                    <a:cubicBezTo>
                      <a:pt x="60" y="0"/>
                      <a:pt x="62" y="1"/>
                      <a:pt x="64" y="1"/>
                    </a:cubicBezTo>
                    <a:cubicBezTo>
                      <a:pt x="64" y="27"/>
                      <a:pt x="64" y="27"/>
                      <a:pt x="64" y="27"/>
                    </a:cubicBezTo>
                    <a:cubicBezTo>
                      <a:pt x="63" y="26"/>
                      <a:pt x="62" y="26"/>
                      <a:pt x="60" y="26"/>
                    </a:cubicBezTo>
                    <a:cubicBezTo>
                      <a:pt x="58" y="26"/>
                      <a:pt x="56" y="26"/>
                      <a:pt x="55" y="26"/>
                    </a:cubicBezTo>
                    <a:cubicBezTo>
                      <a:pt x="50" y="26"/>
                      <a:pt x="45" y="27"/>
                      <a:pt x="42" y="28"/>
                    </a:cubicBezTo>
                    <a:cubicBezTo>
                      <a:pt x="38" y="30"/>
                      <a:pt x="36" y="32"/>
                      <a:pt x="33" y="35"/>
                    </a:cubicBezTo>
                    <a:cubicBezTo>
                      <a:pt x="31" y="38"/>
                      <a:pt x="30" y="41"/>
                      <a:pt x="29" y="45"/>
                    </a:cubicBezTo>
                    <a:cubicBezTo>
                      <a:pt x="28" y="49"/>
                      <a:pt x="27" y="53"/>
                      <a:pt x="27" y="58"/>
                    </a:cubicBezTo>
                    <a:cubicBezTo>
                      <a:pt x="27" y="103"/>
                      <a:pt x="27" y="103"/>
                      <a:pt x="27" y="103"/>
                    </a:cubicBezTo>
                    <a:cubicBezTo>
                      <a:pt x="0" y="103"/>
                      <a:pt x="0" y="103"/>
                      <a:pt x="0" y="103"/>
                    </a:cubicBezTo>
                    <a:cubicBezTo>
                      <a:pt x="0" y="3"/>
                      <a:pt x="0" y="3"/>
                      <a:pt x="0" y="3"/>
                    </a:cubicBezTo>
                    <a:lnTo>
                      <a:pt x="26"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64" name="Freeform 26"/>
              <p:cNvSpPr>
                <a:spLocks/>
              </p:cNvSpPr>
              <p:nvPr userDrawn="1"/>
            </p:nvSpPr>
            <p:spPr bwMode="auto">
              <a:xfrm>
                <a:off x="1573213" y="4681538"/>
                <a:ext cx="127000" cy="130175"/>
              </a:xfrm>
              <a:custGeom>
                <a:avLst/>
                <a:gdLst>
                  <a:gd name="T0" fmla="*/ 28 w 80"/>
                  <a:gd name="T1" fmla="*/ 82 h 82"/>
                  <a:gd name="T2" fmla="*/ 0 w 80"/>
                  <a:gd name="T3" fmla="*/ 0 h 82"/>
                  <a:gd name="T4" fmla="*/ 24 w 80"/>
                  <a:gd name="T5" fmla="*/ 0 h 82"/>
                  <a:gd name="T6" fmla="*/ 41 w 80"/>
                  <a:gd name="T7" fmla="*/ 56 h 82"/>
                  <a:gd name="T8" fmla="*/ 41 w 80"/>
                  <a:gd name="T9" fmla="*/ 56 h 82"/>
                  <a:gd name="T10" fmla="*/ 58 w 80"/>
                  <a:gd name="T11" fmla="*/ 0 h 82"/>
                  <a:gd name="T12" fmla="*/ 80 w 80"/>
                  <a:gd name="T13" fmla="*/ 0 h 82"/>
                  <a:gd name="T14" fmla="*/ 53 w 80"/>
                  <a:gd name="T15" fmla="*/ 82 h 82"/>
                  <a:gd name="T16" fmla="*/ 28 w 80"/>
                  <a:gd name="T17" fmla="*/ 8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82">
                    <a:moveTo>
                      <a:pt x="28" y="82"/>
                    </a:moveTo>
                    <a:lnTo>
                      <a:pt x="0" y="0"/>
                    </a:lnTo>
                    <a:lnTo>
                      <a:pt x="24" y="0"/>
                    </a:lnTo>
                    <a:lnTo>
                      <a:pt x="41" y="56"/>
                    </a:lnTo>
                    <a:lnTo>
                      <a:pt x="41" y="56"/>
                    </a:lnTo>
                    <a:lnTo>
                      <a:pt x="58" y="0"/>
                    </a:lnTo>
                    <a:lnTo>
                      <a:pt x="80" y="0"/>
                    </a:lnTo>
                    <a:lnTo>
                      <a:pt x="53" y="82"/>
                    </a:lnTo>
                    <a:lnTo>
                      <a:pt x="28" y="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65" name="Freeform 27"/>
              <p:cNvSpPr>
                <a:spLocks noEditPoints="1"/>
              </p:cNvSpPr>
              <p:nvPr userDrawn="1"/>
            </p:nvSpPr>
            <p:spPr bwMode="auto">
              <a:xfrm>
                <a:off x="1712913" y="4632326"/>
                <a:ext cx="34925" cy="179388"/>
              </a:xfrm>
              <a:custGeom>
                <a:avLst/>
                <a:gdLst>
                  <a:gd name="T0" fmla="*/ 0 w 22"/>
                  <a:gd name="T1" fmla="*/ 18 h 113"/>
                  <a:gd name="T2" fmla="*/ 0 w 22"/>
                  <a:gd name="T3" fmla="*/ 0 h 113"/>
                  <a:gd name="T4" fmla="*/ 22 w 22"/>
                  <a:gd name="T5" fmla="*/ 0 h 113"/>
                  <a:gd name="T6" fmla="*/ 22 w 22"/>
                  <a:gd name="T7" fmla="*/ 18 h 113"/>
                  <a:gd name="T8" fmla="*/ 0 w 22"/>
                  <a:gd name="T9" fmla="*/ 18 h 113"/>
                  <a:gd name="T10" fmla="*/ 22 w 22"/>
                  <a:gd name="T11" fmla="*/ 31 h 113"/>
                  <a:gd name="T12" fmla="*/ 22 w 22"/>
                  <a:gd name="T13" fmla="*/ 113 h 113"/>
                  <a:gd name="T14" fmla="*/ 0 w 22"/>
                  <a:gd name="T15" fmla="*/ 113 h 113"/>
                  <a:gd name="T16" fmla="*/ 0 w 22"/>
                  <a:gd name="T17" fmla="*/ 31 h 113"/>
                  <a:gd name="T18" fmla="*/ 22 w 22"/>
                  <a:gd name="T19" fmla="*/ 31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113">
                    <a:moveTo>
                      <a:pt x="0" y="18"/>
                    </a:moveTo>
                    <a:lnTo>
                      <a:pt x="0" y="0"/>
                    </a:lnTo>
                    <a:lnTo>
                      <a:pt x="22" y="0"/>
                    </a:lnTo>
                    <a:lnTo>
                      <a:pt x="22" y="18"/>
                    </a:lnTo>
                    <a:lnTo>
                      <a:pt x="0" y="18"/>
                    </a:lnTo>
                    <a:close/>
                    <a:moveTo>
                      <a:pt x="22" y="31"/>
                    </a:moveTo>
                    <a:lnTo>
                      <a:pt x="22" y="113"/>
                    </a:lnTo>
                    <a:lnTo>
                      <a:pt x="0" y="113"/>
                    </a:lnTo>
                    <a:lnTo>
                      <a:pt x="0" y="31"/>
                    </a:lnTo>
                    <a:lnTo>
                      <a:pt x="22"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66" name="Freeform 28"/>
              <p:cNvSpPr>
                <a:spLocks/>
              </p:cNvSpPr>
              <p:nvPr userDrawn="1"/>
            </p:nvSpPr>
            <p:spPr bwMode="auto">
              <a:xfrm>
                <a:off x="1766888" y="4678363"/>
                <a:ext cx="127000" cy="136525"/>
              </a:xfrm>
              <a:custGeom>
                <a:avLst/>
                <a:gdLst>
                  <a:gd name="T0" fmla="*/ 51 w 99"/>
                  <a:gd name="T1" fmla="*/ 21 h 106"/>
                  <a:gd name="T2" fmla="*/ 40 w 99"/>
                  <a:gd name="T3" fmla="*/ 24 h 106"/>
                  <a:gd name="T4" fmla="*/ 33 w 99"/>
                  <a:gd name="T5" fmla="*/ 32 h 106"/>
                  <a:gd name="T6" fmla="*/ 29 w 99"/>
                  <a:gd name="T7" fmla="*/ 42 h 106"/>
                  <a:gd name="T8" fmla="*/ 28 w 99"/>
                  <a:gd name="T9" fmla="*/ 53 h 106"/>
                  <a:gd name="T10" fmla="*/ 29 w 99"/>
                  <a:gd name="T11" fmla="*/ 64 h 106"/>
                  <a:gd name="T12" fmla="*/ 33 w 99"/>
                  <a:gd name="T13" fmla="*/ 75 h 106"/>
                  <a:gd name="T14" fmla="*/ 40 w 99"/>
                  <a:gd name="T15" fmla="*/ 82 h 106"/>
                  <a:gd name="T16" fmla="*/ 51 w 99"/>
                  <a:gd name="T17" fmla="*/ 85 h 106"/>
                  <a:gd name="T18" fmla="*/ 66 w 99"/>
                  <a:gd name="T19" fmla="*/ 79 h 106"/>
                  <a:gd name="T20" fmla="*/ 73 w 99"/>
                  <a:gd name="T21" fmla="*/ 65 h 106"/>
                  <a:gd name="T22" fmla="*/ 99 w 99"/>
                  <a:gd name="T23" fmla="*/ 65 h 106"/>
                  <a:gd name="T24" fmla="*/ 84 w 99"/>
                  <a:gd name="T25" fmla="*/ 95 h 106"/>
                  <a:gd name="T26" fmla="*/ 51 w 99"/>
                  <a:gd name="T27" fmla="*/ 106 h 106"/>
                  <a:gd name="T28" fmla="*/ 30 w 99"/>
                  <a:gd name="T29" fmla="*/ 102 h 106"/>
                  <a:gd name="T30" fmla="*/ 14 w 99"/>
                  <a:gd name="T31" fmla="*/ 91 h 106"/>
                  <a:gd name="T32" fmla="*/ 4 w 99"/>
                  <a:gd name="T33" fmla="*/ 75 h 106"/>
                  <a:gd name="T34" fmla="*/ 0 w 99"/>
                  <a:gd name="T35" fmla="*/ 54 h 106"/>
                  <a:gd name="T36" fmla="*/ 4 w 99"/>
                  <a:gd name="T37" fmla="*/ 33 h 106"/>
                  <a:gd name="T38" fmla="*/ 14 w 99"/>
                  <a:gd name="T39" fmla="*/ 16 h 106"/>
                  <a:gd name="T40" fmla="*/ 30 w 99"/>
                  <a:gd name="T41" fmla="*/ 4 h 106"/>
                  <a:gd name="T42" fmla="*/ 51 w 99"/>
                  <a:gd name="T43" fmla="*/ 0 h 106"/>
                  <a:gd name="T44" fmla="*/ 69 w 99"/>
                  <a:gd name="T45" fmla="*/ 2 h 106"/>
                  <a:gd name="T46" fmla="*/ 83 w 99"/>
                  <a:gd name="T47" fmla="*/ 10 h 106"/>
                  <a:gd name="T48" fmla="*/ 94 w 99"/>
                  <a:gd name="T49" fmla="*/ 21 h 106"/>
                  <a:gd name="T50" fmla="*/ 99 w 99"/>
                  <a:gd name="T51" fmla="*/ 38 h 106"/>
                  <a:gd name="T52" fmla="*/ 72 w 99"/>
                  <a:gd name="T53" fmla="*/ 38 h 106"/>
                  <a:gd name="T54" fmla="*/ 51 w 99"/>
                  <a:gd name="T55" fmla="*/ 21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9" h="106">
                    <a:moveTo>
                      <a:pt x="51" y="21"/>
                    </a:moveTo>
                    <a:cubicBezTo>
                      <a:pt x="47" y="21"/>
                      <a:pt x="43" y="22"/>
                      <a:pt x="40" y="24"/>
                    </a:cubicBezTo>
                    <a:cubicBezTo>
                      <a:pt x="37" y="26"/>
                      <a:pt x="35" y="28"/>
                      <a:pt x="33" y="32"/>
                    </a:cubicBezTo>
                    <a:cubicBezTo>
                      <a:pt x="31" y="35"/>
                      <a:pt x="30" y="38"/>
                      <a:pt x="29" y="42"/>
                    </a:cubicBezTo>
                    <a:cubicBezTo>
                      <a:pt x="28" y="46"/>
                      <a:pt x="28" y="50"/>
                      <a:pt x="28" y="53"/>
                    </a:cubicBezTo>
                    <a:cubicBezTo>
                      <a:pt x="28" y="57"/>
                      <a:pt x="28" y="61"/>
                      <a:pt x="29" y="64"/>
                    </a:cubicBezTo>
                    <a:cubicBezTo>
                      <a:pt x="30" y="68"/>
                      <a:pt x="31" y="72"/>
                      <a:pt x="33" y="75"/>
                    </a:cubicBezTo>
                    <a:cubicBezTo>
                      <a:pt x="34" y="78"/>
                      <a:pt x="37" y="80"/>
                      <a:pt x="40" y="82"/>
                    </a:cubicBezTo>
                    <a:cubicBezTo>
                      <a:pt x="43" y="84"/>
                      <a:pt x="46" y="85"/>
                      <a:pt x="51" y="85"/>
                    </a:cubicBezTo>
                    <a:cubicBezTo>
                      <a:pt x="57" y="85"/>
                      <a:pt x="62" y="83"/>
                      <a:pt x="66" y="79"/>
                    </a:cubicBezTo>
                    <a:cubicBezTo>
                      <a:pt x="69" y="76"/>
                      <a:pt x="72" y="71"/>
                      <a:pt x="73" y="65"/>
                    </a:cubicBezTo>
                    <a:cubicBezTo>
                      <a:pt x="99" y="65"/>
                      <a:pt x="99" y="65"/>
                      <a:pt x="99" y="65"/>
                    </a:cubicBezTo>
                    <a:cubicBezTo>
                      <a:pt x="97" y="78"/>
                      <a:pt x="92" y="88"/>
                      <a:pt x="84" y="95"/>
                    </a:cubicBezTo>
                    <a:cubicBezTo>
                      <a:pt x="75" y="102"/>
                      <a:pt x="64" y="106"/>
                      <a:pt x="51" y="106"/>
                    </a:cubicBezTo>
                    <a:cubicBezTo>
                      <a:pt x="43" y="106"/>
                      <a:pt x="36" y="104"/>
                      <a:pt x="30" y="102"/>
                    </a:cubicBezTo>
                    <a:cubicBezTo>
                      <a:pt x="24" y="99"/>
                      <a:pt x="19" y="96"/>
                      <a:pt x="14" y="91"/>
                    </a:cubicBezTo>
                    <a:cubicBezTo>
                      <a:pt x="10" y="87"/>
                      <a:pt x="6" y="81"/>
                      <a:pt x="4" y="75"/>
                    </a:cubicBezTo>
                    <a:cubicBezTo>
                      <a:pt x="2" y="69"/>
                      <a:pt x="0" y="62"/>
                      <a:pt x="0" y="54"/>
                    </a:cubicBezTo>
                    <a:cubicBezTo>
                      <a:pt x="0" y="47"/>
                      <a:pt x="1" y="39"/>
                      <a:pt x="4" y="33"/>
                    </a:cubicBezTo>
                    <a:cubicBezTo>
                      <a:pt x="6" y="26"/>
                      <a:pt x="9" y="20"/>
                      <a:pt x="14" y="16"/>
                    </a:cubicBezTo>
                    <a:cubicBezTo>
                      <a:pt x="18" y="11"/>
                      <a:pt x="23" y="7"/>
                      <a:pt x="30" y="4"/>
                    </a:cubicBezTo>
                    <a:cubicBezTo>
                      <a:pt x="36" y="2"/>
                      <a:pt x="43" y="0"/>
                      <a:pt x="51" y="0"/>
                    </a:cubicBezTo>
                    <a:cubicBezTo>
                      <a:pt x="57" y="0"/>
                      <a:pt x="63" y="1"/>
                      <a:pt x="69" y="2"/>
                    </a:cubicBezTo>
                    <a:cubicBezTo>
                      <a:pt x="74" y="4"/>
                      <a:pt x="79" y="6"/>
                      <a:pt x="83" y="10"/>
                    </a:cubicBezTo>
                    <a:cubicBezTo>
                      <a:pt x="88" y="13"/>
                      <a:pt x="91" y="17"/>
                      <a:pt x="94" y="21"/>
                    </a:cubicBezTo>
                    <a:cubicBezTo>
                      <a:pt x="97" y="26"/>
                      <a:pt x="98" y="32"/>
                      <a:pt x="99" y="38"/>
                    </a:cubicBezTo>
                    <a:cubicBezTo>
                      <a:pt x="72" y="38"/>
                      <a:pt x="72" y="38"/>
                      <a:pt x="72" y="38"/>
                    </a:cubicBezTo>
                    <a:cubicBezTo>
                      <a:pt x="70" y="27"/>
                      <a:pt x="63" y="21"/>
                      <a:pt x="51" y="2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67" name="Freeform 29"/>
              <p:cNvSpPr>
                <a:spLocks noEditPoints="1"/>
              </p:cNvSpPr>
              <p:nvPr userDrawn="1"/>
            </p:nvSpPr>
            <p:spPr bwMode="auto">
              <a:xfrm>
                <a:off x="1903413" y="4678363"/>
                <a:ext cx="130175" cy="136525"/>
              </a:xfrm>
              <a:custGeom>
                <a:avLst/>
                <a:gdLst>
                  <a:gd name="T0" fmla="*/ 35 w 101"/>
                  <a:gd name="T1" fmla="*/ 79 h 106"/>
                  <a:gd name="T2" fmla="*/ 52 w 101"/>
                  <a:gd name="T3" fmla="*/ 85 h 106"/>
                  <a:gd name="T4" fmla="*/ 67 w 101"/>
                  <a:gd name="T5" fmla="*/ 81 h 106"/>
                  <a:gd name="T6" fmla="*/ 74 w 101"/>
                  <a:gd name="T7" fmla="*/ 72 h 106"/>
                  <a:gd name="T8" fmla="*/ 98 w 101"/>
                  <a:gd name="T9" fmla="*/ 72 h 106"/>
                  <a:gd name="T10" fmla="*/ 81 w 101"/>
                  <a:gd name="T11" fmla="*/ 98 h 106"/>
                  <a:gd name="T12" fmla="*/ 51 w 101"/>
                  <a:gd name="T13" fmla="*/ 106 h 106"/>
                  <a:gd name="T14" fmla="*/ 30 w 101"/>
                  <a:gd name="T15" fmla="*/ 102 h 106"/>
                  <a:gd name="T16" fmla="*/ 14 w 101"/>
                  <a:gd name="T17" fmla="*/ 91 h 106"/>
                  <a:gd name="T18" fmla="*/ 4 w 101"/>
                  <a:gd name="T19" fmla="*/ 74 h 106"/>
                  <a:gd name="T20" fmla="*/ 0 w 101"/>
                  <a:gd name="T21" fmla="*/ 53 h 106"/>
                  <a:gd name="T22" fmla="*/ 4 w 101"/>
                  <a:gd name="T23" fmla="*/ 32 h 106"/>
                  <a:gd name="T24" fmla="*/ 14 w 101"/>
                  <a:gd name="T25" fmla="*/ 15 h 106"/>
                  <a:gd name="T26" fmla="*/ 31 w 101"/>
                  <a:gd name="T27" fmla="*/ 4 h 106"/>
                  <a:gd name="T28" fmla="*/ 51 w 101"/>
                  <a:gd name="T29" fmla="*/ 0 h 106"/>
                  <a:gd name="T30" fmla="*/ 74 w 101"/>
                  <a:gd name="T31" fmla="*/ 5 h 106"/>
                  <a:gd name="T32" fmla="*/ 89 w 101"/>
                  <a:gd name="T33" fmla="*/ 18 h 106"/>
                  <a:gd name="T34" fmla="*/ 98 w 101"/>
                  <a:gd name="T35" fmla="*/ 37 h 106"/>
                  <a:gd name="T36" fmla="*/ 100 w 101"/>
                  <a:gd name="T37" fmla="*/ 60 h 106"/>
                  <a:gd name="T38" fmla="*/ 28 w 101"/>
                  <a:gd name="T39" fmla="*/ 60 h 106"/>
                  <a:gd name="T40" fmla="*/ 35 w 101"/>
                  <a:gd name="T41" fmla="*/ 79 h 106"/>
                  <a:gd name="T42" fmla="*/ 66 w 101"/>
                  <a:gd name="T43" fmla="*/ 26 h 106"/>
                  <a:gd name="T44" fmla="*/ 51 w 101"/>
                  <a:gd name="T45" fmla="*/ 21 h 106"/>
                  <a:gd name="T46" fmla="*/ 40 w 101"/>
                  <a:gd name="T47" fmla="*/ 23 h 106"/>
                  <a:gd name="T48" fmla="*/ 33 w 101"/>
                  <a:gd name="T49" fmla="*/ 29 h 106"/>
                  <a:gd name="T50" fmla="*/ 29 w 101"/>
                  <a:gd name="T51" fmla="*/ 36 h 106"/>
                  <a:gd name="T52" fmla="*/ 28 w 101"/>
                  <a:gd name="T53" fmla="*/ 42 h 106"/>
                  <a:gd name="T54" fmla="*/ 73 w 101"/>
                  <a:gd name="T55" fmla="*/ 42 h 106"/>
                  <a:gd name="T56" fmla="*/ 66 w 101"/>
                  <a:gd name="T57" fmla="*/ 2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1" h="106">
                    <a:moveTo>
                      <a:pt x="35" y="79"/>
                    </a:moveTo>
                    <a:cubicBezTo>
                      <a:pt x="39" y="83"/>
                      <a:pt x="45" y="85"/>
                      <a:pt x="52" y="85"/>
                    </a:cubicBezTo>
                    <a:cubicBezTo>
                      <a:pt x="58" y="85"/>
                      <a:pt x="63" y="84"/>
                      <a:pt x="67" y="81"/>
                    </a:cubicBezTo>
                    <a:cubicBezTo>
                      <a:pt x="71" y="78"/>
                      <a:pt x="73" y="75"/>
                      <a:pt x="74" y="72"/>
                    </a:cubicBezTo>
                    <a:cubicBezTo>
                      <a:pt x="98" y="72"/>
                      <a:pt x="98" y="72"/>
                      <a:pt x="98" y="72"/>
                    </a:cubicBezTo>
                    <a:cubicBezTo>
                      <a:pt x="94" y="84"/>
                      <a:pt x="89" y="93"/>
                      <a:pt x="81" y="98"/>
                    </a:cubicBezTo>
                    <a:cubicBezTo>
                      <a:pt x="73" y="103"/>
                      <a:pt x="63" y="106"/>
                      <a:pt x="51" y="106"/>
                    </a:cubicBezTo>
                    <a:cubicBezTo>
                      <a:pt x="44" y="106"/>
                      <a:pt x="36" y="104"/>
                      <a:pt x="30" y="102"/>
                    </a:cubicBezTo>
                    <a:cubicBezTo>
                      <a:pt x="24" y="99"/>
                      <a:pt x="18" y="96"/>
                      <a:pt x="14" y="91"/>
                    </a:cubicBezTo>
                    <a:cubicBezTo>
                      <a:pt x="10" y="86"/>
                      <a:pt x="6" y="81"/>
                      <a:pt x="4" y="74"/>
                    </a:cubicBezTo>
                    <a:cubicBezTo>
                      <a:pt x="2" y="68"/>
                      <a:pt x="0" y="61"/>
                      <a:pt x="0" y="53"/>
                    </a:cubicBezTo>
                    <a:cubicBezTo>
                      <a:pt x="0" y="46"/>
                      <a:pt x="2" y="39"/>
                      <a:pt x="4" y="32"/>
                    </a:cubicBezTo>
                    <a:cubicBezTo>
                      <a:pt x="6" y="26"/>
                      <a:pt x="10" y="20"/>
                      <a:pt x="14" y="15"/>
                    </a:cubicBezTo>
                    <a:cubicBezTo>
                      <a:pt x="19" y="11"/>
                      <a:pt x="24" y="7"/>
                      <a:pt x="31" y="4"/>
                    </a:cubicBezTo>
                    <a:cubicBezTo>
                      <a:pt x="37" y="2"/>
                      <a:pt x="44" y="0"/>
                      <a:pt x="51" y="0"/>
                    </a:cubicBezTo>
                    <a:cubicBezTo>
                      <a:pt x="60" y="0"/>
                      <a:pt x="67" y="2"/>
                      <a:pt x="74" y="5"/>
                    </a:cubicBezTo>
                    <a:cubicBezTo>
                      <a:pt x="80" y="8"/>
                      <a:pt x="85" y="13"/>
                      <a:pt x="89" y="18"/>
                    </a:cubicBezTo>
                    <a:cubicBezTo>
                      <a:pt x="93" y="24"/>
                      <a:pt x="96" y="30"/>
                      <a:pt x="98" y="37"/>
                    </a:cubicBezTo>
                    <a:cubicBezTo>
                      <a:pt x="100" y="44"/>
                      <a:pt x="101" y="52"/>
                      <a:pt x="100" y="60"/>
                    </a:cubicBezTo>
                    <a:cubicBezTo>
                      <a:pt x="28" y="60"/>
                      <a:pt x="28" y="60"/>
                      <a:pt x="28" y="60"/>
                    </a:cubicBezTo>
                    <a:cubicBezTo>
                      <a:pt x="28" y="69"/>
                      <a:pt x="30" y="75"/>
                      <a:pt x="35" y="79"/>
                    </a:cubicBezTo>
                    <a:close/>
                    <a:moveTo>
                      <a:pt x="66" y="26"/>
                    </a:moveTo>
                    <a:cubicBezTo>
                      <a:pt x="62" y="23"/>
                      <a:pt x="57" y="21"/>
                      <a:pt x="51" y="21"/>
                    </a:cubicBezTo>
                    <a:cubicBezTo>
                      <a:pt x="46" y="21"/>
                      <a:pt x="43" y="22"/>
                      <a:pt x="40" y="23"/>
                    </a:cubicBezTo>
                    <a:cubicBezTo>
                      <a:pt x="37" y="25"/>
                      <a:pt x="35" y="26"/>
                      <a:pt x="33" y="29"/>
                    </a:cubicBezTo>
                    <a:cubicBezTo>
                      <a:pt x="31" y="31"/>
                      <a:pt x="30" y="33"/>
                      <a:pt x="29" y="36"/>
                    </a:cubicBezTo>
                    <a:cubicBezTo>
                      <a:pt x="28" y="38"/>
                      <a:pt x="28" y="40"/>
                      <a:pt x="28" y="42"/>
                    </a:cubicBezTo>
                    <a:cubicBezTo>
                      <a:pt x="73" y="42"/>
                      <a:pt x="73" y="42"/>
                      <a:pt x="73" y="42"/>
                    </a:cubicBezTo>
                    <a:cubicBezTo>
                      <a:pt x="71" y="35"/>
                      <a:pt x="69" y="30"/>
                      <a:pt x="66" y="2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68" name="Freeform 30"/>
              <p:cNvSpPr>
                <a:spLocks/>
              </p:cNvSpPr>
              <p:nvPr userDrawn="1"/>
            </p:nvSpPr>
            <p:spPr bwMode="auto">
              <a:xfrm>
                <a:off x="2043113" y="4678363"/>
                <a:ext cx="119063" cy="136525"/>
              </a:xfrm>
              <a:custGeom>
                <a:avLst/>
                <a:gdLst>
                  <a:gd name="T0" fmla="*/ 28 w 93"/>
                  <a:gd name="T1" fmla="*/ 78 h 106"/>
                  <a:gd name="T2" fmla="*/ 33 w 93"/>
                  <a:gd name="T3" fmla="*/ 83 h 106"/>
                  <a:gd name="T4" fmla="*/ 39 w 93"/>
                  <a:gd name="T5" fmla="*/ 86 h 106"/>
                  <a:gd name="T6" fmla="*/ 47 w 93"/>
                  <a:gd name="T7" fmla="*/ 87 h 106"/>
                  <a:gd name="T8" fmla="*/ 53 w 93"/>
                  <a:gd name="T9" fmla="*/ 87 h 106"/>
                  <a:gd name="T10" fmla="*/ 59 w 93"/>
                  <a:gd name="T11" fmla="*/ 85 h 106"/>
                  <a:gd name="T12" fmla="*/ 64 w 93"/>
                  <a:gd name="T13" fmla="*/ 81 h 106"/>
                  <a:gd name="T14" fmla="*/ 65 w 93"/>
                  <a:gd name="T15" fmla="*/ 75 h 106"/>
                  <a:gd name="T16" fmla="*/ 57 w 93"/>
                  <a:gd name="T17" fmla="*/ 65 h 106"/>
                  <a:gd name="T18" fmla="*/ 34 w 93"/>
                  <a:gd name="T19" fmla="*/ 59 h 106"/>
                  <a:gd name="T20" fmla="*/ 22 w 93"/>
                  <a:gd name="T21" fmla="*/ 56 h 106"/>
                  <a:gd name="T22" fmla="*/ 12 w 93"/>
                  <a:gd name="T23" fmla="*/ 51 h 106"/>
                  <a:gd name="T24" fmla="*/ 5 w 93"/>
                  <a:gd name="T25" fmla="*/ 43 h 106"/>
                  <a:gd name="T26" fmla="*/ 2 w 93"/>
                  <a:gd name="T27" fmla="*/ 32 h 106"/>
                  <a:gd name="T28" fmla="*/ 6 w 93"/>
                  <a:gd name="T29" fmla="*/ 16 h 106"/>
                  <a:gd name="T30" fmla="*/ 16 w 93"/>
                  <a:gd name="T31" fmla="*/ 7 h 106"/>
                  <a:gd name="T32" fmla="*/ 30 w 93"/>
                  <a:gd name="T33" fmla="*/ 2 h 106"/>
                  <a:gd name="T34" fmla="*/ 46 w 93"/>
                  <a:gd name="T35" fmla="*/ 0 h 106"/>
                  <a:gd name="T36" fmla="*/ 62 w 93"/>
                  <a:gd name="T37" fmla="*/ 2 h 106"/>
                  <a:gd name="T38" fmla="*/ 75 w 93"/>
                  <a:gd name="T39" fmla="*/ 7 h 106"/>
                  <a:gd name="T40" fmla="*/ 85 w 93"/>
                  <a:gd name="T41" fmla="*/ 17 h 106"/>
                  <a:gd name="T42" fmla="*/ 90 w 93"/>
                  <a:gd name="T43" fmla="*/ 32 h 106"/>
                  <a:gd name="T44" fmla="*/ 64 w 93"/>
                  <a:gd name="T45" fmla="*/ 32 h 106"/>
                  <a:gd name="T46" fmla="*/ 58 w 93"/>
                  <a:gd name="T47" fmla="*/ 21 h 106"/>
                  <a:gd name="T48" fmla="*/ 45 w 93"/>
                  <a:gd name="T49" fmla="*/ 19 h 106"/>
                  <a:gd name="T50" fmla="*/ 40 w 93"/>
                  <a:gd name="T51" fmla="*/ 19 h 106"/>
                  <a:gd name="T52" fmla="*/ 35 w 93"/>
                  <a:gd name="T53" fmla="*/ 20 h 106"/>
                  <a:gd name="T54" fmla="*/ 31 w 93"/>
                  <a:gd name="T55" fmla="*/ 23 h 106"/>
                  <a:gd name="T56" fmla="*/ 30 w 93"/>
                  <a:gd name="T57" fmla="*/ 28 h 106"/>
                  <a:gd name="T58" fmla="*/ 33 w 93"/>
                  <a:gd name="T59" fmla="*/ 34 h 106"/>
                  <a:gd name="T60" fmla="*/ 40 w 93"/>
                  <a:gd name="T61" fmla="*/ 38 h 106"/>
                  <a:gd name="T62" fmla="*/ 50 w 93"/>
                  <a:gd name="T63" fmla="*/ 40 h 106"/>
                  <a:gd name="T64" fmla="*/ 61 w 93"/>
                  <a:gd name="T65" fmla="*/ 43 h 106"/>
                  <a:gd name="T66" fmla="*/ 73 w 93"/>
                  <a:gd name="T67" fmla="*/ 46 h 106"/>
                  <a:gd name="T68" fmla="*/ 83 w 93"/>
                  <a:gd name="T69" fmla="*/ 51 h 106"/>
                  <a:gd name="T70" fmla="*/ 90 w 93"/>
                  <a:gd name="T71" fmla="*/ 59 h 106"/>
                  <a:gd name="T72" fmla="*/ 93 w 93"/>
                  <a:gd name="T73" fmla="*/ 71 h 106"/>
                  <a:gd name="T74" fmla="*/ 89 w 93"/>
                  <a:gd name="T75" fmla="*/ 87 h 106"/>
                  <a:gd name="T76" fmla="*/ 78 w 93"/>
                  <a:gd name="T77" fmla="*/ 98 h 106"/>
                  <a:gd name="T78" fmla="*/ 64 w 93"/>
                  <a:gd name="T79" fmla="*/ 104 h 106"/>
                  <a:gd name="T80" fmla="*/ 47 w 93"/>
                  <a:gd name="T81" fmla="*/ 106 h 106"/>
                  <a:gd name="T82" fmla="*/ 30 w 93"/>
                  <a:gd name="T83" fmla="*/ 104 h 106"/>
                  <a:gd name="T84" fmla="*/ 15 w 93"/>
                  <a:gd name="T85" fmla="*/ 98 h 106"/>
                  <a:gd name="T86" fmla="*/ 5 w 93"/>
                  <a:gd name="T87" fmla="*/ 87 h 106"/>
                  <a:gd name="T88" fmla="*/ 0 w 93"/>
                  <a:gd name="T89" fmla="*/ 70 h 106"/>
                  <a:gd name="T90" fmla="*/ 26 w 93"/>
                  <a:gd name="T91" fmla="*/ 70 h 106"/>
                  <a:gd name="T92" fmla="*/ 28 w 93"/>
                  <a:gd name="T93" fmla="*/ 7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3" h="106">
                    <a:moveTo>
                      <a:pt x="28" y="78"/>
                    </a:moveTo>
                    <a:cubicBezTo>
                      <a:pt x="29" y="80"/>
                      <a:pt x="31" y="82"/>
                      <a:pt x="33" y="83"/>
                    </a:cubicBezTo>
                    <a:cubicBezTo>
                      <a:pt x="35" y="85"/>
                      <a:pt x="37" y="86"/>
                      <a:pt x="39" y="86"/>
                    </a:cubicBezTo>
                    <a:cubicBezTo>
                      <a:pt x="42" y="87"/>
                      <a:pt x="45" y="87"/>
                      <a:pt x="47" y="87"/>
                    </a:cubicBezTo>
                    <a:cubicBezTo>
                      <a:pt x="49" y="87"/>
                      <a:pt x="51" y="87"/>
                      <a:pt x="53" y="87"/>
                    </a:cubicBezTo>
                    <a:cubicBezTo>
                      <a:pt x="56" y="86"/>
                      <a:pt x="57" y="85"/>
                      <a:pt x="59" y="85"/>
                    </a:cubicBezTo>
                    <a:cubicBezTo>
                      <a:pt x="61" y="84"/>
                      <a:pt x="62" y="82"/>
                      <a:pt x="64" y="81"/>
                    </a:cubicBezTo>
                    <a:cubicBezTo>
                      <a:pt x="65" y="79"/>
                      <a:pt x="65" y="77"/>
                      <a:pt x="65" y="75"/>
                    </a:cubicBezTo>
                    <a:cubicBezTo>
                      <a:pt x="65" y="70"/>
                      <a:pt x="63" y="67"/>
                      <a:pt x="57" y="65"/>
                    </a:cubicBezTo>
                    <a:cubicBezTo>
                      <a:pt x="52" y="63"/>
                      <a:pt x="44" y="61"/>
                      <a:pt x="34" y="59"/>
                    </a:cubicBezTo>
                    <a:cubicBezTo>
                      <a:pt x="30" y="58"/>
                      <a:pt x="26" y="57"/>
                      <a:pt x="22" y="56"/>
                    </a:cubicBezTo>
                    <a:cubicBezTo>
                      <a:pt x="19" y="55"/>
                      <a:pt x="15" y="53"/>
                      <a:pt x="12" y="51"/>
                    </a:cubicBezTo>
                    <a:cubicBezTo>
                      <a:pt x="9" y="49"/>
                      <a:pt x="7" y="46"/>
                      <a:pt x="5" y="43"/>
                    </a:cubicBezTo>
                    <a:cubicBezTo>
                      <a:pt x="3" y="40"/>
                      <a:pt x="2" y="37"/>
                      <a:pt x="2" y="32"/>
                    </a:cubicBezTo>
                    <a:cubicBezTo>
                      <a:pt x="2" y="26"/>
                      <a:pt x="4" y="21"/>
                      <a:pt x="6" y="16"/>
                    </a:cubicBezTo>
                    <a:cubicBezTo>
                      <a:pt x="9" y="12"/>
                      <a:pt x="12" y="9"/>
                      <a:pt x="16" y="7"/>
                    </a:cubicBezTo>
                    <a:cubicBezTo>
                      <a:pt x="20" y="4"/>
                      <a:pt x="25" y="3"/>
                      <a:pt x="30" y="2"/>
                    </a:cubicBezTo>
                    <a:cubicBezTo>
                      <a:pt x="35" y="1"/>
                      <a:pt x="41" y="0"/>
                      <a:pt x="46" y="0"/>
                    </a:cubicBezTo>
                    <a:cubicBezTo>
                      <a:pt x="51" y="0"/>
                      <a:pt x="57" y="1"/>
                      <a:pt x="62" y="2"/>
                    </a:cubicBezTo>
                    <a:cubicBezTo>
                      <a:pt x="67" y="3"/>
                      <a:pt x="71" y="4"/>
                      <a:pt x="75" y="7"/>
                    </a:cubicBezTo>
                    <a:cubicBezTo>
                      <a:pt x="79" y="9"/>
                      <a:pt x="83" y="13"/>
                      <a:pt x="85" y="17"/>
                    </a:cubicBezTo>
                    <a:cubicBezTo>
                      <a:pt x="88" y="21"/>
                      <a:pt x="90" y="26"/>
                      <a:pt x="90" y="32"/>
                    </a:cubicBezTo>
                    <a:cubicBezTo>
                      <a:pt x="64" y="32"/>
                      <a:pt x="64" y="32"/>
                      <a:pt x="64" y="32"/>
                    </a:cubicBezTo>
                    <a:cubicBezTo>
                      <a:pt x="64" y="27"/>
                      <a:pt x="62" y="23"/>
                      <a:pt x="58" y="21"/>
                    </a:cubicBezTo>
                    <a:cubicBezTo>
                      <a:pt x="54" y="20"/>
                      <a:pt x="50" y="19"/>
                      <a:pt x="45" y="19"/>
                    </a:cubicBezTo>
                    <a:cubicBezTo>
                      <a:pt x="44" y="19"/>
                      <a:pt x="42" y="19"/>
                      <a:pt x="40" y="19"/>
                    </a:cubicBezTo>
                    <a:cubicBezTo>
                      <a:pt x="38" y="19"/>
                      <a:pt x="37" y="19"/>
                      <a:pt x="35" y="20"/>
                    </a:cubicBezTo>
                    <a:cubicBezTo>
                      <a:pt x="34" y="21"/>
                      <a:pt x="32" y="22"/>
                      <a:pt x="31" y="23"/>
                    </a:cubicBezTo>
                    <a:cubicBezTo>
                      <a:pt x="30" y="24"/>
                      <a:pt x="30" y="26"/>
                      <a:pt x="30" y="28"/>
                    </a:cubicBezTo>
                    <a:cubicBezTo>
                      <a:pt x="30" y="30"/>
                      <a:pt x="31" y="32"/>
                      <a:pt x="33" y="34"/>
                    </a:cubicBezTo>
                    <a:cubicBezTo>
                      <a:pt x="34" y="35"/>
                      <a:pt x="37" y="37"/>
                      <a:pt x="40" y="38"/>
                    </a:cubicBezTo>
                    <a:cubicBezTo>
                      <a:pt x="43" y="39"/>
                      <a:pt x="46" y="39"/>
                      <a:pt x="50" y="40"/>
                    </a:cubicBezTo>
                    <a:cubicBezTo>
                      <a:pt x="53" y="41"/>
                      <a:pt x="57" y="42"/>
                      <a:pt x="61" y="43"/>
                    </a:cubicBezTo>
                    <a:cubicBezTo>
                      <a:pt x="65" y="44"/>
                      <a:pt x="69" y="45"/>
                      <a:pt x="73" y="46"/>
                    </a:cubicBezTo>
                    <a:cubicBezTo>
                      <a:pt x="77" y="47"/>
                      <a:pt x="80" y="49"/>
                      <a:pt x="83" y="51"/>
                    </a:cubicBezTo>
                    <a:cubicBezTo>
                      <a:pt x="86" y="53"/>
                      <a:pt x="88" y="56"/>
                      <a:pt x="90" y="59"/>
                    </a:cubicBezTo>
                    <a:cubicBezTo>
                      <a:pt x="92" y="62"/>
                      <a:pt x="93" y="66"/>
                      <a:pt x="93" y="71"/>
                    </a:cubicBezTo>
                    <a:cubicBezTo>
                      <a:pt x="93" y="77"/>
                      <a:pt x="91" y="83"/>
                      <a:pt x="89" y="87"/>
                    </a:cubicBezTo>
                    <a:cubicBezTo>
                      <a:pt x="86" y="92"/>
                      <a:pt x="83" y="95"/>
                      <a:pt x="78" y="98"/>
                    </a:cubicBezTo>
                    <a:cubicBezTo>
                      <a:pt x="74" y="101"/>
                      <a:pt x="69" y="103"/>
                      <a:pt x="64" y="104"/>
                    </a:cubicBezTo>
                    <a:cubicBezTo>
                      <a:pt x="58" y="105"/>
                      <a:pt x="53" y="106"/>
                      <a:pt x="47" y="106"/>
                    </a:cubicBezTo>
                    <a:cubicBezTo>
                      <a:pt x="41" y="106"/>
                      <a:pt x="36" y="105"/>
                      <a:pt x="30" y="104"/>
                    </a:cubicBezTo>
                    <a:cubicBezTo>
                      <a:pt x="25" y="103"/>
                      <a:pt x="20" y="101"/>
                      <a:pt x="15" y="98"/>
                    </a:cubicBezTo>
                    <a:cubicBezTo>
                      <a:pt x="11" y="95"/>
                      <a:pt x="7" y="92"/>
                      <a:pt x="5" y="87"/>
                    </a:cubicBezTo>
                    <a:cubicBezTo>
                      <a:pt x="2" y="83"/>
                      <a:pt x="0" y="77"/>
                      <a:pt x="0" y="70"/>
                    </a:cubicBezTo>
                    <a:cubicBezTo>
                      <a:pt x="26" y="70"/>
                      <a:pt x="26" y="70"/>
                      <a:pt x="26" y="70"/>
                    </a:cubicBezTo>
                    <a:cubicBezTo>
                      <a:pt x="26" y="73"/>
                      <a:pt x="27" y="76"/>
                      <a:pt x="28" y="7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grpSp>
      </p:grpSp>
    </p:spTree>
    <p:extLst>
      <p:ext uri="{BB962C8B-B14F-4D97-AF65-F5344CB8AC3E}">
        <p14:creationId xmlns:p14="http://schemas.microsoft.com/office/powerpoint/2010/main" val="289705686"/>
      </p:ext>
    </p:extLst>
  </p:cSld>
  <p:clrMapOvr>
    <a:masterClrMapping/>
  </p:clrMapOvr>
  <p:transition spd="med">
    <p:fade/>
  </p:transition>
  <p:hf sldNum="0" hdr="0" ftr="0"/>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Sommair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44" y="339771"/>
            <a:ext cx="8470899" cy="4130675"/>
          </a:xfrm>
        </p:spPr>
        <p:txBody>
          <a:bodyPr/>
          <a:lstStyle>
            <a:lvl1pPr>
              <a:lnSpc>
                <a:spcPct val="85000"/>
              </a:lnSpc>
              <a:spcAft>
                <a:spcPts val="0"/>
              </a:spcAft>
              <a:defRPr sz="3000">
                <a:solidFill>
                  <a:srgbClr val="FF6600"/>
                </a:solidFill>
                <a:latin typeface="Helvetica 75 Bold" panose="020B0804020202020204" pitchFamily="34" charset="0"/>
              </a:defRPr>
            </a:lvl1pPr>
            <a:lvl2pPr marL="401638" marR="0" indent="-401638" algn="l" defTabSz="514350" rtl="0" eaLnBrk="1" fontAlgn="base" latinLnBrk="0" hangingPunct="1">
              <a:lnSpc>
                <a:spcPct val="85000"/>
              </a:lnSpc>
              <a:spcBef>
                <a:spcPct val="0"/>
              </a:spcBef>
              <a:spcAft>
                <a:spcPts val="0"/>
              </a:spcAft>
              <a:buClrTx/>
              <a:buSzTx/>
              <a:buFont typeface="+mj-lt"/>
              <a:buAutoNum type="arabicPeriod"/>
              <a:tabLst/>
              <a:defRPr lang="fr-FR" sz="3000" kern="1200" dirty="0" smtClean="0">
                <a:solidFill>
                  <a:schemeClr val="tx1"/>
                </a:solidFill>
                <a:latin typeface="Helvetica 75 Bold" panose="020B0804020202020204" pitchFamily="34" charset="0"/>
                <a:ea typeface="ＭＳ Ｐゴシック" pitchFamily="34" charset="-128"/>
                <a:cs typeface="+mn-cs"/>
              </a:defRPr>
            </a:lvl2pPr>
            <a:lvl3pPr marL="401638" indent="-401638">
              <a:lnSpc>
                <a:spcPct val="85000"/>
              </a:lnSpc>
              <a:spcAft>
                <a:spcPts val="800"/>
              </a:spcAft>
              <a:buFont typeface="+mj-lt"/>
              <a:buNone/>
              <a:defRPr sz="3000"/>
            </a:lvl3pPr>
            <a:lvl4pPr marL="401638" indent="-401638">
              <a:lnSpc>
                <a:spcPct val="85000"/>
              </a:lnSpc>
              <a:spcAft>
                <a:spcPts val="800"/>
              </a:spcAft>
              <a:buFont typeface="+mj-lt"/>
              <a:buNone/>
              <a:defRPr sz="3000"/>
            </a:lvl4pPr>
            <a:lvl5pPr marL="0" indent="0">
              <a:lnSpc>
                <a:spcPct val="85000"/>
              </a:lnSpc>
              <a:spcAft>
                <a:spcPts val="800"/>
              </a:spcAft>
              <a:buFont typeface="+mj-lt"/>
              <a:buNone/>
              <a:defRPr sz="3000"/>
            </a:lvl5pPr>
          </a:lstStyle>
          <a:p>
            <a:pPr lvl="0"/>
            <a:r>
              <a:rPr lang="fr-FR" dirty="0"/>
              <a:t>Modifiez le texte du masque</a:t>
            </a:r>
          </a:p>
          <a:p>
            <a:pPr lvl="1"/>
            <a:r>
              <a:rPr lang="fr-FR" dirty="0"/>
              <a:t>Deuxième niveau</a:t>
            </a:r>
          </a:p>
          <a:p>
            <a:pPr lvl="1"/>
            <a:r>
              <a:rPr lang="fr-FR" dirty="0"/>
              <a:t>Troisième niveau</a:t>
            </a:r>
          </a:p>
          <a:p>
            <a:pPr marL="401638" lvl="1" indent="-401638" algn="l" defTabSz="514350" rtl="0" eaLnBrk="1" fontAlgn="base" hangingPunct="1">
              <a:lnSpc>
                <a:spcPct val="90000"/>
              </a:lnSpc>
              <a:spcBef>
                <a:spcPct val="0"/>
              </a:spcBef>
              <a:spcAft>
                <a:spcPts val="400"/>
              </a:spcAft>
              <a:buFont typeface="+mj-lt"/>
              <a:buAutoNum type="arabicPeriod"/>
            </a:pPr>
            <a:r>
              <a:rPr lang="fr-FR" dirty="0"/>
              <a:t>Quatrième niveau</a:t>
            </a:r>
          </a:p>
          <a:p>
            <a:pPr marL="401638" marR="0" lvl="1" indent="-401638" algn="l" defTabSz="514350" rtl="0" eaLnBrk="1" fontAlgn="base" latinLnBrk="0" hangingPunct="1">
              <a:lnSpc>
                <a:spcPct val="90000"/>
              </a:lnSpc>
              <a:spcBef>
                <a:spcPct val="0"/>
              </a:spcBef>
              <a:spcAft>
                <a:spcPts val="400"/>
              </a:spcAft>
              <a:buClrTx/>
              <a:buSzTx/>
              <a:buFont typeface="+mj-lt"/>
              <a:buAutoNum type="arabicPeriod"/>
              <a:tabLst/>
              <a:defRPr/>
            </a:pPr>
            <a:r>
              <a:rPr lang="fr-FR" dirty="0"/>
              <a:t>Cinquième niveau</a:t>
            </a:r>
          </a:p>
          <a:p>
            <a:pPr marL="401638" lvl="1" indent="-401638" algn="l" defTabSz="514350" rtl="0" eaLnBrk="1" fontAlgn="base" hangingPunct="1">
              <a:lnSpc>
                <a:spcPct val="90000"/>
              </a:lnSpc>
              <a:spcBef>
                <a:spcPct val="0"/>
              </a:spcBef>
              <a:spcAft>
                <a:spcPts val="400"/>
              </a:spcAft>
              <a:buFont typeface="+mj-lt"/>
              <a:buAutoNum type="arabicPeriod"/>
            </a:pPr>
            <a:endParaRPr lang="fr-FR" dirty="0"/>
          </a:p>
        </p:txBody>
      </p:sp>
    </p:spTree>
    <p:extLst>
      <p:ext uri="{BB962C8B-B14F-4D97-AF65-F5344CB8AC3E}">
        <p14:creationId xmlns:p14="http://schemas.microsoft.com/office/powerpoint/2010/main" val="2005440345"/>
      </p:ext>
    </p:extLst>
  </p:cSld>
  <p:clrMapOvr>
    <a:masterClrMapping/>
  </p:clrMapOvr>
  <p:transition spd="med">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Sec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44" y="339771"/>
            <a:ext cx="8470899" cy="4130675"/>
          </a:xfrm>
        </p:spPr>
        <p:txBody>
          <a:bodyPr/>
          <a:lstStyle>
            <a:lvl1pPr>
              <a:lnSpc>
                <a:spcPct val="85000"/>
              </a:lnSpc>
              <a:spcAft>
                <a:spcPts val="3200"/>
              </a:spcAft>
              <a:defRPr sz="5500">
                <a:solidFill>
                  <a:schemeClr val="tx1"/>
                </a:solidFill>
                <a:latin typeface="Helvetica 75 Bold" panose="020B0804020202020204" pitchFamily="34" charset="0"/>
              </a:defRPr>
            </a:lvl1pPr>
            <a:lvl2pPr>
              <a:lnSpc>
                <a:spcPct val="90000"/>
              </a:lnSpc>
              <a:spcAft>
                <a:spcPts val="2400"/>
              </a:spcAft>
              <a:defRPr sz="1400">
                <a:latin typeface="Helvetica 75 Bold" panose="020B0804020202020204" pitchFamily="34" charset="0"/>
              </a:defRPr>
            </a:lvl2pPr>
            <a:lvl3pPr marL="0" indent="0">
              <a:lnSpc>
                <a:spcPct val="85000"/>
              </a:lnSpc>
              <a:spcAft>
                <a:spcPts val="800"/>
              </a:spcAft>
              <a:buNone/>
              <a:defRPr sz="1200"/>
            </a:lvl3pPr>
            <a:lvl4pPr>
              <a:lnSpc>
                <a:spcPct val="85000"/>
              </a:lnSpc>
              <a:spcAft>
                <a:spcPts val="800"/>
              </a:spcAft>
              <a:defRPr sz="5500"/>
            </a:lvl4pPr>
            <a:lvl5pPr>
              <a:lnSpc>
                <a:spcPct val="85000"/>
              </a:lnSpc>
              <a:spcAft>
                <a:spcPts val="800"/>
              </a:spcAft>
              <a:defRPr sz="5500"/>
            </a:lvl5pPr>
          </a:lstStyle>
          <a:p>
            <a:pPr lvl="0"/>
            <a:r>
              <a:rPr lang="fr-FR" dirty="0"/>
              <a:t>Modifiez le texte du masque</a:t>
            </a:r>
          </a:p>
          <a:p>
            <a:pPr lvl="1"/>
            <a:r>
              <a:rPr lang="fr-FR" dirty="0"/>
              <a:t>Deuxième niveau</a:t>
            </a:r>
          </a:p>
        </p:txBody>
      </p:sp>
    </p:spTree>
    <p:extLst>
      <p:ext uri="{BB962C8B-B14F-4D97-AF65-F5344CB8AC3E}">
        <p14:creationId xmlns:p14="http://schemas.microsoft.com/office/powerpoint/2010/main" val="3142216689"/>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ext Placeholder 7"/>
          <p:cNvSpPr>
            <a:spLocks noGrp="1"/>
          </p:cNvSpPr>
          <p:nvPr>
            <p:ph type="body" sz="quarter" idx="12" hasCustomPrompt="1"/>
          </p:nvPr>
        </p:nvSpPr>
        <p:spPr>
          <a:xfrm>
            <a:off x="313769" y="268288"/>
            <a:ext cx="6096839" cy="4283075"/>
          </a:xfrm>
        </p:spPr>
        <p:txBody>
          <a:bodyPr>
            <a:normAutofit/>
          </a:bodyPr>
          <a:lstStyle>
            <a:lvl1pPr marL="0" indent="0">
              <a:lnSpc>
                <a:spcPct val="85000"/>
              </a:lnSpc>
              <a:spcBef>
                <a:spcPts val="0"/>
              </a:spcBef>
              <a:buNone/>
              <a:defRPr sz="5500" baseline="0">
                <a:solidFill>
                  <a:schemeClr val="bg2"/>
                </a:solidFill>
                <a:latin typeface="+mj-lt"/>
              </a:defRPr>
            </a:lvl1pPr>
            <a:lvl2pPr marL="0" indent="0">
              <a:lnSpc>
                <a:spcPct val="85000"/>
              </a:lnSpc>
              <a:spcBef>
                <a:spcPts val="0"/>
              </a:spcBef>
              <a:buNone/>
              <a:tabLst/>
              <a:defRPr sz="5500">
                <a:latin typeface="+mj-lt"/>
              </a:defRPr>
            </a:lvl2pPr>
            <a:lvl3pPr>
              <a:defRPr sz="5500"/>
            </a:lvl3pPr>
            <a:lvl4pPr>
              <a:defRPr sz="5500"/>
            </a:lvl4pPr>
            <a:lvl5pPr>
              <a:defRPr sz="5500"/>
            </a:lvl5pPr>
          </a:lstStyle>
          <a:p>
            <a:pPr lvl="0"/>
            <a:r>
              <a:rPr lang="en-US" dirty="0"/>
              <a:t>Click to edit section number</a:t>
            </a:r>
          </a:p>
          <a:p>
            <a:pPr lvl="1"/>
            <a:r>
              <a:rPr lang="en-US" dirty="0"/>
              <a:t>Second level</a:t>
            </a:r>
          </a:p>
        </p:txBody>
      </p:sp>
    </p:spTree>
    <p:extLst>
      <p:ext uri="{BB962C8B-B14F-4D97-AF65-F5344CB8AC3E}">
        <p14:creationId xmlns:p14="http://schemas.microsoft.com/office/powerpoint/2010/main" val="1882609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339727"/>
            <a:ext cx="8470900" cy="623888"/>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
        <p:nvSpPr>
          <p:cNvPr id="3" name="Content Placeholder 2"/>
          <p:cNvSpPr>
            <a:spLocks noGrp="1"/>
          </p:cNvSpPr>
          <p:nvPr>
            <p:ph idx="1" hasCustomPrompt="1"/>
          </p:nvPr>
        </p:nvSpPr>
        <p:spPr>
          <a:xfrm>
            <a:off x="339744" y="1304927"/>
            <a:ext cx="8470899" cy="3165475"/>
          </a:xfrm>
        </p:spPr>
        <p:txBody>
          <a:bodyPr/>
          <a:lstStyle>
            <a:lvl1pPr>
              <a:lnSpc>
                <a:spcPct val="90000"/>
              </a:lnSpc>
              <a:spcAft>
                <a:spcPts val="800"/>
              </a:spcAft>
              <a:defRPr sz="1400" baseline="0">
                <a:solidFill>
                  <a:srgbClr val="FF6600"/>
                </a:solidFill>
                <a:latin typeface="Helvetica 75 Bold" panose="020B0804020202020204" pitchFamily="34" charset="0"/>
              </a:defRPr>
            </a:lvl1pPr>
            <a:lvl2pPr>
              <a:lnSpc>
                <a:spcPct val="90000"/>
              </a:lnSpc>
              <a:spcAft>
                <a:spcPts val="800"/>
              </a:spcAft>
              <a:defRPr sz="1400">
                <a:latin typeface="Helvetica 75 Bold" panose="020B0804020202020204" pitchFamily="34" charset="0"/>
              </a:defRPr>
            </a:lvl2pPr>
            <a:lvl3pPr>
              <a:lnSpc>
                <a:spcPct val="90000"/>
              </a:lnSpc>
              <a:spcAft>
                <a:spcPts val="800"/>
              </a:spcAft>
              <a:defRPr sz="1400">
                <a:latin typeface="Helvetica 75 Bold" panose="020B0804020202020204" pitchFamily="34" charset="0"/>
              </a:defRPr>
            </a:lvl3pPr>
            <a:lvl4pPr>
              <a:lnSpc>
                <a:spcPct val="90000"/>
              </a:lnSpc>
              <a:spcAft>
                <a:spcPts val="800"/>
              </a:spcAft>
              <a:defRPr sz="1400">
                <a:latin typeface="Helvetica 75 Bold" panose="020B0804020202020204" pitchFamily="34" charset="0"/>
              </a:defRPr>
            </a:lvl4pPr>
            <a:lvl5pPr>
              <a:lnSpc>
                <a:spcPct val="90000"/>
              </a:lnSpc>
              <a:spcAft>
                <a:spcPts val="800"/>
              </a:spcAft>
              <a:defRPr sz="1400">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2721297032"/>
      </p:ext>
    </p:extLst>
  </p:cSld>
  <p:clrMapOvr>
    <a:masterClrMapping/>
  </p:clrMapOvr>
  <p:transition spd="med">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obj" preserve="1">
  <p:cSld name="Deux contenu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339725"/>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
        <p:nvSpPr>
          <p:cNvPr id="3" name="Content Placeholder 2"/>
          <p:cNvSpPr>
            <a:spLocks noGrp="1"/>
          </p:cNvSpPr>
          <p:nvPr>
            <p:ph idx="1" hasCustomPrompt="1"/>
          </p:nvPr>
        </p:nvSpPr>
        <p:spPr>
          <a:xfrm>
            <a:off x="339736" y="1304925"/>
            <a:ext cx="4065589" cy="3165474"/>
          </a:xfrm>
        </p:spPr>
        <p:txBody>
          <a:bodyPr/>
          <a:lstStyle>
            <a:lvl1pPr>
              <a:lnSpc>
                <a:spcPct val="90000"/>
              </a:lnSpc>
              <a:spcAft>
                <a:spcPts val="800"/>
              </a:spcAft>
              <a:defRPr baseline="0">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Content Placeholder 2"/>
          <p:cNvSpPr>
            <a:spLocks noGrp="1"/>
          </p:cNvSpPr>
          <p:nvPr>
            <p:ph idx="10" hasCustomPrompt="1"/>
          </p:nvPr>
        </p:nvSpPr>
        <p:spPr>
          <a:xfrm>
            <a:off x="4738703" y="1304925"/>
            <a:ext cx="4065589" cy="3165474"/>
          </a:xfrm>
        </p:spPr>
        <p:txBody>
          <a:bodyPr/>
          <a:lstStyle>
            <a:lvl1pPr>
              <a:lnSpc>
                <a:spcPct val="90000"/>
              </a:lnSpc>
              <a:spcAft>
                <a:spcPts val="800"/>
              </a:spcAft>
              <a:defRPr baseline="0">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510345140"/>
      </p:ext>
    </p:extLst>
  </p:cSld>
  <p:clrMapOvr>
    <a:masterClrMapping/>
  </p:clrMapOvr>
  <p:transition spd="med">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p:cSld name="Titre et 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44" y="1304927"/>
            <a:ext cx="8470899" cy="3165475"/>
          </a:xfrm>
        </p:spPr>
        <p:txBody>
          <a:bodyPr/>
          <a:lstStyle>
            <a:lvl1pPr>
              <a:lnSpc>
                <a:spcPct val="85000"/>
              </a:lnSpc>
              <a:spcAft>
                <a:spcPts val="2400"/>
              </a:spcAft>
              <a:defRPr sz="3000" baseline="0">
                <a:solidFill>
                  <a:schemeClr val="tx1"/>
                </a:solidFill>
                <a:latin typeface="Helvetica 75 Bold" panose="020B0804020202020204" pitchFamily="34" charset="0"/>
              </a:defRPr>
            </a:lvl1pPr>
            <a:lvl2pPr>
              <a:lnSpc>
                <a:spcPct val="90000"/>
              </a:lnSpc>
              <a:spcAft>
                <a:spcPts val="800"/>
              </a:spcAft>
              <a:defRPr sz="1400">
                <a:solidFill>
                  <a:schemeClr val="tx1"/>
                </a:solidFill>
                <a:latin typeface="Helvetica 75 Bold" panose="020B0804020202020204" pitchFamily="34" charset="0"/>
              </a:defRPr>
            </a:lvl2pPr>
            <a:lvl3pPr>
              <a:lnSpc>
                <a:spcPct val="90000"/>
              </a:lnSpc>
              <a:spcAft>
                <a:spcPts val="800"/>
              </a:spcAft>
              <a:defRPr sz="1400">
                <a:solidFill>
                  <a:schemeClr val="tx1"/>
                </a:solidFill>
                <a:latin typeface="Helvetica 75 Bold" panose="020B0804020202020204" pitchFamily="34" charset="0"/>
              </a:defRPr>
            </a:lvl3pPr>
            <a:lvl4pPr>
              <a:lnSpc>
                <a:spcPct val="90000"/>
              </a:lnSpc>
              <a:spcAft>
                <a:spcPts val="800"/>
              </a:spcAft>
              <a:defRPr sz="1400">
                <a:solidFill>
                  <a:schemeClr val="tx1"/>
                </a:solidFill>
                <a:latin typeface="Helvetica 75 Bold" panose="020B0804020202020204" pitchFamily="34" charset="0"/>
              </a:defRPr>
            </a:lvl4pPr>
            <a:lvl5pPr>
              <a:lnSpc>
                <a:spcPct val="90000"/>
              </a:lnSpc>
              <a:spcAft>
                <a:spcPts val="800"/>
              </a:spcAft>
              <a:defRPr sz="1400">
                <a:solidFill>
                  <a:schemeClr val="tx1"/>
                </a:solidFill>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5" name="Title 1"/>
          <p:cNvSpPr>
            <a:spLocks noGrp="1"/>
          </p:cNvSpPr>
          <p:nvPr>
            <p:ph type="title" hasCustomPrompt="1"/>
          </p:nvPr>
        </p:nvSpPr>
        <p:spPr>
          <a:xfrm>
            <a:off x="339725" y="339725"/>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Tree>
    <p:extLst>
      <p:ext uri="{BB962C8B-B14F-4D97-AF65-F5344CB8AC3E}">
        <p14:creationId xmlns:p14="http://schemas.microsoft.com/office/powerpoint/2010/main" val="1224780451"/>
      </p:ext>
    </p:extLst>
  </p:cSld>
  <p:clrMapOvr>
    <a:masterClrMapping/>
  </p:clrMapOvr>
  <p:transition spd="med">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p:cSld name="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44" y="339771"/>
            <a:ext cx="8470899" cy="4130675"/>
          </a:xfrm>
        </p:spPr>
        <p:txBody>
          <a:bodyPr/>
          <a:lstStyle>
            <a:lvl1pPr>
              <a:lnSpc>
                <a:spcPct val="85000"/>
              </a:lnSpc>
              <a:spcAft>
                <a:spcPts val="2400"/>
              </a:spcAft>
              <a:defRPr sz="3000" baseline="0">
                <a:solidFill>
                  <a:schemeClr val="tx1"/>
                </a:solidFill>
                <a:latin typeface="Helvetica 75 Bold" panose="020B0804020202020204" pitchFamily="34" charset="0"/>
              </a:defRPr>
            </a:lvl1pPr>
            <a:lvl2pPr>
              <a:lnSpc>
                <a:spcPct val="90000"/>
              </a:lnSpc>
              <a:spcAft>
                <a:spcPts val="800"/>
              </a:spcAft>
              <a:defRPr sz="1400">
                <a:solidFill>
                  <a:schemeClr val="tx1"/>
                </a:solidFill>
                <a:latin typeface="Helvetica 75 Bold" panose="020B0804020202020204" pitchFamily="34" charset="0"/>
              </a:defRPr>
            </a:lvl2pPr>
            <a:lvl3pPr>
              <a:lnSpc>
                <a:spcPct val="90000"/>
              </a:lnSpc>
              <a:spcAft>
                <a:spcPts val="800"/>
              </a:spcAft>
              <a:defRPr sz="1400">
                <a:solidFill>
                  <a:schemeClr val="tx1"/>
                </a:solidFill>
                <a:latin typeface="Helvetica 75 Bold" panose="020B0804020202020204" pitchFamily="34" charset="0"/>
              </a:defRPr>
            </a:lvl3pPr>
            <a:lvl4pPr>
              <a:lnSpc>
                <a:spcPct val="90000"/>
              </a:lnSpc>
              <a:spcAft>
                <a:spcPts val="800"/>
              </a:spcAft>
              <a:defRPr sz="1400">
                <a:solidFill>
                  <a:schemeClr val="tx1"/>
                </a:solidFill>
                <a:latin typeface="Helvetica 75 Bold" panose="020B0804020202020204" pitchFamily="34" charset="0"/>
              </a:defRPr>
            </a:lvl4pPr>
            <a:lvl5pPr>
              <a:lnSpc>
                <a:spcPct val="90000"/>
              </a:lnSpc>
              <a:spcAft>
                <a:spcPts val="800"/>
              </a:spcAft>
              <a:defRPr sz="1400">
                <a:solidFill>
                  <a:schemeClr val="tx1"/>
                </a:solidFill>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4028932719"/>
      </p:ext>
    </p:extLst>
  </p:cSld>
  <p:clrMapOvr>
    <a:masterClrMapping/>
  </p:clrMapOvr>
  <p:transition spd="med">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spcAft>
                <a:spcPts val="0"/>
              </a:spcAft>
              <a:defRPr>
                <a:solidFill>
                  <a:srgbClr val="FF6600"/>
                </a:solidFill>
                <a:latin typeface="Helvetica 75 Bold" panose="020B0804020202020204" pitchFamily="34" charset="0"/>
              </a:defRPr>
            </a:lvl1pPr>
          </a:lstStyle>
          <a:p>
            <a:r>
              <a:rPr lang="fr-FR" dirty="0"/>
              <a:t>Modifiez le titre</a:t>
            </a:r>
            <a:endParaRPr lang="en-US" dirty="0"/>
          </a:p>
        </p:txBody>
      </p:sp>
    </p:spTree>
    <p:extLst>
      <p:ext uri="{BB962C8B-B14F-4D97-AF65-F5344CB8AC3E}">
        <p14:creationId xmlns:p14="http://schemas.microsoft.com/office/powerpoint/2010/main" val="1981092670"/>
      </p:ext>
    </p:extLst>
  </p:cSld>
  <p:clrMapOvr>
    <a:masterClrMapping/>
  </p:clrMapOvr>
  <p:transition spd="med">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892050408"/>
      </p:ext>
    </p:extLst>
  </p:cSld>
  <p:clrMapOvr>
    <a:masterClrMapping/>
  </p:clrMapOvr>
  <p:transition spd="med">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cSld name="Diapositive de titre">
    <p:spTree>
      <p:nvGrpSpPr>
        <p:cNvPr id="1" name=""/>
        <p:cNvGrpSpPr/>
        <p:nvPr/>
      </p:nvGrpSpPr>
      <p:grpSpPr>
        <a:xfrm>
          <a:off x="0" y="0"/>
          <a:ext cx="0" cy="0"/>
          <a:chOff x="0" y="0"/>
          <a:chExt cx="0" cy="0"/>
        </a:xfrm>
      </p:grpSpPr>
      <p:sp>
        <p:nvSpPr>
          <p:cNvPr id="16" name="Rectangle 15"/>
          <p:cNvSpPr/>
          <p:nvPr/>
        </p:nvSpPr>
        <p:spPr>
          <a:xfrm>
            <a:off x="167951" y="4536283"/>
            <a:ext cx="4237362" cy="483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12788" fontAlgn="base">
              <a:spcBef>
                <a:spcPct val="0"/>
              </a:spcBef>
              <a:spcAft>
                <a:spcPct val="0"/>
              </a:spcAft>
            </a:pPr>
            <a:endParaRPr lang="en-GB" sz="1400" dirty="0">
              <a:solidFill>
                <a:srgbClr val="000000"/>
              </a:solidFill>
            </a:endParaRPr>
          </a:p>
        </p:txBody>
      </p:sp>
      <p:sp>
        <p:nvSpPr>
          <p:cNvPr id="5" name="Text Placeholder 4"/>
          <p:cNvSpPr>
            <a:spLocks noGrp="1"/>
          </p:cNvSpPr>
          <p:nvPr>
            <p:ph type="body" sz="quarter" idx="11"/>
          </p:nvPr>
        </p:nvSpPr>
        <p:spPr>
          <a:xfrm>
            <a:off x="339729" y="339726"/>
            <a:ext cx="5832475" cy="3460750"/>
          </a:xfrm>
        </p:spPr>
        <p:txBody>
          <a:bodyPr/>
          <a:lstStyle>
            <a:lvl1pPr>
              <a:lnSpc>
                <a:spcPct val="85000"/>
              </a:lnSpc>
              <a:spcAft>
                <a:spcPts val="3200"/>
              </a:spcAft>
              <a:defRPr sz="5500">
                <a:solidFill>
                  <a:schemeClr val="tx1"/>
                </a:solidFill>
                <a:latin typeface="Helvetica 75 Bold" panose="020B0804020202020204" pitchFamily="34" charset="0"/>
              </a:defRPr>
            </a:lvl1pPr>
            <a:lvl2pPr>
              <a:lnSpc>
                <a:spcPct val="90000"/>
              </a:lnSpc>
              <a:spcAft>
                <a:spcPts val="2400"/>
              </a:spcAft>
              <a:defRPr>
                <a:latin typeface="Helvetica 75 Bold" panose="020B0804020202020204" pitchFamily="34" charset="0"/>
              </a:defRPr>
            </a:lvl2pPr>
          </a:lstStyle>
          <a:p>
            <a:pPr lvl="0"/>
            <a:r>
              <a:rPr lang="fr-FR"/>
              <a:t>Modifiez les styles du texte du masque</a:t>
            </a:r>
          </a:p>
          <a:p>
            <a:pPr lvl="1"/>
            <a:r>
              <a:rPr lang="fr-FR"/>
              <a:t>Deuxième niveau</a:t>
            </a:r>
          </a:p>
        </p:txBody>
      </p:sp>
      <p:sp>
        <p:nvSpPr>
          <p:cNvPr id="3" name="Text Placeholder 2"/>
          <p:cNvSpPr>
            <a:spLocks noGrp="1"/>
          </p:cNvSpPr>
          <p:nvPr>
            <p:ph type="body" sz="quarter" idx="12"/>
          </p:nvPr>
        </p:nvSpPr>
        <p:spPr>
          <a:xfrm>
            <a:off x="6508765" y="339726"/>
            <a:ext cx="2301875" cy="3460750"/>
          </a:xfrm>
        </p:spPr>
        <p:txBody>
          <a:bodyPr tIns="109728"/>
          <a:lstStyle>
            <a:lvl1pPr>
              <a:spcAft>
                <a:spcPts val="2400"/>
              </a:spcAft>
              <a:defRPr>
                <a:latin typeface="Helvetica 75 Bold" panose="020B0804020202020204" pitchFamily="34" charset="0"/>
              </a:defRPr>
            </a:lvl1pPr>
            <a:lvl2pPr>
              <a:spcAft>
                <a:spcPts val="2400"/>
              </a:spcAft>
              <a:defRPr>
                <a:latin typeface="Helvetica 75 Bold" panose="020B0804020202020204" pitchFamily="34" charset="0"/>
              </a:defRPr>
            </a:lvl2pPr>
          </a:lstStyle>
          <a:p>
            <a:pPr lvl="0"/>
            <a:r>
              <a:rPr lang="fr-FR"/>
              <a:t>Modifiez les styles du texte du masque</a:t>
            </a:r>
          </a:p>
          <a:p>
            <a:pPr lvl="1"/>
            <a:r>
              <a:rPr lang="fr-FR"/>
              <a:t>Deuxième niveau</a:t>
            </a:r>
          </a:p>
        </p:txBody>
      </p:sp>
      <p:grpSp>
        <p:nvGrpSpPr>
          <p:cNvPr id="7" name="Group 6"/>
          <p:cNvGrpSpPr/>
          <p:nvPr/>
        </p:nvGrpSpPr>
        <p:grpSpPr>
          <a:xfrm>
            <a:off x="339726" y="4132309"/>
            <a:ext cx="1873251" cy="682625"/>
            <a:chOff x="339725" y="4132263"/>
            <a:chExt cx="1873251" cy="682625"/>
          </a:xfrm>
        </p:grpSpPr>
        <p:grpSp>
          <p:nvGrpSpPr>
            <p:cNvPr id="8" name="Group 7"/>
            <p:cNvGrpSpPr/>
            <p:nvPr userDrawn="1"/>
          </p:nvGrpSpPr>
          <p:grpSpPr>
            <a:xfrm>
              <a:off x="339725" y="4132263"/>
              <a:ext cx="674688" cy="677863"/>
              <a:chOff x="339725" y="4132263"/>
              <a:chExt cx="674688" cy="677863"/>
            </a:xfrm>
          </p:grpSpPr>
          <p:sp>
            <p:nvSpPr>
              <p:cNvPr id="28" name="Rectangle 7"/>
              <p:cNvSpPr>
                <a:spLocks noChangeArrowheads="1"/>
              </p:cNvSpPr>
              <p:nvPr userDrawn="1"/>
            </p:nvSpPr>
            <p:spPr bwMode="auto">
              <a:xfrm>
                <a:off x="339725" y="4132263"/>
                <a:ext cx="674688" cy="677863"/>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29" name="Freeform 8"/>
              <p:cNvSpPr>
                <a:spLocks noEditPoints="1"/>
              </p:cNvSpPr>
              <p:nvPr userDrawn="1"/>
            </p:nvSpPr>
            <p:spPr bwMode="auto">
              <a:xfrm>
                <a:off x="546100" y="4656138"/>
                <a:ext cx="82550" cy="98425"/>
              </a:xfrm>
              <a:custGeom>
                <a:avLst/>
                <a:gdLst>
                  <a:gd name="T0" fmla="*/ 46 w 65"/>
                  <a:gd name="T1" fmla="*/ 69 h 76"/>
                  <a:gd name="T2" fmla="*/ 22 w 65"/>
                  <a:gd name="T3" fmla="*/ 76 h 76"/>
                  <a:gd name="T4" fmla="*/ 0 w 65"/>
                  <a:gd name="T5" fmla="*/ 55 h 76"/>
                  <a:gd name="T6" fmla="*/ 46 w 65"/>
                  <a:gd name="T7" fmla="*/ 26 h 76"/>
                  <a:gd name="T8" fmla="*/ 46 w 65"/>
                  <a:gd name="T9" fmla="*/ 22 h 76"/>
                  <a:gd name="T10" fmla="*/ 35 w 65"/>
                  <a:gd name="T11" fmla="*/ 14 h 76"/>
                  <a:gd name="T12" fmla="*/ 17 w 65"/>
                  <a:gd name="T13" fmla="*/ 22 h 76"/>
                  <a:gd name="T14" fmla="*/ 4 w 65"/>
                  <a:gd name="T15" fmla="*/ 15 h 76"/>
                  <a:gd name="T16" fmla="*/ 35 w 65"/>
                  <a:gd name="T17" fmla="*/ 0 h 76"/>
                  <a:gd name="T18" fmla="*/ 65 w 65"/>
                  <a:gd name="T19" fmla="*/ 22 h 76"/>
                  <a:gd name="T20" fmla="*/ 65 w 65"/>
                  <a:gd name="T21" fmla="*/ 75 h 76"/>
                  <a:gd name="T22" fmla="*/ 48 w 65"/>
                  <a:gd name="T23" fmla="*/ 75 h 76"/>
                  <a:gd name="T24" fmla="*/ 46 w 65"/>
                  <a:gd name="T25" fmla="*/ 69 h 76"/>
                  <a:gd name="T26" fmla="*/ 19 w 65"/>
                  <a:gd name="T27" fmla="*/ 53 h 76"/>
                  <a:gd name="T28" fmla="*/ 28 w 65"/>
                  <a:gd name="T29" fmla="*/ 63 h 76"/>
                  <a:gd name="T30" fmla="*/ 45 w 65"/>
                  <a:gd name="T31" fmla="*/ 55 h 76"/>
                  <a:gd name="T32" fmla="*/ 45 w 65"/>
                  <a:gd name="T33" fmla="*/ 38 h 76"/>
                  <a:gd name="T34" fmla="*/ 19 w 65"/>
                  <a:gd name="T35" fmla="*/ 53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5" h="76">
                    <a:moveTo>
                      <a:pt x="46" y="69"/>
                    </a:moveTo>
                    <a:cubicBezTo>
                      <a:pt x="38" y="73"/>
                      <a:pt x="30" y="76"/>
                      <a:pt x="22" y="76"/>
                    </a:cubicBezTo>
                    <a:cubicBezTo>
                      <a:pt x="8" y="76"/>
                      <a:pt x="0" y="67"/>
                      <a:pt x="0" y="55"/>
                    </a:cubicBezTo>
                    <a:cubicBezTo>
                      <a:pt x="0" y="38"/>
                      <a:pt x="15" y="29"/>
                      <a:pt x="46" y="26"/>
                    </a:cubicBezTo>
                    <a:cubicBezTo>
                      <a:pt x="46" y="22"/>
                      <a:pt x="46" y="22"/>
                      <a:pt x="46" y="22"/>
                    </a:cubicBezTo>
                    <a:cubicBezTo>
                      <a:pt x="46" y="17"/>
                      <a:pt x="42" y="14"/>
                      <a:pt x="35" y="14"/>
                    </a:cubicBezTo>
                    <a:cubicBezTo>
                      <a:pt x="27" y="14"/>
                      <a:pt x="21" y="16"/>
                      <a:pt x="17" y="22"/>
                    </a:cubicBezTo>
                    <a:cubicBezTo>
                      <a:pt x="4" y="15"/>
                      <a:pt x="4" y="15"/>
                      <a:pt x="4" y="15"/>
                    </a:cubicBezTo>
                    <a:cubicBezTo>
                      <a:pt x="11" y="5"/>
                      <a:pt x="21" y="0"/>
                      <a:pt x="35" y="0"/>
                    </a:cubicBezTo>
                    <a:cubicBezTo>
                      <a:pt x="54" y="0"/>
                      <a:pt x="65" y="8"/>
                      <a:pt x="65" y="22"/>
                    </a:cubicBezTo>
                    <a:cubicBezTo>
                      <a:pt x="65" y="22"/>
                      <a:pt x="65" y="75"/>
                      <a:pt x="65" y="75"/>
                    </a:cubicBezTo>
                    <a:cubicBezTo>
                      <a:pt x="48" y="75"/>
                      <a:pt x="48" y="75"/>
                      <a:pt x="48" y="75"/>
                    </a:cubicBezTo>
                    <a:lnTo>
                      <a:pt x="46" y="69"/>
                    </a:lnTo>
                    <a:close/>
                    <a:moveTo>
                      <a:pt x="19" y="53"/>
                    </a:moveTo>
                    <a:cubicBezTo>
                      <a:pt x="19" y="58"/>
                      <a:pt x="22" y="63"/>
                      <a:pt x="28" y="63"/>
                    </a:cubicBezTo>
                    <a:cubicBezTo>
                      <a:pt x="34" y="63"/>
                      <a:pt x="40" y="60"/>
                      <a:pt x="45" y="55"/>
                    </a:cubicBezTo>
                    <a:cubicBezTo>
                      <a:pt x="45" y="38"/>
                      <a:pt x="45" y="38"/>
                      <a:pt x="45" y="38"/>
                    </a:cubicBezTo>
                    <a:cubicBezTo>
                      <a:pt x="27" y="40"/>
                      <a:pt x="19" y="44"/>
                      <a:pt x="19" y="5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30" name="Freeform 9"/>
              <p:cNvSpPr>
                <a:spLocks/>
              </p:cNvSpPr>
              <p:nvPr userDrawn="1"/>
            </p:nvSpPr>
            <p:spPr bwMode="auto">
              <a:xfrm>
                <a:off x="647700" y="4656138"/>
                <a:ext cx="85725" cy="96838"/>
              </a:xfrm>
              <a:custGeom>
                <a:avLst/>
                <a:gdLst>
                  <a:gd name="T0" fmla="*/ 0 w 66"/>
                  <a:gd name="T1" fmla="*/ 4 h 75"/>
                  <a:gd name="T2" fmla="*/ 16 w 66"/>
                  <a:gd name="T3" fmla="*/ 2 h 75"/>
                  <a:gd name="T4" fmla="*/ 18 w 66"/>
                  <a:gd name="T5" fmla="*/ 10 h 75"/>
                  <a:gd name="T6" fmla="*/ 43 w 66"/>
                  <a:gd name="T7" fmla="*/ 0 h 75"/>
                  <a:gd name="T8" fmla="*/ 66 w 66"/>
                  <a:gd name="T9" fmla="*/ 24 h 75"/>
                  <a:gd name="T10" fmla="*/ 66 w 66"/>
                  <a:gd name="T11" fmla="*/ 75 h 75"/>
                  <a:gd name="T12" fmla="*/ 46 w 66"/>
                  <a:gd name="T13" fmla="*/ 75 h 75"/>
                  <a:gd name="T14" fmla="*/ 46 w 66"/>
                  <a:gd name="T15" fmla="*/ 27 h 75"/>
                  <a:gd name="T16" fmla="*/ 37 w 66"/>
                  <a:gd name="T17" fmla="*/ 14 h 75"/>
                  <a:gd name="T18" fmla="*/ 19 w 66"/>
                  <a:gd name="T19" fmla="*/ 22 h 75"/>
                  <a:gd name="T20" fmla="*/ 19 w 66"/>
                  <a:gd name="T21" fmla="*/ 75 h 75"/>
                  <a:gd name="T22" fmla="*/ 0 w 66"/>
                  <a:gd name="T23" fmla="*/ 75 h 75"/>
                  <a:gd name="T24" fmla="*/ 0 w 66"/>
                  <a:gd name="T25" fmla="*/ 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 h="75">
                    <a:moveTo>
                      <a:pt x="0" y="4"/>
                    </a:moveTo>
                    <a:cubicBezTo>
                      <a:pt x="16" y="2"/>
                      <a:pt x="16" y="2"/>
                      <a:pt x="16" y="2"/>
                    </a:cubicBezTo>
                    <a:cubicBezTo>
                      <a:pt x="18" y="10"/>
                      <a:pt x="18" y="10"/>
                      <a:pt x="18" y="10"/>
                    </a:cubicBezTo>
                    <a:cubicBezTo>
                      <a:pt x="27" y="4"/>
                      <a:pt x="34" y="0"/>
                      <a:pt x="43" y="0"/>
                    </a:cubicBezTo>
                    <a:cubicBezTo>
                      <a:pt x="58" y="0"/>
                      <a:pt x="66" y="8"/>
                      <a:pt x="66" y="24"/>
                    </a:cubicBezTo>
                    <a:cubicBezTo>
                      <a:pt x="66" y="75"/>
                      <a:pt x="66" y="75"/>
                      <a:pt x="66" y="75"/>
                    </a:cubicBezTo>
                    <a:cubicBezTo>
                      <a:pt x="46" y="75"/>
                      <a:pt x="46" y="75"/>
                      <a:pt x="46" y="75"/>
                    </a:cubicBezTo>
                    <a:cubicBezTo>
                      <a:pt x="46" y="27"/>
                      <a:pt x="46" y="27"/>
                      <a:pt x="46" y="27"/>
                    </a:cubicBezTo>
                    <a:cubicBezTo>
                      <a:pt x="46" y="18"/>
                      <a:pt x="44" y="14"/>
                      <a:pt x="37" y="14"/>
                    </a:cubicBezTo>
                    <a:cubicBezTo>
                      <a:pt x="31" y="14"/>
                      <a:pt x="26" y="17"/>
                      <a:pt x="19" y="22"/>
                    </a:cubicBezTo>
                    <a:cubicBezTo>
                      <a:pt x="19" y="75"/>
                      <a:pt x="19" y="75"/>
                      <a:pt x="19" y="75"/>
                    </a:cubicBezTo>
                    <a:cubicBezTo>
                      <a:pt x="0" y="75"/>
                      <a:pt x="0" y="75"/>
                      <a:pt x="0" y="75"/>
                    </a:cubicBezTo>
                    <a:lnTo>
                      <a:pt x="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31" name="Freeform 10"/>
              <p:cNvSpPr>
                <a:spLocks noEditPoints="1"/>
              </p:cNvSpPr>
              <p:nvPr userDrawn="1"/>
            </p:nvSpPr>
            <p:spPr bwMode="auto">
              <a:xfrm>
                <a:off x="852488" y="4656138"/>
                <a:ext cx="87313" cy="98425"/>
              </a:xfrm>
              <a:custGeom>
                <a:avLst/>
                <a:gdLst>
                  <a:gd name="T0" fmla="*/ 34 w 67"/>
                  <a:gd name="T1" fmla="*/ 76 h 76"/>
                  <a:gd name="T2" fmla="*/ 0 w 67"/>
                  <a:gd name="T3" fmla="*/ 38 h 76"/>
                  <a:gd name="T4" fmla="*/ 34 w 67"/>
                  <a:gd name="T5" fmla="*/ 0 h 76"/>
                  <a:gd name="T6" fmla="*/ 67 w 67"/>
                  <a:gd name="T7" fmla="*/ 37 h 76"/>
                  <a:gd name="T8" fmla="*/ 67 w 67"/>
                  <a:gd name="T9" fmla="*/ 41 h 76"/>
                  <a:gd name="T10" fmla="*/ 19 w 67"/>
                  <a:gd name="T11" fmla="*/ 41 h 76"/>
                  <a:gd name="T12" fmla="*/ 36 w 67"/>
                  <a:gd name="T13" fmla="*/ 62 h 76"/>
                  <a:gd name="T14" fmla="*/ 52 w 67"/>
                  <a:gd name="T15" fmla="*/ 53 h 76"/>
                  <a:gd name="T16" fmla="*/ 67 w 67"/>
                  <a:gd name="T17" fmla="*/ 60 h 76"/>
                  <a:gd name="T18" fmla="*/ 34 w 67"/>
                  <a:gd name="T19" fmla="*/ 76 h 76"/>
                  <a:gd name="T20" fmla="*/ 49 w 67"/>
                  <a:gd name="T21" fmla="*/ 29 h 76"/>
                  <a:gd name="T22" fmla="*/ 34 w 67"/>
                  <a:gd name="T23" fmla="*/ 13 h 76"/>
                  <a:gd name="T24" fmla="*/ 19 w 67"/>
                  <a:gd name="T25" fmla="*/ 29 h 76"/>
                  <a:gd name="T26" fmla="*/ 49 w 67"/>
                  <a:gd name="T27" fmla="*/ 2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 h="76">
                    <a:moveTo>
                      <a:pt x="34" y="76"/>
                    </a:moveTo>
                    <a:cubicBezTo>
                      <a:pt x="13" y="76"/>
                      <a:pt x="0" y="62"/>
                      <a:pt x="0" y="38"/>
                    </a:cubicBezTo>
                    <a:cubicBezTo>
                      <a:pt x="0" y="14"/>
                      <a:pt x="13" y="0"/>
                      <a:pt x="34" y="0"/>
                    </a:cubicBezTo>
                    <a:cubicBezTo>
                      <a:pt x="55" y="0"/>
                      <a:pt x="67" y="14"/>
                      <a:pt x="67" y="37"/>
                    </a:cubicBezTo>
                    <a:cubicBezTo>
                      <a:pt x="67" y="39"/>
                      <a:pt x="67" y="40"/>
                      <a:pt x="67" y="41"/>
                    </a:cubicBezTo>
                    <a:cubicBezTo>
                      <a:pt x="19" y="41"/>
                      <a:pt x="19" y="41"/>
                      <a:pt x="19" y="41"/>
                    </a:cubicBezTo>
                    <a:cubicBezTo>
                      <a:pt x="19" y="55"/>
                      <a:pt x="24" y="62"/>
                      <a:pt x="36" y="62"/>
                    </a:cubicBezTo>
                    <a:cubicBezTo>
                      <a:pt x="43" y="62"/>
                      <a:pt x="48" y="59"/>
                      <a:pt x="52" y="53"/>
                    </a:cubicBezTo>
                    <a:cubicBezTo>
                      <a:pt x="67" y="60"/>
                      <a:pt x="67" y="60"/>
                      <a:pt x="67" y="60"/>
                    </a:cubicBezTo>
                    <a:cubicBezTo>
                      <a:pt x="60" y="71"/>
                      <a:pt x="49" y="76"/>
                      <a:pt x="34" y="76"/>
                    </a:cubicBezTo>
                    <a:close/>
                    <a:moveTo>
                      <a:pt x="49" y="29"/>
                    </a:moveTo>
                    <a:cubicBezTo>
                      <a:pt x="49" y="19"/>
                      <a:pt x="43" y="13"/>
                      <a:pt x="34" y="13"/>
                    </a:cubicBezTo>
                    <a:cubicBezTo>
                      <a:pt x="25" y="13"/>
                      <a:pt x="20" y="19"/>
                      <a:pt x="19" y="29"/>
                    </a:cubicBezTo>
                    <a:lnTo>
                      <a:pt x="49" y="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32" name="Freeform 11"/>
              <p:cNvSpPr>
                <a:spLocks noEditPoints="1"/>
              </p:cNvSpPr>
              <p:nvPr userDrawn="1"/>
            </p:nvSpPr>
            <p:spPr bwMode="auto">
              <a:xfrm>
                <a:off x="376238" y="4656138"/>
                <a:ext cx="93663" cy="100013"/>
              </a:xfrm>
              <a:custGeom>
                <a:avLst/>
                <a:gdLst>
                  <a:gd name="T0" fmla="*/ 36 w 73"/>
                  <a:gd name="T1" fmla="*/ 77 h 77"/>
                  <a:gd name="T2" fmla="*/ 0 w 73"/>
                  <a:gd name="T3" fmla="*/ 38 h 77"/>
                  <a:gd name="T4" fmla="*/ 36 w 73"/>
                  <a:gd name="T5" fmla="*/ 0 h 77"/>
                  <a:gd name="T6" fmla="*/ 73 w 73"/>
                  <a:gd name="T7" fmla="*/ 38 h 77"/>
                  <a:gd name="T8" fmla="*/ 36 w 73"/>
                  <a:gd name="T9" fmla="*/ 77 h 77"/>
                  <a:gd name="T10" fmla="*/ 36 w 73"/>
                  <a:gd name="T11" fmla="*/ 16 h 77"/>
                  <a:gd name="T12" fmla="*/ 19 w 73"/>
                  <a:gd name="T13" fmla="*/ 38 h 77"/>
                  <a:gd name="T14" fmla="*/ 36 w 73"/>
                  <a:gd name="T15" fmla="*/ 61 h 77"/>
                  <a:gd name="T16" fmla="*/ 53 w 73"/>
                  <a:gd name="T17" fmla="*/ 38 h 77"/>
                  <a:gd name="T18" fmla="*/ 36 w 73"/>
                  <a:gd name="T19" fmla="*/ 16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77">
                    <a:moveTo>
                      <a:pt x="36" y="77"/>
                    </a:moveTo>
                    <a:cubicBezTo>
                      <a:pt x="17" y="77"/>
                      <a:pt x="0" y="65"/>
                      <a:pt x="0" y="38"/>
                    </a:cubicBezTo>
                    <a:cubicBezTo>
                      <a:pt x="0" y="12"/>
                      <a:pt x="17" y="0"/>
                      <a:pt x="36" y="0"/>
                    </a:cubicBezTo>
                    <a:cubicBezTo>
                      <a:pt x="55" y="0"/>
                      <a:pt x="73" y="12"/>
                      <a:pt x="73" y="38"/>
                    </a:cubicBezTo>
                    <a:cubicBezTo>
                      <a:pt x="73" y="65"/>
                      <a:pt x="55" y="77"/>
                      <a:pt x="36" y="77"/>
                    </a:cubicBezTo>
                    <a:close/>
                    <a:moveTo>
                      <a:pt x="36" y="16"/>
                    </a:moveTo>
                    <a:cubicBezTo>
                      <a:pt x="22" y="16"/>
                      <a:pt x="19" y="29"/>
                      <a:pt x="19" y="38"/>
                    </a:cubicBezTo>
                    <a:cubicBezTo>
                      <a:pt x="19" y="48"/>
                      <a:pt x="22" y="61"/>
                      <a:pt x="36" y="61"/>
                    </a:cubicBezTo>
                    <a:cubicBezTo>
                      <a:pt x="51" y="61"/>
                      <a:pt x="53" y="48"/>
                      <a:pt x="53" y="38"/>
                    </a:cubicBezTo>
                    <a:cubicBezTo>
                      <a:pt x="53" y="29"/>
                      <a:pt x="51" y="16"/>
                      <a:pt x="36"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33" name="Freeform 12"/>
              <p:cNvSpPr>
                <a:spLocks/>
              </p:cNvSpPr>
              <p:nvPr userDrawn="1"/>
            </p:nvSpPr>
            <p:spPr bwMode="auto">
              <a:xfrm>
                <a:off x="485775" y="4656138"/>
                <a:ext cx="53975" cy="96838"/>
              </a:xfrm>
              <a:custGeom>
                <a:avLst/>
                <a:gdLst>
                  <a:gd name="T0" fmla="*/ 0 w 41"/>
                  <a:gd name="T1" fmla="*/ 2 h 75"/>
                  <a:gd name="T2" fmla="*/ 18 w 41"/>
                  <a:gd name="T3" fmla="*/ 2 h 75"/>
                  <a:gd name="T4" fmla="*/ 18 w 41"/>
                  <a:gd name="T5" fmla="*/ 10 h 75"/>
                  <a:gd name="T6" fmla="*/ 38 w 41"/>
                  <a:gd name="T7" fmla="*/ 0 h 75"/>
                  <a:gd name="T8" fmla="*/ 41 w 41"/>
                  <a:gd name="T9" fmla="*/ 0 h 75"/>
                  <a:gd name="T10" fmla="*/ 41 w 41"/>
                  <a:gd name="T11" fmla="*/ 18 h 75"/>
                  <a:gd name="T12" fmla="*/ 40 w 41"/>
                  <a:gd name="T13" fmla="*/ 18 h 75"/>
                  <a:gd name="T14" fmla="*/ 19 w 41"/>
                  <a:gd name="T15" fmla="*/ 26 h 75"/>
                  <a:gd name="T16" fmla="*/ 19 w 41"/>
                  <a:gd name="T17" fmla="*/ 75 h 75"/>
                  <a:gd name="T18" fmla="*/ 0 w 41"/>
                  <a:gd name="T19" fmla="*/ 75 h 75"/>
                  <a:gd name="T20" fmla="*/ 0 w 41"/>
                  <a:gd name="T21" fmla="*/ 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75">
                    <a:moveTo>
                      <a:pt x="0" y="2"/>
                    </a:moveTo>
                    <a:cubicBezTo>
                      <a:pt x="18" y="2"/>
                      <a:pt x="18" y="2"/>
                      <a:pt x="18" y="2"/>
                    </a:cubicBezTo>
                    <a:cubicBezTo>
                      <a:pt x="18" y="10"/>
                      <a:pt x="18" y="10"/>
                      <a:pt x="18" y="10"/>
                    </a:cubicBezTo>
                    <a:cubicBezTo>
                      <a:pt x="22" y="6"/>
                      <a:pt x="30" y="0"/>
                      <a:pt x="38" y="0"/>
                    </a:cubicBezTo>
                    <a:cubicBezTo>
                      <a:pt x="39" y="0"/>
                      <a:pt x="40" y="0"/>
                      <a:pt x="41" y="0"/>
                    </a:cubicBezTo>
                    <a:cubicBezTo>
                      <a:pt x="41" y="18"/>
                      <a:pt x="41" y="18"/>
                      <a:pt x="41" y="18"/>
                    </a:cubicBezTo>
                    <a:cubicBezTo>
                      <a:pt x="40" y="18"/>
                      <a:pt x="40" y="18"/>
                      <a:pt x="40" y="18"/>
                    </a:cubicBezTo>
                    <a:cubicBezTo>
                      <a:pt x="31" y="18"/>
                      <a:pt x="22" y="20"/>
                      <a:pt x="19" y="26"/>
                    </a:cubicBezTo>
                    <a:cubicBezTo>
                      <a:pt x="19" y="75"/>
                      <a:pt x="19" y="75"/>
                      <a:pt x="19" y="75"/>
                    </a:cubicBezTo>
                    <a:cubicBezTo>
                      <a:pt x="0" y="75"/>
                      <a:pt x="0" y="75"/>
                      <a:pt x="0" y="75"/>
                    </a:cubicBezTo>
                    <a:lnTo>
                      <a:pt x="0"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34" name="Freeform 13"/>
              <p:cNvSpPr>
                <a:spLocks noEditPoints="1"/>
              </p:cNvSpPr>
              <p:nvPr userDrawn="1"/>
            </p:nvSpPr>
            <p:spPr bwMode="auto">
              <a:xfrm>
                <a:off x="749300" y="4656138"/>
                <a:ext cx="88900" cy="133350"/>
              </a:xfrm>
              <a:custGeom>
                <a:avLst/>
                <a:gdLst>
                  <a:gd name="T0" fmla="*/ 34 w 68"/>
                  <a:gd name="T1" fmla="*/ 59 h 103"/>
                  <a:gd name="T2" fmla="*/ 50 w 68"/>
                  <a:gd name="T3" fmla="*/ 35 h 103"/>
                  <a:gd name="T4" fmla="*/ 34 w 68"/>
                  <a:gd name="T5" fmla="*/ 14 h 103"/>
                  <a:gd name="T6" fmla="*/ 19 w 68"/>
                  <a:gd name="T7" fmla="*/ 35 h 103"/>
                  <a:gd name="T8" fmla="*/ 34 w 68"/>
                  <a:gd name="T9" fmla="*/ 59 h 103"/>
                  <a:gd name="T10" fmla="*/ 68 w 68"/>
                  <a:gd name="T11" fmla="*/ 1 h 103"/>
                  <a:gd name="T12" fmla="*/ 68 w 68"/>
                  <a:gd name="T13" fmla="*/ 71 h 103"/>
                  <a:gd name="T14" fmla="*/ 32 w 68"/>
                  <a:gd name="T15" fmla="*/ 103 h 103"/>
                  <a:gd name="T16" fmla="*/ 2 w 68"/>
                  <a:gd name="T17" fmla="*/ 85 h 103"/>
                  <a:gd name="T18" fmla="*/ 21 w 68"/>
                  <a:gd name="T19" fmla="*/ 82 h 103"/>
                  <a:gd name="T20" fmla="*/ 35 w 68"/>
                  <a:gd name="T21" fmla="*/ 89 h 103"/>
                  <a:gd name="T22" fmla="*/ 49 w 68"/>
                  <a:gd name="T23" fmla="*/ 73 h 103"/>
                  <a:gd name="T24" fmla="*/ 49 w 68"/>
                  <a:gd name="T25" fmla="*/ 65 h 103"/>
                  <a:gd name="T26" fmla="*/ 49 w 68"/>
                  <a:gd name="T27" fmla="*/ 64 h 103"/>
                  <a:gd name="T28" fmla="*/ 30 w 68"/>
                  <a:gd name="T29" fmla="*/ 75 h 103"/>
                  <a:gd name="T30" fmla="*/ 0 w 68"/>
                  <a:gd name="T31" fmla="*/ 38 h 103"/>
                  <a:gd name="T32" fmla="*/ 29 w 68"/>
                  <a:gd name="T33" fmla="*/ 0 h 103"/>
                  <a:gd name="T34" fmla="*/ 50 w 68"/>
                  <a:gd name="T35" fmla="*/ 10 h 103"/>
                  <a:gd name="T36" fmla="*/ 50 w 68"/>
                  <a:gd name="T37" fmla="*/ 10 h 103"/>
                  <a:gd name="T38" fmla="*/ 52 w 68"/>
                  <a:gd name="T39" fmla="*/ 1 h 103"/>
                  <a:gd name="T40" fmla="*/ 68 w 68"/>
                  <a:gd name="T41" fmla="*/ 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8" h="103">
                    <a:moveTo>
                      <a:pt x="34" y="59"/>
                    </a:moveTo>
                    <a:cubicBezTo>
                      <a:pt x="48" y="59"/>
                      <a:pt x="50" y="44"/>
                      <a:pt x="50" y="35"/>
                    </a:cubicBezTo>
                    <a:cubicBezTo>
                      <a:pt x="50" y="23"/>
                      <a:pt x="44" y="14"/>
                      <a:pt x="34" y="14"/>
                    </a:cubicBezTo>
                    <a:cubicBezTo>
                      <a:pt x="27" y="14"/>
                      <a:pt x="19" y="19"/>
                      <a:pt x="19" y="35"/>
                    </a:cubicBezTo>
                    <a:cubicBezTo>
                      <a:pt x="19" y="44"/>
                      <a:pt x="20" y="59"/>
                      <a:pt x="34" y="59"/>
                    </a:cubicBezTo>
                    <a:close/>
                    <a:moveTo>
                      <a:pt x="68" y="1"/>
                    </a:moveTo>
                    <a:cubicBezTo>
                      <a:pt x="68" y="71"/>
                      <a:pt x="68" y="71"/>
                      <a:pt x="68" y="71"/>
                    </a:cubicBezTo>
                    <a:cubicBezTo>
                      <a:pt x="68" y="83"/>
                      <a:pt x="67" y="103"/>
                      <a:pt x="32" y="103"/>
                    </a:cubicBezTo>
                    <a:cubicBezTo>
                      <a:pt x="18" y="103"/>
                      <a:pt x="5" y="98"/>
                      <a:pt x="2" y="85"/>
                    </a:cubicBezTo>
                    <a:cubicBezTo>
                      <a:pt x="21" y="82"/>
                      <a:pt x="21" y="82"/>
                      <a:pt x="21" y="82"/>
                    </a:cubicBezTo>
                    <a:cubicBezTo>
                      <a:pt x="22" y="86"/>
                      <a:pt x="24" y="89"/>
                      <a:pt x="35" y="89"/>
                    </a:cubicBezTo>
                    <a:cubicBezTo>
                      <a:pt x="45" y="89"/>
                      <a:pt x="49" y="84"/>
                      <a:pt x="49" y="73"/>
                    </a:cubicBezTo>
                    <a:cubicBezTo>
                      <a:pt x="49" y="65"/>
                      <a:pt x="49" y="65"/>
                      <a:pt x="49" y="65"/>
                    </a:cubicBezTo>
                    <a:cubicBezTo>
                      <a:pt x="49" y="64"/>
                      <a:pt x="49" y="64"/>
                      <a:pt x="49" y="64"/>
                    </a:cubicBezTo>
                    <a:cubicBezTo>
                      <a:pt x="46" y="70"/>
                      <a:pt x="41" y="75"/>
                      <a:pt x="30" y="75"/>
                    </a:cubicBezTo>
                    <a:cubicBezTo>
                      <a:pt x="13" y="75"/>
                      <a:pt x="0" y="63"/>
                      <a:pt x="0" y="38"/>
                    </a:cubicBezTo>
                    <a:cubicBezTo>
                      <a:pt x="0" y="14"/>
                      <a:pt x="14" y="0"/>
                      <a:pt x="29" y="0"/>
                    </a:cubicBezTo>
                    <a:cubicBezTo>
                      <a:pt x="44" y="0"/>
                      <a:pt x="49" y="7"/>
                      <a:pt x="50" y="10"/>
                    </a:cubicBezTo>
                    <a:cubicBezTo>
                      <a:pt x="50" y="10"/>
                      <a:pt x="50" y="10"/>
                      <a:pt x="50" y="10"/>
                    </a:cubicBezTo>
                    <a:cubicBezTo>
                      <a:pt x="52" y="1"/>
                      <a:pt x="52" y="1"/>
                      <a:pt x="52" y="1"/>
                    </a:cubicBezTo>
                    <a:lnTo>
                      <a:pt x="68"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35" name="Freeform 14"/>
              <p:cNvSpPr>
                <a:spLocks noEditPoints="1"/>
              </p:cNvSpPr>
              <p:nvPr userDrawn="1"/>
            </p:nvSpPr>
            <p:spPr bwMode="auto">
              <a:xfrm>
                <a:off x="925513" y="4622801"/>
                <a:ext cx="65088" cy="30163"/>
              </a:xfrm>
              <a:custGeom>
                <a:avLst/>
                <a:gdLst>
                  <a:gd name="T0" fmla="*/ 15 w 41"/>
                  <a:gd name="T1" fmla="*/ 2 h 19"/>
                  <a:gd name="T2" fmla="*/ 9 w 41"/>
                  <a:gd name="T3" fmla="*/ 2 h 19"/>
                  <a:gd name="T4" fmla="*/ 9 w 41"/>
                  <a:gd name="T5" fmla="*/ 19 h 19"/>
                  <a:gd name="T6" fmla="*/ 5 w 41"/>
                  <a:gd name="T7" fmla="*/ 19 h 19"/>
                  <a:gd name="T8" fmla="*/ 5 w 41"/>
                  <a:gd name="T9" fmla="*/ 2 h 19"/>
                  <a:gd name="T10" fmla="*/ 0 w 41"/>
                  <a:gd name="T11" fmla="*/ 2 h 19"/>
                  <a:gd name="T12" fmla="*/ 0 w 41"/>
                  <a:gd name="T13" fmla="*/ 0 h 19"/>
                  <a:gd name="T14" fmla="*/ 15 w 41"/>
                  <a:gd name="T15" fmla="*/ 0 h 19"/>
                  <a:gd name="T16" fmla="*/ 15 w 41"/>
                  <a:gd name="T17" fmla="*/ 2 h 19"/>
                  <a:gd name="T18" fmla="*/ 41 w 41"/>
                  <a:gd name="T19" fmla="*/ 19 h 19"/>
                  <a:gd name="T20" fmla="*/ 38 w 41"/>
                  <a:gd name="T21" fmla="*/ 19 h 19"/>
                  <a:gd name="T22" fmla="*/ 38 w 41"/>
                  <a:gd name="T23" fmla="*/ 3 h 19"/>
                  <a:gd name="T24" fmla="*/ 37 w 41"/>
                  <a:gd name="T25" fmla="*/ 3 h 19"/>
                  <a:gd name="T26" fmla="*/ 31 w 41"/>
                  <a:gd name="T27" fmla="*/ 19 h 19"/>
                  <a:gd name="T28" fmla="*/ 29 w 41"/>
                  <a:gd name="T29" fmla="*/ 19 h 19"/>
                  <a:gd name="T30" fmla="*/ 22 w 41"/>
                  <a:gd name="T31" fmla="*/ 3 h 19"/>
                  <a:gd name="T32" fmla="*/ 22 w 41"/>
                  <a:gd name="T33" fmla="*/ 3 h 19"/>
                  <a:gd name="T34" fmla="*/ 22 w 41"/>
                  <a:gd name="T35" fmla="*/ 19 h 19"/>
                  <a:gd name="T36" fmla="*/ 19 w 41"/>
                  <a:gd name="T37" fmla="*/ 19 h 19"/>
                  <a:gd name="T38" fmla="*/ 19 w 41"/>
                  <a:gd name="T39" fmla="*/ 0 h 19"/>
                  <a:gd name="T40" fmla="*/ 24 w 41"/>
                  <a:gd name="T41" fmla="*/ 0 h 19"/>
                  <a:gd name="T42" fmla="*/ 30 w 41"/>
                  <a:gd name="T43" fmla="*/ 15 h 19"/>
                  <a:gd name="T44" fmla="*/ 35 w 41"/>
                  <a:gd name="T45" fmla="*/ 0 h 19"/>
                  <a:gd name="T46" fmla="*/ 41 w 41"/>
                  <a:gd name="T47" fmla="*/ 0 h 19"/>
                  <a:gd name="T48" fmla="*/ 41 w 41"/>
                  <a:gd name="T49"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1" h="19">
                    <a:moveTo>
                      <a:pt x="15" y="2"/>
                    </a:moveTo>
                    <a:lnTo>
                      <a:pt x="9" y="2"/>
                    </a:lnTo>
                    <a:lnTo>
                      <a:pt x="9" y="19"/>
                    </a:lnTo>
                    <a:lnTo>
                      <a:pt x="5" y="19"/>
                    </a:lnTo>
                    <a:lnTo>
                      <a:pt x="5" y="2"/>
                    </a:lnTo>
                    <a:lnTo>
                      <a:pt x="0" y="2"/>
                    </a:lnTo>
                    <a:lnTo>
                      <a:pt x="0" y="0"/>
                    </a:lnTo>
                    <a:lnTo>
                      <a:pt x="15" y="0"/>
                    </a:lnTo>
                    <a:lnTo>
                      <a:pt x="15" y="2"/>
                    </a:lnTo>
                    <a:close/>
                    <a:moveTo>
                      <a:pt x="41" y="19"/>
                    </a:moveTo>
                    <a:lnTo>
                      <a:pt x="38" y="19"/>
                    </a:lnTo>
                    <a:lnTo>
                      <a:pt x="38" y="3"/>
                    </a:lnTo>
                    <a:lnTo>
                      <a:pt x="37" y="3"/>
                    </a:lnTo>
                    <a:lnTo>
                      <a:pt x="31" y="19"/>
                    </a:lnTo>
                    <a:lnTo>
                      <a:pt x="29" y="19"/>
                    </a:lnTo>
                    <a:lnTo>
                      <a:pt x="22" y="3"/>
                    </a:lnTo>
                    <a:lnTo>
                      <a:pt x="22" y="3"/>
                    </a:lnTo>
                    <a:lnTo>
                      <a:pt x="22" y="19"/>
                    </a:lnTo>
                    <a:lnTo>
                      <a:pt x="19" y="19"/>
                    </a:lnTo>
                    <a:lnTo>
                      <a:pt x="19" y="0"/>
                    </a:lnTo>
                    <a:lnTo>
                      <a:pt x="24" y="0"/>
                    </a:lnTo>
                    <a:lnTo>
                      <a:pt x="30" y="15"/>
                    </a:lnTo>
                    <a:lnTo>
                      <a:pt x="35" y="0"/>
                    </a:lnTo>
                    <a:lnTo>
                      <a:pt x="41" y="0"/>
                    </a:lnTo>
                    <a:lnTo>
                      <a:pt x="41" y="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grpSp>
        <p:grpSp>
          <p:nvGrpSpPr>
            <p:cNvPr id="9" name="Group 8"/>
            <p:cNvGrpSpPr/>
            <p:nvPr userDrawn="1"/>
          </p:nvGrpSpPr>
          <p:grpSpPr>
            <a:xfrm>
              <a:off x="1173163" y="4383088"/>
              <a:ext cx="1039813" cy="431800"/>
              <a:chOff x="1173163" y="4383088"/>
              <a:chExt cx="1039813" cy="431800"/>
            </a:xfrm>
          </p:grpSpPr>
          <p:sp>
            <p:nvSpPr>
              <p:cNvPr id="10" name="Freeform 15"/>
              <p:cNvSpPr>
                <a:spLocks noEditPoints="1"/>
              </p:cNvSpPr>
              <p:nvPr userDrawn="1"/>
            </p:nvSpPr>
            <p:spPr bwMode="auto">
              <a:xfrm>
                <a:off x="1184275" y="4383088"/>
                <a:ext cx="149225" cy="177800"/>
              </a:xfrm>
              <a:custGeom>
                <a:avLst/>
                <a:gdLst>
                  <a:gd name="T0" fmla="*/ 65 w 116"/>
                  <a:gd name="T1" fmla="*/ 0 h 138"/>
                  <a:gd name="T2" fmla="*/ 83 w 116"/>
                  <a:gd name="T3" fmla="*/ 2 h 138"/>
                  <a:gd name="T4" fmla="*/ 97 w 116"/>
                  <a:gd name="T5" fmla="*/ 7 h 138"/>
                  <a:gd name="T6" fmla="*/ 106 w 116"/>
                  <a:gd name="T7" fmla="*/ 18 h 138"/>
                  <a:gd name="T8" fmla="*/ 109 w 116"/>
                  <a:gd name="T9" fmla="*/ 34 h 138"/>
                  <a:gd name="T10" fmla="*/ 104 w 116"/>
                  <a:gd name="T11" fmla="*/ 52 h 138"/>
                  <a:gd name="T12" fmla="*/ 90 w 116"/>
                  <a:gd name="T13" fmla="*/ 63 h 138"/>
                  <a:gd name="T14" fmla="*/ 109 w 116"/>
                  <a:gd name="T15" fmla="*/ 76 h 138"/>
                  <a:gd name="T16" fmla="*/ 116 w 116"/>
                  <a:gd name="T17" fmla="*/ 98 h 138"/>
                  <a:gd name="T18" fmla="*/ 112 w 116"/>
                  <a:gd name="T19" fmla="*/ 116 h 138"/>
                  <a:gd name="T20" fmla="*/ 101 w 116"/>
                  <a:gd name="T21" fmla="*/ 129 h 138"/>
                  <a:gd name="T22" fmla="*/ 85 w 116"/>
                  <a:gd name="T23" fmla="*/ 136 h 138"/>
                  <a:gd name="T24" fmla="*/ 67 w 116"/>
                  <a:gd name="T25" fmla="*/ 138 h 138"/>
                  <a:gd name="T26" fmla="*/ 0 w 116"/>
                  <a:gd name="T27" fmla="*/ 138 h 138"/>
                  <a:gd name="T28" fmla="*/ 0 w 116"/>
                  <a:gd name="T29" fmla="*/ 0 h 138"/>
                  <a:gd name="T30" fmla="*/ 65 w 116"/>
                  <a:gd name="T31" fmla="*/ 0 h 138"/>
                  <a:gd name="T32" fmla="*/ 61 w 116"/>
                  <a:gd name="T33" fmla="*/ 56 h 138"/>
                  <a:gd name="T34" fmla="*/ 74 w 116"/>
                  <a:gd name="T35" fmla="*/ 52 h 138"/>
                  <a:gd name="T36" fmla="*/ 80 w 116"/>
                  <a:gd name="T37" fmla="*/ 39 h 138"/>
                  <a:gd name="T38" fmla="*/ 78 w 116"/>
                  <a:gd name="T39" fmla="*/ 32 h 138"/>
                  <a:gd name="T40" fmla="*/ 73 w 116"/>
                  <a:gd name="T41" fmla="*/ 27 h 138"/>
                  <a:gd name="T42" fmla="*/ 67 w 116"/>
                  <a:gd name="T43" fmla="*/ 24 h 138"/>
                  <a:gd name="T44" fmla="*/ 59 w 116"/>
                  <a:gd name="T45" fmla="*/ 24 h 138"/>
                  <a:gd name="T46" fmla="*/ 30 w 116"/>
                  <a:gd name="T47" fmla="*/ 24 h 138"/>
                  <a:gd name="T48" fmla="*/ 30 w 116"/>
                  <a:gd name="T49" fmla="*/ 56 h 138"/>
                  <a:gd name="T50" fmla="*/ 61 w 116"/>
                  <a:gd name="T51" fmla="*/ 56 h 138"/>
                  <a:gd name="T52" fmla="*/ 63 w 116"/>
                  <a:gd name="T53" fmla="*/ 115 h 138"/>
                  <a:gd name="T54" fmla="*/ 71 w 116"/>
                  <a:gd name="T55" fmla="*/ 114 h 138"/>
                  <a:gd name="T56" fmla="*/ 78 w 116"/>
                  <a:gd name="T57" fmla="*/ 111 h 138"/>
                  <a:gd name="T58" fmla="*/ 83 w 116"/>
                  <a:gd name="T59" fmla="*/ 105 h 138"/>
                  <a:gd name="T60" fmla="*/ 85 w 116"/>
                  <a:gd name="T61" fmla="*/ 96 h 138"/>
                  <a:gd name="T62" fmla="*/ 79 w 116"/>
                  <a:gd name="T63" fmla="*/ 81 h 138"/>
                  <a:gd name="T64" fmla="*/ 63 w 116"/>
                  <a:gd name="T65" fmla="*/ 77 h 138"/>
                  <a:gd name="T66" fmla="*/ 30 w 116"/>
                  <a:gd name="T67" fmla="*/ 77 h 138"/>
                  <a:gd name="T68" fmla="*/ 30 w 116"/>
                  <a:gd name="T69" fmla="*/ 115 h 138"/>
                  <a:gd name="T70" fmla="*/ 63 w 116"/>
                  <a:gd name="T71" fmla="*/ 115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6" h="138">
                    <a:moveTo>
                      <a:pt x="65" y="0"/>
                    </a:moveTo>
                    <a:cubicBezTo>
                      <a:pt x="72" y="0"/>
                      <a:pt x="78" y="1"/>
                      <a:pt x="83" y="2"/>
                    </a:cubicBezTo>
                    <a:cubicBezTo>
                      <a:pt x="88" y="3"/>
                      <a:pt x="93" y="5"/>
                      <a:pt x="97" y="7"/>
                    </a:cubicBezTo>
                    <a:cubicBezTo>
                      <a:pt x="101" y="10"/>
                      <a:pt x="104" y="14"/>
                      <a:pt x="106" y="18"/>
                    </a:cubicBezTo>
                    <a:cubicBezTo>
                      <a:pt x="108" y="22"/>
                      <a:pt x="109" y="28"/>
                      <a:pt x="109" y="34"/>
                    </a:cubicBezTo>
                    <a:cubicBezTo>
                      <a:pt x="109" y="41"/>
                      <a:pt x="107" y="47"/>
                      <a:pt x="104" y="52"/>
                    </a:cubicBezTo>
                    <a:cubicBezTo>
                      <a:pt x="101" y="56"/>
                      <a:pt x="96" y="60"/>
                      <a:pt x="90" y="63"/>
                    </a:cubicBezTo>
                    <a:cubicBezTo>
                      <a:pt x="99" y="66"/>
                      <a:pt x="105" y="70"/>
                      <a:pt x="109" y="76"/>
                    </a:cubicBezTo>
                    <a:cubicBezTo>
                      <a:pt x="114" y="82"/>
                      <a:pt x="116" y="89"/>
                      <a:pt x="116" y="98"/>
                    </a:cubicBezTo>
                    <a:cubicBezTo>
                      <a:pt x="116" y="105"/>
                      <a:pt x="114" y="111"/>
                      <a:pt x="112" y="116"/>
                    </a:cubicBezTo>
                    <a:cubicBezTo>
                      <a:pt x="109" y="121"/>
                      <a:pt x="105" y="126"/>
                      <a:pt x="101" y="129"/>
                    </a:cubicBezTo>
                    <a:cubicBezTo>
                      <a:pt x="96" y="132"/>
                      <a:pt x="91" y="134"/>
                      <a:pt x="85" y="136"/>
                    </a:cubicBezTo>
                    <a:cubicBezTo>
                      <a:pt x="79" y="137"/>
                      <a:pt x="73" y="138"/>
                      <a:pt x="67" y="138"/>
                    </a:cubicBezTo>
                    <a:cubicBezTo>
                      <a:pt x="0" y="138"/>
                      <a:pt x="0" y="138"/>
                      <a:pt x="0" y="138"/>
                    </a:cubicBezTo>
                    <a:cubicBezTo>
                      <a:pt x="0" y="0"/>
                      <a:pt x="0" y="0"/>
                      <a:pt x="0" y="0"/>
                    </a:cubicBezTo>
                    <a:lnTo>
                      <a:pt x="65" y="0"/>
                    </a:lnTo>
                    <a:close/>
                    <a:moveTo>
                      <a:pt x="61" y="56"/>
                    </a:moveTo>
                    <a:cubicBezTo>
                      <a:pt x="66" y="56"/>
                      <a:pt x="71" y="55"/>
                      <a:pt x="74" y="52"/>
                    </a:cubicBezTo>
                    <a:cubicBezTo>
                      <a:pt x="78" y="49"/>
                      <a:pt x="80" y="45"/>
                      <a:pt x="80" y="39"/>
                    </a:cubicBezTo>
                    <a:cubicBezTo>
                      <a:pt x="80" y="36"/>
                      <a:pt x="79" y="34"/>
                      <a:pt x="78" y="32"/>
                    </a:cubicBezTo>
                    <a:cubicBezTo>
                      <a:pt x="77" y="29"/>
                      <a:pt x="75" y="28"/>
                      <a:pt x="73" y="27"/>
                    </a:cubicBezTo>
                    <a:cubicBezTo>
                      <a:pt x="71" y="26"/>
                      <a:pt x="69" y="25"/>
                      <a:pt x="67" y="24"/>
                    </a:cubicBezTo>
                    <a:cubicBezTo>
                      <a:pt x="64" y="24"/>
                      <a:pt x="61" y="24"/>
                      <a:pt x="59" y="24"/>
                    </a:cubicBezTo>
                    <a:cubicBezTo>
                      <a:pt x="30" y="24"/>
                      <a:pt x="30" y="24"/>
                      <a:pt x="30" y="24"/>
                    </a:cubicBezTo>
                    <a:cubicBezTo>
                      <a:pt x="30" y="56"/>
                      <a:pt x="30" y="56"/>
                      <a:pt x="30" y="56"/>
                    </a:cubicBezTo>
                    <a:lnTo>
                      <a:pt x="61" y="56"/>
                    </a:lnTo>
                    <a:close/>
                    <a:moveTo>
                      <a:pt x="63" y="115"/>
                    </a:moveTo>
                    <a:cubicBezTo>
                      <a:pt x="66" y="115"/>
                      <a:pt x="69" y="114"/>
                      <a:pt x="71" y="114"/>
                    </a:cubicBezTo>
                    <a:cubicBezTo>
                      <a:pt x="74" y="113"/>
                      <a:pt x="76" y="112"/>
                      <a:pt x="78" y="111"/>
                    </a:cubicBezTo>
                    <a:cubicBezTo>
                      <a:pt x="81" y="109"/>
                      <a:pt x="82" y="108"/>
                      <a:pt x="83" y="105"/>
                    </a:cubicBezTo>
                    <a:cubicBezTo>
                      <a:pt x="85" y="103"/>
                      <a:pt x="85" y="100"/>
                      <a:pt x="85" y="96"/>
                    </a:cubicBezTo>
                    <a:cubicBezTo>
                      <a:pt x="85" y="89"/>
                      <a:pt x="83" y="84"/>
                      <a:pt x="79" y="81"/>
                    </a:cubicBezTo>
                    <a:cubicBezTo>
                      <a:pt x="75" y="78"/>
                      <a:pt x="70" y="77"/>
                      <a:pt x="63" y="77"/>
                    </a:cubicBezTo>
                    <a:cubicBezTo>
                      <a:pt x="30" y="77"/>
                      <a:pt x="30" y="77"/>
                      <a:pt x="30" y="77"/>
                    </a:cubicBezTo>
                    <a:cubicBezTo>
                      <a:pt x="30" y="115"/>
                      <a:pt x="30" y="115"/>
                      <a:pt x="30" y="115"/>
                    </a:cubicBezTo>
                    <a:lnTo>
                      <a:pt x="63" y="1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11" name="Freeform 16"/>
              <p:cNvSpPr>
                <a:spLocks/>
              </p:cNvSpPr>
              <p:nvPr userDrawn="1"/>
            </p:nvSpPr>
            <p:spPr bwMode="auto">
              <a:xfrm>
                <a:off x="1352550" y="4432301"/>
                <a:ext cx="120650" cy="131763"/>
              </a:xfrm>
              <a:custGeom>
                <a:avLst/>
                <a:gdLst>
                  <a:gd name="T0" fmla="*/ 68 w 94"/>
                  <a:gd name="T1" fmla="*/ 100 h 103"/>
                  <a:gd name="T2" fmla="*/ 68 w 94"/>
                  <a:gd name="T3" fmla="*/ 86 h 103"/>
                  <a:gd name="T4" fmla="*/ 67 w 94"/>
                  <a:gd name="T5" fmla="*/ 86 h 103"/>
                  <a:gd name="T6" fmla="*/ 53 w 94"/>
                  <a:gd name="T7" fmla="*/ 99 h 103"/>
                  <a:gd name="T8" fmla="*/ 36 w 94"/>
                  <a:gd name="T9" fmla="*/ 103 h 103"/>
                  <a:gd name="T10" fmla="*/ 18 w 94"/>
                  <a:gd name="T11" fmla="*/ 100 h 103"/>
                  <a:gd name="T12" fmla="*/ 7 w 94"/>
                  <a:gd name="T13" fmla="*/ 92 h 103"/>
                  <a:gd name="T14" fmla="*/ 1 w 94"/>
                  <a:gd name="T15" fmla="*/ 79 h 103"/>
                  <a:gd name="T16" fmla="*/ 0 w 94"/>
                  <a:gd name="T17" fmla="*/ 62 h 103"/>
                  <a:gd name="T18" fmla="*/ 0 w 94"/>
                  <a:gd name="T19" fmla="*/ 0 h 103"/>
                  <a:gd name="T20" fmla="*/ 27 w 94"/>
                  <a:gd name="T21" fmla="*/ 0 h 103"/>
                  <a:gd name="T22" fmla="*/ 27 w 94"/>
                  <a:gd name="T23" fmla="*/ 57 h 103"/>
                  <a:gd name="T24" fmla="*/ 31 w 94"/>
                  <a:gd name="T25" fmla="*/ 75 h 103"/>
                  <a:gd name="T26" fmla="*/ 45 w 94"/>
                  <a:gd name="T27" fmla="*/ 81 h 103"/>
                  <a:gd name="T28" fmla="*/ 61 w 94"/>
                  <a:gd name="T29" fmla="*/ 75 h 103"/>
                  <a:gd name="T30" fmla="*/ 66 w 94"/>
                  <a:gd name="T31" fmla="*/ 53 h 103"/>
                  <a:gd name="T32" fmla="*/ 66 w 94"/>
                  <a:gd name="T33" fmla="*/ 0 h 103"/>
                  <a:gd name="T34" fmla="*/ 94 w 94"/>
                  <a:gd name="T35" fmla="*/ 0 h 103"/>
                  <a:gd name="T36" fmla="*/ 94 w 94"/>
                  <a:gd name="T37" fmla="*/ 100 h 103"/>
                  <a:gd name="T38" fmla="*/ 68 w 94"/>
                  <a:gd name="T39" fmla="*/ 10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4" h="103">
                    <a:moveTo>
                      <a:pt x="68" y="100"/>
                    </a:moveTo>
                    <a:cubicBezTo>
                      <a:pt x="68" y="86"/>
                      <a:pt x="68" y="86"/>
                      <a:pt x="68" y="86"/>
                    </a:cubicBezTo>
                    <a:cubicBezTo>
                      <a:pt x="67" y="86"/>
                      <a:pt x="67" y="86"/>
                      <a:pt x="67" y="86"/>
                    </a:cubicBezTo>
                    <a:cubicBezTo>
                      <a:pt x="64" y="92"/>
                      <a:pt x="59" y="96"/>
                      <a:pt x="53" y="99"/>
                    </a:cubicBezTo>
                    <a:cubicBezTo>
                      <a:pt x="48" y="101"/>
                      <a:pt x="42" y="103"/>
                      <a:pt x="36" y="103"/>
                    </a:cubicBezTo>
                    <a:cubicBezTo>
                      <a:pt x="29" y="103"/>
                      <a:pt x="23" y="102"/>
                      <a:pt x="18" y="100"/>
                    </a:cubicBezTo>
                    <a:cubicBezTo>
                      <a:pt x="14" y="98"/>
                      <a:pt x="10" y="95"/>
                      <a:pt x="7" y="92"/>
                    </a:cubicBezTo>
                    <a:cubicBezTo>
                      <a:pt x="4" y="88"/>
                      <a:pt x="3" y="84"/>
                      <a:pt x="1" y="79"/>
                    </a:cubicBezTo>
                    <a:cubicBezTo>
                      <a:pt x="0" y="74"/>
                      <a:pt x="0" y="68"/>
                      <a:pt x="0" y="62"/>
                    </a:cubicBezTo>
                    <a:cubicBezTo>
                      <a:pt x="0" y="0"/>
                      <a:pt x="0" y="0"/>
                      <a:pt x="0" y="0"/>
                    </a:cubicBezTo>
                    <a:cubicBezTo>
                      <a:pt x="27" y="0"/>
                      <a:pt x="27" y="0"/>
                      <a:pt x="27" y="0"/>
                    </a:cubicBezTo>
                    <a:cubicBezTo>
                      <a:pt x="27" y="57"/>
                      <a:pt x="27" y="57"/>
                      <a:pt x="27" y="57"/>
                    </a:cubicBezTo>
                    <a:cubicBezTo>
                      <a:pt x="27" y="65"/>
                      <a:pt x="29" y="71"/>
                      <a:pt x="31" y="75"/>
                    </a:cubicBezTo>
                    <a:cubicBezTo>
                      <a:pt x="34" y="79"/>
                      <a:pt x="38" y="81"/>
                      <a:pt x="45" y="81"/>
                    </a:cubicBezTo>
                    <a:cubicBezTo>
                      <a:pt x="52" y="81"/>
                      <a:pt x="58" y="79"/>
                      <a:pt x="61" y="75"/>
                    </a:cubicBezTo>
                    <a:cubicBezTo>
                      <a:pt x="65" y="70"/>
                      <a:pt x="66" y="63"/>
                      <a:pt x="66" y="53"/>
                    </a:cubicBezTo>
                    <a:cubicBezTo>
                      <a:pt x="66" y="0"/>
                      <a:pt x="66" y="0"/>
                      <a:pt x="66" y="0"/>
                    </a:cubicBezTo>
                    <a:cubicBezTo>
                      <a:pt x="94" y="0"/>
                      <a:pt x="94" y="0"/>
                      <a:pt x="94" y="0"/>
                    </a:cubicBezTo>
                    <a:cubicBezTo>
                      <a:pt x="94" y="100"/>
                      <a:pt x="94" y="100"/>
                      <a:pt x="94" y="100"/>
                    </a:cubicBezTo>
                    <a:lnTo>
                      <a:pt x="68" y="1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12" name="Freeform 17"/>
              <p:cNvSpPr>
                <a:spLocks/>
              </p:cNvSpPr>
              <p:nvPr userDrawn="1"/>
            </p:nvSpPr>
            <p:spPr bwMode="auto">
              <a:xfrm>
                <a:off x="1489075" y="4427538"/>
                <a:ext cx="120650" cy="136525"/>
              </a:xfrm>
              <a:custGeom>
                <a:avLst/>
                <a:gdLst>
                  <a:gd name="T0" fmla="*/ 28 w 93"/>
                  <a:gd name="T1" fmla="*/ 78 h 106"/>
                  <a:gd name="T2" fmla="*/ 33 w 93"/>
                  <a:gd name="T3" fmla="*/ 84 h 106"/>
                  <a:gd name="T4" fmla="*/ 40 w 93"/>
                  <a:gd name="T5" fmla="*/ 87 h 106"/>
                  <a:gd name="T6" fmla="*/ 47 w 93"/>
                  <a:gd name="T7" fmla="*/ 88 h 106"/>
                  <a:gd name="T8" fmla="*/ 54 w 93"/>
                  <a:gd name="T9" fmla="*/ 87 h 106"/>
                  <a:gd name="T10" fmla="*/ 59 w 93"/>
                  <a:gd name="T11" fmla="*/ 85 h 106"/>
                  <a:gd name="T12" fmla="*/ 64 w 93"/>
                  <a:gd name="T13" fmla="*/ 81 h 106"/>
                  <a:gd name="T14" fmla="*/ 65 w 93"/>
                  <a:gd name="T15" fmla="*/ 75 h 106"/>
                  <a:gd name="T16" fmla="*/ 57 w 93"/>
                  <a:gd name="T17" fmla="*/ 65 h 106"/>
                  <a:gd name="T18" fmla="*/ 34 w 93"/>
                  <a:gd name="T19" fmla="*/ 59 h 106"/>
                  <a:gd name="T20" fmla="*/ 23 w 93"/>
                  <a:gd name="T21" fmla="*/ 56 h 106"/>
                  <a:gd name="T22" fmla="*/ 12 w 93"/>
                  <a:gd name="T23" fmla="*/ 51 h 106"/>
                  <a:gd name="T24" fmla="*/ 5 w 93"/>
                  <a:gd name="T25" fmla="*/ 44 h 106"/>
                  <a:gd name="T26" fmla="*/ 3 w 93"/>
                  <a:gd name="T27" fmla="*/ 33 h 106"/>
                  <a:gd name="T28" fmla="*/ 6 w 93"/>
                  <a:gd name="T29" fmla="*/ 17 h 106"/>
                  <a:gd name="T30" fmla="*/ 16 w 93"/>
                  <a:gd name="T31" fmla="*/ 7 h 106"/>
                  <a:gd name="T32" fmla="*/ 30 w 93"/>
                  <a:gd name="T33" fmla="*/ 2 h 106"/>
                  <a:gd name="T34" fmla="*/ 46 w 93"/>
                  <a:gd name="T35" fmla="*/ 0 h 106"/>
                  <a:gd name="T36" fmla="*/ 62 w 93"/>
                  <a:gd name="T37" fmla="*/ 2 h 106"/>
                  <a:gd name="T38" fmla="*/ 76 w 93"/>
                  <a:gd name="T39" fmla="*/ 7 h 106"/>
                  <a:gd name="T40" fmla="*/ 86 w 93"/>
                  <a:gd name="T41" fmla="*/ 17 h 106"/>
                  <a:gd name="T42" fmla="*/ 90 w 93"/>
                  <a:gd name="T43" fmla="*/ 32 h 106"/>
                  <a:gd name="T44" fmla="*/ 64 w 93"/>
                  <a:gd name="T45" fmla="*/ 32 h 106"/>
                  <a:gd name="T46" fmla="*/ 58 w 93"/>
                  <a:gd name="T47" fmla="*/ 22 h 106"/>
                  <a:gd name="T48" fmla="*/ 45 w 93"/>
                  <a:gd name="T49" fmla="*/ 19 h 106"/>
                  <a:gd name="T50" fmla="*/ 40 w 93"/>
                  <a:gd name="T51" fmla="*/ 19 h 106"/>
                  <a:gd name="T52" fmla="*/ 35 w 93"/>
                  <a:gd name="T53" fmla="*/ 20 h 106"/>
                  <a:gd name="T54" fmla="*/ 32 w 93"/>
                  <a:gd name="T55" fmla="*/ 23 h 106"/>
                  <a:gd name="T56" fmla="*/ 30 w 93"/>
                  <a:gd name="T57" fmla="*/ 28 h 106"/>
                  <a:gd name="T58" fmla="*/ 33 w 93"/>
                  <a:gd name="T59" fmla="*/ 34 h 106"/>
                  <a:gd name="T60" fmla="*/ 40 w 93"/>
                  <a:gd name="T61" fmla="*/ 38 h 106"/>
                  <a:gd name="T62" fmla="*/ 50 w 93"/>
                  <a:gd name="T63" fmla="*/ 40 h 106"/>
                  <a:gd name="T64" fmla="*/ 61 w 93"/>
                  <a:gd name="T65" fmla="*/ 43 h 106"/>
                  <a:gd name="T66" fmla="*/ 73 w 93"/>
                  <a:gd name="T67" fmla="*/ 46 h 106"/>
                  <a:gd name="T68" fmla="*/ 83 w 93"/>
                  <a:gd name="T69" fmla="*/ 51 h 106"/>
                  <a:gd name="T70" fmla="*/ 90 w 93"/>
                  <a:gd name="T71" fmla="*/ 59 h 106"/>
                  <a:gd name="T72" fmla="*/ 93 w 93"/>
                  <a:gd name="T73" fmla="*/ 71 h 106"/>
                  <a:gd name="T74" fmla="*/ 89 w 93"/>
                  <a:gd name="T75" fmla="*/ 88 h 106"/>
                  <a:gd name="T76" fmla="*/ 79 w 93"/>
                  <a:gd name="T77" fmla="*/ 98 h 106"/>
                  <a:gd name="T78" fmla="*/ 64 w 93"/>
                  <a:gd name="T79" fmla="*/ 104 h 106"/>
                  <a:gd name="T80" fmla="*/ 47 w 93"/>
                  <a:gd name="T81" fmla="*/ 106 h 106"/>
                  <a:gd name="T82" fmla="*/ 30 w 93"/>
                  <a:gd name="T83" fmla="*/ 104 h 106"/>
                  <a:gd name="T84" fmla="*/ 15 w 93"/>
                  <a:gd name="T85" fmla="*/ 98 h 106"/>
                  <a:gd name="T86" fmla="*/ 5 w 93"/>
                  <a:gd name="T87" fmla="*/ 87 h 106"/>
                  <a:gd name="T88" fmla="*/ 0 w 93"/>
                  <a:gd name="T89" fmla="*/ 71 h 106"/>
                  <a:gd name="T90" fmla="*/ 26 w 93"/>
                  <a:gd name="T91" fmla="*/ 71 h 106"/>
                  <a:gd name="T92" fmla="*/ 28 w 93"/>
                  <a:gd name="T93" fmla="*/ 7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3" h="106">
                    <a:moveTo>
                      <a:pt x="28" y="78"/>
                    </a:moveTo>
                    <a:cubicBezTo>
                      <a:pt x="29" y="80"/>
                      <a:pt x="31" y="82"/>
                      <a:pt x="33" y="84"/>
                    </a:cubicBezTo>
                    <a:cubicBezTo>
                      <a:pt x="35" y="85"/>
                      <a:pt x="37" y="86"/>
                      <a:pt x="40" y="87"/>
                    </a:cubicBezTo>
                    <a:cubicBezTo>
                      <a:pt x="42" y="87"/>
                      <a:pt x="45" y="88"/>
                      <a:pt x="47" y="88"/>
                    </a:cubicBezTo>
                    <a:cubicBezTo>
                      <a:pt x="49" y="88"/>
                      <a:pt x="51" y="87"/>
                      <a:pt x="54" y="87"/>
                    </a:cubicBezTo>
                    <a:cubicBezTo>
                      <a:pt x="56" y="86"/>
                      <a:pt x="58" y="86"/>
                      <a:pt x="59" y="85"/>
                    </a:cubicBezTo>
                    <a:cubicBezTo>
                      <a:pt x="61" y="84"/>
                      <a:pt x="63" y="82"/>
                      <a:pt x="64" y="81"/>
                    </a:cubicBezTo>
                    <a:cubicBezTo>
                      <a:pt x="65" y="79"/>
                      <a:pt x="65" y="77"/>
                      <a:pt x="65" y="75"/>
                    </a:cubicBezTo>
                    <a:cubicBezTo>
                      <a:pt x="65" y="71"/>
                      <a:pt x="63" y="68"/>
                      <a:pt x="57" y="65"/>
                    </a:cubicBezTo>
                    <a:cubicBezTo>
                      <a:pt x="52" y="63"/>
                      <a:pt x="44" y="61"/>
                      <a:pt x="34" y="59"/>
                    </a:cubicBezTo>
                    <a:cubicBezTo>
                      <a:pt x="30" y="58"/>
                      <a:pt x="26" y="57"/>
                      <a:pt x="23" y="56"/>
                    </a:cubicBezTo>
                    <a:cubicBezTo>
                      <a:pt x="19" y="55"/>
                      <a:pt x="15" y="53"/>
                      <a:pt x="12" y="51"/>
                    </a:cubicBezTo>
                    <a:cubicBezTo>
                      <a:pt x="9" y="49"/>
                      <a:pt x="7" y="47"/>
                      <a:pt x="5" y="44"/>
                    </a:cubicBezTo>
                    <a:cubicBezTo>
                      <a:pt x="3" y="41"/>
                      <a:pt x="3" y="37"/>
                      <a:pt x="3" y="33"/>
                    </a:cubicBezTo>
                    <a:cubicBezTo>
                      <a:pt x="3" y="26"/>
                      <a:pt x="4" y="21"/>
                      <a:pt x="6" y="17"/>
                    </a:cubicBezTo>
                    <a:cubicBezTo>
                      <a:pt x="9" y="13"/>
                      <a:pt x="12" y="9"/>
                      <a:pt x="16" y="7"/>
                    </a:cubicBezTo>
                    <a:cubicBezTo>
                      <a:pt x="20" y="4"/>
                      <a:pt x="25" y="3"/>
                      <a:pt x="30" y="2"/>
                    </a:cubicBezTo>
                    <a:cubicBezTo>
                      <a:pt x="35" y="1"/>
                      <a:pt x="41" y="0"/>
                      <a:pt x="46" y="0"/>
                    </a:cubicBezTo>
                    <a:cubicBezTo>
                      <a:pt x="52" y="0"/>
                      <a:pt x="57" y="1"/>
                      <a:pt x="62" y="2"/>
                    </a:cubicBezTo>
                    <a:cubicBezTo>
                      <a:pt x="67" y="3"/>
                      <a:pt x="72" y="5"/>
                      <a:pt x="76" y="7"/>
                    </a:cubicBezTo>
                    <a:cubicBezTo>
                      <a:pt x="80" y="10"/>
                      <a:pt x="83" y="13"/>
                      <a:pt x="86" y="17"/>
                    </a:cubicBezTo>
                    <a:cubicBezTo>
                      <a:pt x="88" y="21"/>
                      <a:pt x="90" y="26"/>
                      <a:pt x="90" y="32"/>
                    </a:cubicBezTo>
                    <a:cubicBezTo>
                      <a:pt x="64" y="32"/>
                      <a:pt x="64" y="32"/>
                      <a:pt x="64" y="32"/>
                    </a:cubicBezTo>
                    <a:cubicBezTo>
                      <a:pt x="64" y="27"/>
                      <a:pt x="62" y="23"/>
                      <a:pt x="58" y="22"/>
                    </a:cubicBezTo>
                    <a:cubicBezTo>
                      <a:pt x="54" y="20"/>
                      <a:pt x="50" y="19"/>
                      <a:pt x="45" y="19"/>
                    </a:cubicBezTo>
                    <a:cubicBezTo>
                      <a:pt x="44" y="19"/>
                      <a:pt x="42" y="19"/>
                      <a:pt x="40" y="19"/>
                    </a:cubicBezTo>
                    <a:cubicBezTo>
                      <a:pt x="38" y="19"/>
                      <a:pt x="37" y="20"/>
                      <a:pt x="35" y="20"/>
                    </a:cubicBezTo>
                    <a:cubicBezTo>
                      <a:pt x="34" y="21"/>
                      <a:pt x="33" y="22"/>
                      <a:pt x="32" y="23"/>
                    </a:cubicBezTo>
                    <a:cubicBezTo>
                      <a:pt x="31" y="24"/>
                      <a:pt x="30" y="26"/>
                      <a:pt x="30" y="28"/>
                    </a:cubicBezTo>
                    <a:cubicBezTo>
                      <a:pt x="30" y="31"/>
                      <a:pt x="31" y="33"/>
                      <a:pt x="33" y="34"/>
                    </a:cubicBezTo>
                    <a:cubicBezTo>
                      <a:pt x="35" y="36"/>
                      <a:pt x="37" y="37"/>
                      <a:pt x="40" y="38"/>
                    </a:cubicBezTo>
                    <a:cubicBezTo>
                      <a:pt x="43" y="39"/>
                      <a:pt x="46" y="40"/>
                      <a:pt x="50" y="40"/>
                    </a:cubicBezTo>
                    <a:cubicBezTo>
                      <a:pt x="54" y="41"/>
                      <a:pt x="57" y="42"/>
                      <a:pt x="61" y="43"/>
                    </a:cubicBezTo>
                    <a:cubicBezTo>
                      <a:pt x="65" y="44"/>
                      <a:pt x="69" y="45"/>
                      <a:pt x="73" y="46"/>
                    </a:cubicBezTo>
                    <a:cubicBezTo>
                      <a:pt x="77" y="48"/>
                      <a:pt x="80" y="49"/>
                      <a:pt x="83" y="51"/>
                    </a:cubicBezTo>
                    <a:cubicBezTo>
                      <a:pt x="86" y="54"/>
                      <a:pt x="88" y="56"/>
                      <a:pt x="90" y="59"/>
                    </a:cubicBezTo>
                    <a:cubicBezTo>
                      <a:pt x="92" y="63"/>
                      <a:pt x="93" y="66"/>
                      <a:pt x="93" y="71"/>
                    </a:cubicBezTo>
                    <a:cubicBezTo>
                      <a:pt x="93" y="78"/>
                      <a:pt x="92" y="83"/>
                      <a:pt x="89" y="88"/>
                    </a:cubicBezTo>
                    <a:cubicBezTo>
                      <a:pt x="86" y="92"/>
                      <a:pt x="83" y="96"/>
                      <a:pt x="79" y="98"/>
                    </a:cubicBezTo>
                    <a:cubicBezTo>
                      <a:pt x="74" y="101"/>
                      <a:pt x="69" y="103"/>
                      <a:pt x="64" y="104"/>
                    </a:cubicBezTo>
                    <a:cubicBezTo>
                      <a:pt x="59" y="105"/>
                      <a:pt x="53" y="106"/>
                      <a:pt x="47" y="106"/>
                    </a:cubicBezTo>
                    <a:cubicBezTo>
                      <a:pt x="41" y="106"/>
                      <a:pt x="36" y="105"/>
                      <a:pt x="30" y="104"/>
                    </a:cubicBezTo>
                    <a:cubicBezTo>
                      <a:pt x="25" y="103"/>
                      <a:pt x="20" y="101"/>
                      <a:pt x="15" y="98"/>
                    </a:cubicBezTo>
                    <a:cubicBezTo>
                      <a:pt x="11" y="95"/>
                      <a:pt x="8" y="92"/>
                      <a:pt x="5" y="87"/>
                    </a:cubicBezTo>
                    <a:cubicBezTo>
                      <a:pt x="2" y="83"/>
                      <a:pt x="0" y="77"/>
                      <a:pt x="0" y="71"/>
                    </a:cubicBezTo>
                    <a:cubicBezTo>
                      <a:pt x="26" y="71"/>
                      <a:pt x="26" y="71"/>
                      <a:pt x="26" y="71"/>
                    </a:cubicBezTo>
                    <a:cubicBezTo>
                      <a:pt x="26" y="74"/>
                      <a:pt x="27" y="76"/>
                      <a:pt x="28" y="7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13" name="Freeform 18"/>
              <p:cNvSpPr>
                <a:spLocks noEditPoints="1"/>
              </p:cNvSpPr>
              <p:nvPr userDrawn="1"/>
            </p:nvSpPr>
            <p:spPr bwMode="auto">
              <a:xfrm>
                <a:off x="1627188" y="4383088"/>
                <a:ext cx="36513" cy="177800"/>
              </a:xfrm>
              <a:custGeom>
                <a:avLst/>
                <a:gdLst>
                  <a:gd name="T0" fmla="*/ 0 w 23"/>
                  <a:gd name="T1" fmla="*/ 18 h 112"/>
                  <a:gd name="T2" fmla="*/ 0 w 23"/>
                  <a:gd name="T3" fmla="*/ 0 h 112"/>
                  <a:gd name="T4" fmla="*/ 23 w 23"/>
                  <a:gd name="T5" fmla="*/ 0 h 112"/>
                  <a:gd name="T6" fmla="*/ 23 w 23"/>
                  <a:gd name="T7" fmla="*/ 18 h 112"/>
                  <a:gd name="T8" fmla="*/ 0 w 23"/>
                  <a:gd name="T9" fmla="*/ 18 h 112"/>
                  <a:gd name="T10" fmla="*/ 23 w 23"/>
                  <a:gd name="T11" fmla="*/ 31 h 112"/>
                  <a:gd name="T12" fmla="*/ 23 w 23"/>
                  <a:gd name="T13" fmla="*/ 112 h 112"/>
                  <a:gd name="T14" fmla="*/ 0 w 23"/>
                  <a:gd name="T15" fmla="*/ 112 h 112"/>
                  <a:gd name="T16" fmla="*/ 0 w 23"/>
                  <a:gd name="T17" fmla="*/ 31 h 112"/>
                  <a:gd name="T18" fmla="*/ 23 w 23"/>
                  <a:gd name="T19" fmla="*/ 31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112">
                    <a:moveTo>
                      <a:pt x="0" y="18"/>
                    </a:moveTo>
                    <a:lnTo>
                      <a:pt x="0" y="0"/>
                    </a:lnTo>
                    <a:lnTo>
                      <a:pt x="23" y="0"/>
                    </a:lnTo>
                    <a:lnTo>
                      <a:pt x="23" y="18"/>
                    </a:lnTo>
                    <a:lnTo>
                      <a:pt x="0" y="18"/>
                    </a:lnTo>
                    <a:close/>
                    <a:moveTo>
                      <a:pt x="23" y="31"/>
                    </a:moveTo>
                    <a:lnTo>
                      <a:pt x="23" y="112"/>
                    </a:lnTo>
                    <a:lnTo>
                      <a:pt x="0" y="112"/>
                    </a:lnTo>
                    <a:lnTo>
                      <a:pt x="0" y="31"/>
                    </a:lnTo>
                    <a:lnTo>
                      <a:pt x="23"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14" name="Freeform 19"/>
              <p:cNvSpPr>
                <a:spLocks/>
              </p:cNvSpPr>
              <p:nvPr userDrawn="1"/>
            </p:nvSpPr>
            <p:spPr bwMode="auto">
              <a:xfrm>
                <a:off x="1685925" y="4427538"/>
                <a:ext cx="122238" cy="133350"/>
              </a:xfrm>
              <a:custGeom>
                <a:avLst/>
                <a:gdLst>
                  <a:gd name="T0" fmla="*/ 26 w 94"/>
                  <a:gd name="T1" fmla="*/ 3 h 103"/>
                  <a:gd name="T2" fmla="*/ 26 w 94"/>
                  <a:gd name="T3" fmla="*/ 17 h 103"/>
                  <a:gd name="T4" fmla="*/ 27 w 94"/>
                  <a:gd name="T5" fmla="*/ 17 h 103"/>
                  <a:gd name="T6" fmla="*/ 40 w 94"/>
                  <a:gd name="T7" fmla="*/ 4 h 103"/>
                  <a:gd name="T8" fmla="*/ 57 w 94"/>
                  <a:gd name="T9" fmla="*/ 0 h 103"/>
                  <a:gd name="T10" fmla="*/ 76 w 94"/>
                  <a:gd name="T11" fmla="*/ 3 h 103"/>
                  <a:gd name="T12" fmla="*/ 87 w 94"/>
                  <a:gd name="T13" fmla="*/ 12 h 103"/>
                  <a:gd name="T14" fmla="*/ 92 w 94"/>
                  <a:gd name="T15" fmla="*/ 25 h 103"/>
                  <a:gd name="T16" fmla="*/ 94 w 94"/>
                  <a:gd name="T17" fmla="*/ 42 h 103"/>
                  <a:gd name="T18" fmla="*/ 94 w 94"/>
                  <a:gd name="T19" fmla="*/ 103 h 103"/>
                  <a:gd name="T20" fmla="*/ 67 w 94"/>
                  <a:gd name="T21" fmla="*/ 103 h 103"/>
                  <a:gd name="T22" fmla="*/ 67 w 94"/>
                  <a:gd name="T23" fmla="*/ 47 h 103"/>
                  <a:gd name="T24" fmla="*/ 63 w 94"/>
                  <a:gd name="T25" fmla="*/ 28 h 103"/>
                  <a:gd name="T26" fmla="*/ 49 w 94"/>
                  <a:gd name="T27" fmla="*/ 22 h 103"/>
                  <a:gd name="T28" fmla="*/ 33 w 94"/>
                  <a:gd name="T29" fmla="*/ 29 h 103"/>
                  <a:gd name="T30" fmla="*/ 28 w 94"/>
                  <a:gd name="T31" fmla="*/ 51 h 103"/>
                  <a:gd name="T32" fmla="*/ 28 w 94"/>
                  <a:gd name="T33" fmla="*/ 103 h 103"/>
                  <a:gd name="T34" fmla="*/ 0 w 94"/>
                  <a:gd name="T35" fmla="*/ 103 h 103"/>
                  <a:gd name="T36" fmla="*/ 0 w 94"/>
                  <a:gd name="T37" fmla="*/ 3 h 103"/>
                  <a:gd name="T38" fmla="*/ 26 w 94"/>
                  <a:gd name="T39" fmla="*/ 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4" h="103">
                    <a:moveTo>
                      <a:pt x="26" y="3"/>
                    </a:moveTo>
                    <a:cubicBezTo>
                      <a:pt x="26" y="17"/>
                      <a:pt x="26" y="17"/>
                      <a:pt x="26" y="17"/>
                    </a:cubicBezTo>
                    <a:cubicBezTo>
                      <a:pt x="27" y="17"/>
                      <a:pt x="27" y="17"/>
                      <a:pt x="27" y="17"/>
                    </a:cubicBezTo>
                    <a:cubicBezTo>
                      <a:pt x="30" y="11"/>
                      <a:pt x="35" y="7"/>
                      <a:pt x="40" y="4"/>
                    </a:cubicBezTo>
                    <a:cubicBezTo>
                      <a:pt x="46" y="2"/>
                      <a:pt x="52" y="0"/>
                      <a:pt x="57" y="0"/>
                    </a:cubicBezTo>
                    <a:cubicBezTo>
                      <a:pt x="65" y="0"/>
                      <a:pt x="71" y="1"/>
                      <a:pt x="76" y="3"/>
                    </a:cubicBezTo>
                    <a:cubicBezTo>
                      <a:pt x="80" y="5"/>
                      <a:pt x="84" y="8"/>
                      <a:pt x="87" y="12"/>
                    </a:cubicBezTo>
                    <a:cubicBezTo>
                      <a:pt x="89" y="15"/>
                      <a:pt x="91" y="20"/>
                      <a:pt x="92" y="25"/>
                    </a:cubicBezTo>
                    <a:cubicBezTo>
                      <a:pt x="94" y="30"/>
                      <a:pt x="94" y="35"/>
                      <a:pt x="94" y="42"/>
                    </a:cubicBezTo>
                    <a:cubicBezTo>
                      <a:pt x="94" y="103"/>
                      <a:pt x="94" y="103"/>
                      <a:pt x="94" y="103"/>
                    </a:cubicBezTo>
                    <a:cubicBezTo>
                      <a:pt x="67" y="103"/>
                      <a:pt x="67" y="103"/>
                      <a:pt x="67" y="103"/>
                    </a:cubicBezTo>
                    <a:cubicBezTo>
                      <a:pt x="67" y="47"/>
                      <a:pt x="67" y="47"/>
                      <a:pt x="67" y="47"/>
                    </a:cubicBezTo>
                    <a:cubicBezTo>
                      <a:pt x="67" y="38"/>
                      <a:pt x="65" y="32"/>
                      <a:pt x="63" y="28"/>
                    </a:cubicBezTo>
                    <a:cubicBezTo>
                      <a:pt x="60" y="24"/>
                      <a:pt x="56" y="22"/>
                      <a:pt x="49" y="22"/>
                    </a:cubicBezTo>
                    <a:cubicBezTo>
                      <a:pt x="41" y="22"/>
                      <a:pt x="36" y="24"/>
                      <a:pt x="33" y="29"/>
                    </a:cubicBezTo>
                    <a:cubicBezTo>
                      <a:pt x="29" y="33"/>
                      <a:pt x="28" y="41"/>
                      <a:pt x="28" y="51"/>
                    </a:cubicBezTo>
                    <a:cubicBezTo>
                      <a:pt x="28" y="103"/>
                      <a:pt x="28" y="103"/>
                      <a:pt x="28" y="103"/>
                    </a:cubicBezTo>
                    <a:cubicBezTo>
                      <a:pt x="0" y="103"/>
                      <a:pt x="0" y="103"/>
                      <a:pt x="0" y="103"/>
                    </a:cubicBezTo>
                    <a:cubicBezTo>
                      <a:pt x="0" y="3"/>
                      <a:pt x="0" y="3"/>
                      <a:pt x="0" y="3"/>
                    </a:cubicBezTo>
                    <a:lnTo>
                      <a:pt x="26"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15" name="Freeform 20"/>
              <p:cNvSpPr>
                <a:spLocks noEditPoints="1"/>
              </p:cNvSpPr>
              <p:nvPr userDrawn="1"/>
            </p:nvSpPr>
            <p:spPr bwMode="auto">
              <a:xfrm>
                <a:off x="1824038" y="4427538"/>
                <a:ext cx="128588" cy="136525"/>
              </a:xfrm>
              <a:custGeom>
                <a:avLst/>
                <a:gdLst>
                  <a:gd name="T0" fmla="*/ 34 w 100"/>
                  <a:gd name="T1" fmla="*/ 79 h 106"/>
                  <a:gd name="T2" fmla="*/ 52 w 100"/>
                  <a:gd name="T3" fmla="*/ 85 h 106"/>
                  <a:gd name="T4" fmla="*/ 67 w 100"/>
                  <a:gd name="T5" fmla="*/ 81 h 106"/>
                  <a:gd name="T6" fmla="*/ 74 w 100"/>
                  <a:gd name="T7" fmla="*/ 72 h 106"/>
                  <a:gd name="T8" fmla="*/ 98 w 100"/>
                  <a:gd name="T9" fmla="*/ 72 h 106"/>
                  <a:gd name="T10" fmla="*/ 80 w 100"/>
                  <a:gd name="T11" fmla="*/ 98 h 106"/>
                  <a:gd name="T12" fmla="*/ 51 w 100"/>
                  <a:gd name="T13" fmla="*/ 106 h 106"/>
                  <a:gd name="T14" fmla="*/ 30 w 100"/>
                  <a:gd name="T15" fmla="*/ 102 h 106"/>
                  <a:gd name="T16" fmla="*/ 14 w 100"/>
                  <a:gd name="T17" fmla="*/ 91 h 106"/>
                  <a:gd name="T18" fmla="*/ 4 w 100"/>
                  <a:gd name="T19" fmla="*/ 75 h 106"/>
                  <a:gd name="T20" fmla="*/ 0 w 100"/>
                  <a:gd name="T21" fmla="*/ 53 h 106"/>
                  <a:gd name="T22" fmla="*/ 4 w 100"/>
                  <a:gd name="T23" fmla="*/ 32 h 106"/>
                  <a:gd name="T24" fmla="*/ 14 w 100"/>
                  <a:gd name="T25" fmla="*/ 16 h 106"/>
                  <a:gd name="T26" fmla="*/ 31 w 100"/>
                  <a:gd name="T27" fmla="*/ 4 h 106"/>
                  <a:gd name="T28" fmla="*/ 51 w 100"/>
                  <a:gd name="T29" fmla="*/ 0 h 106"/>
                  <a:gd name="T30" fmla="*/ 74 w 100"/>
                  <a:gd name="T31" fmla="*/ 5 h 106"/>
                  <a:gd name="T32" fmla="*/ 89 w 100"/>
                  <a:gd name="T33" fmla="*/ 19 h 106"/>
                  <a:gd name="T34" fmla="*/ 98 w 100"/>
                  <a:gd name="T35" fmla="*/ 38 h 106"/>
                  <a:gd name="T36" fmla="*/ 100 w 100"/>
                  <a:gd name="T37" fmla="*/ 60 h 106"/>
                  <a:gd name="T38" fmla="*/ 28 w 100"/>
                  <a:gd name="T39" fmla="*/ 60 h 106"/>
                  <a:gd name="T40" fmla="*/ 34 w 100"/>
                  <a:gd name="T41" fmla="*/ 79 h 106"/>
                  <a:gd name="T42" fmla="*/ 66 w 100"/>
                  <a:gd name="T43" fmla="*/ 27 h 106"/>
                  <a:gd name="T44" fmla="*/ 51 w 100"/>
                  <a:gd name="T45" fmla="*/ 21 h 106"/>
                  <a:gd name="T46" fmla="*/ 40 w 100"/>
                  <a:gd name="T47" fmla="*/ 23 h 106"/>
                  <a:gd name="T48" fmla="*/ 33 w 100"/>
                  <a:gd name="T49" fmla="*/ 29 h 106"/>
                  <a:gd name="T50" fmla="*/ 29 w 100"/>
                  <a:gd name="T51" fmla="*/ 36 h 106"/>
                  <a:gd name="T52" fmla="*/ 28 w 100"/>
                  <a:gd name="T53" fmla="*/ 42 h 106"/>
                  <a:gd name="T54" fmla="*/ 72 w 100"/>
                  <a:gd name="T55" fmla="*/ 42 h 106"/>
                  <a:gd name="T56" fmla="*/ 66 w 100"/>
                  <a:gd name="T57" fmla="*/ 27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0" h="106">
                    <a:moveTo>
                      <a:pt x="34" y="79"/>
                    </a:moveTo>
                    <a:cubicBezTo>
                      <a:pt x="39" y="83"/>
                      <a:pt x="45" y="85"/>
                      <a:pt x="52" y="85"/>
                    </a:cubicBezTo>
                    <a:cubicBezTo>
                      <a:pt x="58" y="85"/>
                      <a:pt x="63" y="84"/>
                      <a:pt x="67" y="81"/>
                    </a:cubicBezTo>
                    <a:cubicBezTo>
                      <a:pt x="71" y="78"/>
                      <a:pt x="73" y="75"/>
                      <a:pt x="74" y="72"/>
                    </a:cubicBezTo>
                    <a:cubicBezTo>
                      <a:pt x="98" y="72"/>
                      <a:pt x="98" y="72"/>
                      <a:pt x="98" y="72"/>
                    </a:cubicBezTo>
                    <a:cubicBezTo>
                      <a:pt x="94" y="84"/>
                      <a:pt x="88" y="93"/>
                      <a:pt x="80" y="98"/>
                    </a:cubicBezTo>
                    <a:cubicBezTo>
                      <a:pt x="72" y="103"/>
                      <a:pt x="63" y="106"/>
                      <a:pt x="51" y="106"/>
                    </a:cubicBezTo>
                    <a:cubicBezTo>
                      <a:pt x="43" y="106"/>
                      <a:pt x="36" y="104"/>
                      <a:pt x="30" y="102"/>
                    </a:cubicBezTo>
                    <a:cubicBezTo>
                      <a:pt x="24" y="99"/>
                      <a:pt x="18" y="96"/>
                      <a:pt x="14" y="91"/>
                    </a:cubicBezTo>
                    <a:cubicBezTo>
                      <a:pt x="10" y="87"/>
                      <a:pt x="6" y="81"/>
                      <a:pt x="4" y="75"/>
                    </a:cubicBezTo>
                    <a:cubicBezTo>
                      <a:pt x="1" y="68"/>
                      <a:pt x="0" y="61"/>
                      <a:pt x="0" y="53"/>
                    </a:cubicBezTo>
                    <a:cubicBezTo>
                      <a:pt x="0" y="46"/>
                      <a:pt x="1" y="39"/>
                      <a:pt x="4" y="32"/>
                    </a:cubicBezTo>
                    <a:cubicBezTo>
                      <a:pt x="6" y="26"/>
                      <a:pt x="10" y="20"/>
                      <a:pt x="14" y="16"/>
                    </a:cubicBezTo>
                    <a:cubicBezTo>
                      <a:pt x="19" y="11"/>
                      <a:pt x="24" y="7"/>
                      <a:pt x="31" y="4"/>
                    </a:cubicBezTo>
                    <a:cubicBezTo>
                      <a:pt x="37" y="2"/>
                      <a:pt x="44" y="0"/>
                      <a:pt x="51" y="0"/>
                    </a:cubicBezTo>
                    <a:cubicBezTo>
                      <a:pt x="60" y="0"/>
                      <a:pt x="67" y="2"/>
                      <a:pt x="74" y="5"/>
                    </a:cubicBezTo>
                    <a:cubicBezTo>
                      <a:pt x="80" y="9"/>
                      <a:pt x="85" y="13"/>
                      <a:pt x="89" y="19"/>
                    </a:cubicBezTo>
                    <a:cubicBezTo>
                      <a:pt x="93" y="24"/>
                      <a:pt x="96" y="30"/>
                      <a:pt x="98" y="38"/>
                    </a:cubicBezTo>
                    <a:cubicBezTo>
                      <a:pt x="100" y="45"/>
                      <a:pt x="100" y="52"/>
                      <a:pt x="100" y="60"/>
                    </a:cubicBezTo>
                    <a:cubicBezTo>
                      <a:pt x="28" y="60"/>
                      <a:pt x="28" y="60"/>
                      <a:pt x="28" y="60"/>
                    </a:cubicBezTo>
                    <a:cubicBezTo>
                      <a:pt x="28" y="69"/>
                      <a:pt x="30" y="75"/>
                      <a:pt x="34" y="79"/>
                    </a:cubicBezTo>
                    <a:close/>
                    <a:moveTo>
                      <a:pt x="66" y="27"/>
                    </a:moveTo>
                    <a:cubicBezTo>
                      <a:pt x="62" y="23"/>
                      <a:pt x="57" y="21"/>
                      <a:pt x="51" y="21"/>
                    </a:cubicBezTo>
                    <a:cubicBezTo>
                      <a:pt x="46" y="21"/>
                      <a:pt x="43" y="22"/>
                      <a:pt x="40" y="23"/>
                    </a:cubicBezTo>
                    <a:cubicBezTo>
                      <a:pt x="37" y="25"/>
                      <a:pt x="34" y="27"/>
                      <a:pt x="33" y="29"/>
                    </a:cubicBezTo>
                    <a:cubicBezTo>
                      <a:pt x="31" y="31"/>
                      <a:pt x="30" y="33"/>
                      <a:pt x="29" y="36"/>
                    </a:cubicBezTo>
                    <a:cubicBezTo>
                      <a:pt x="28" y="38"/>
                      <a:pt x="28" y="40"/>
                      <a:pt x="28" y="42"/>
                    </a:cubicBezTo>
                    <a:cubicBezTo>
                      <a:pt x="72" y="42"/>
                      <a:pt x="72" y="42"/>
                      <a:pt x="72" y="42"/>
                    </a:cubicBezTo>
                    <a:cubicBezTo>
                      <a:pt x="71" y="35"/>
                      <a:pt x="69" y="30"/>
                      <a:pt x="66" y="27"/>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17" name="Freeform 21"/>
              <p:cNvSpPr>
                <a:spLocks/>
              </p:cNvSpPr>
              <p:nvPr userDrawn="1"/>
            </p:nvSpPr>
            <p:spPr bwMode="auto">
              <a:xfrm>
                <a:off x="1963738" y="4427538"/>
                <a:ext cx="119063" cy="136525"/>
              </a:xfrm>
              <a:custGeom>
                <a:avLst/>
                <a:gdLst>
                  <a:gd name="T0" fmla="*/ 28 w 93"/>
                  <a:gd name="T1" fmla="*/ 78 h 106"/>
                  <a:gd name="T2" fmla="*/ 33 w 93"/>
                  <a:gd name="T3" fmla="*/ 84 h 106"/>
                  <a:gd name="T4" fmla="*/ 39 w 93"/>
                  <a:gd name="T5" fmla="*/ 87 h 106"/>
                  <a:gd name="T6" fmla="*/ 47 w 93"/>
                  <a:gd name="T7" fmla="*/ 88 h 106"/>
                  <a:gd name="T8" fmla="*/ 53 w 93"/>
                  <a:gd name="T9" fmla="*/ 87 h 106"/>
                  <a:gd name="T10" fmla="*/ 59 w 93"/>
                  <a:gd name="T11" fmla="*/ 85 h 106"/>
                  <a:gd name="T12" fmla="*/ 63 w 93"/>
                  <a:gd name="T13" fmla="*/ 81 h 106"/>
                  <a:gd name="T14" fmla="*/ 65 w 93"/>
                  <a:gd name="T15" fmla="*/ 75 h 106"/>
                  <a:gd name="T16" fmla="*/ 57 w 93"/>
                  <a:gd name="T17" fmla="*/ 65 h 106"/>
                  <a:gd name="T18" fmla="*/ 34 w 93"/>
                  <a:gd name="T19" fmla="*/ 59 h 106"/>
                  <a:gd name="T20" fmla="*/ 22 w 93"/>
                  <a:gd name="T21" fmla="*/ 56 h 106"/>
                  <a:gd name="T22" fmla="*/ 12 w 93"/>
                  <a:gd name="T23" fmla="*/ 51 h 106"/>
                  <a:gd name="T24" fmla="*/ 5 w 93"/>
                  <a:gd name="T25" fmla="*/ 44 h 106"/>
                  <a:gd name="T26" fmla="*/ 2 w 93"/>
                  <a:gd name="T27" fmla="*/ 33 h 106"/>
                  <a:gd name="T28" fmla="*/ 6 w 93"/>
                  <a:gd name="T29" fmla="*/ 17 h 106"/>
                  <a:gd name="T30" fmla="*/ 16 w 93"/>
                  <a:gd name="T31" fmla="*/ 7 h 106"/>
                  <a:gd name="T32" fmla="*/ 30 w 93"/>
                  <a:gd name="T33" fmla="*/ 2 h 106"/>
                  <a:gd name="T34" fmla="*/ 46 w 93"/>
                  <a:gd name="T35" fmla="*/ 0 h 106"/>
                  <a:gd name="T36" fmla="*/ 62 w 93"/>
                  <a:gd name="T37" fmla="*/ 2 h 106"/>
                  <a:gd name="T38" fmla="*/ 75 w 93"/>
                  <a:gd name="T39" fmla="*/ 7 h 106"/>
                  <a:gd name="T40" fmla="*/ 85 w 93"/>
                  <a:gd name="T41" fmla="*/ 17 h 106"/>
                  <a:gd name="T42" fmla="*/ 90 w 93"/>
                  <a:gd name="T43" fmla="*/ 32 h 106"/>
                  <a:gd name="T44" fmla="*/ 64 w 93"/>
                  <a:gd name="T45" fmla="*/ 32 h 106"/>
                  <a:gd name="T46" fmla="*/ 58 w 93"/>
                  <a:gd name="T47" fmla="*/ 22 h 106"/>
                  <a:gd name="T48" fmla="*/ 45 w 93"/>
                  <a:gd name="T49" fmla="*/ 19 h 106"/>
                  <a:gd name="T50" fmla="*/ 40 w 93"/>
                  <a:gd name="T51" fmla="*/ 19 h 106"/>
                  <a:gd name="T52" fmla="*/ 35 w 93"/>
                  <a:gd name="T53" fmla="*/ 20 h 106"/>
                  <a:gd name="T54" fmla="*/ 31 w 93"/>
                  <a:gd name="T55" fmla="*/ 23 h 106"/>
                  <a:gd name="T56" fmla="*/ 30 w 93"/>
                  <a:gd name="T57" fmla="*/ 28 h 106"/>
                  <a:gd name="T58" fmla="*/ 32 w 93"/>
                  <a:gd name="T59" fmla="*/ 34 h 106"/>
                  <a:gd name="T60" fmla="*/ 40 w 93"/>
                  <a:gd name="T61" fmla="*/ 38 h 106"/>
                  <a:gd name="T62" fmla="*/ 49 w 93"/>
                  <a:gd name="T63" fmla="*/ 40 h 106"/>
                  <a:gd name="T64" fmla="*/ 61 w 93"/>
                  <a:gd name="T65" fmla="*/ 43 h 106"/>
                  <a:gd name="T66" fmla="*/ 73 w 93"/>
                  <a:gd name="T67" fmla="*/ 46 h 106"/>
                  <a:gd name="T68" fmla="*/ 83 w 93"/>
                  <a:gd name="T69" fmla="*/ 51 h 106"/>
                  <a:gd name="T70" fmla="*/ 90 w 93"/>
                  <a:gd name="T71" fmla="*/ 59 h 106"/>
                  <a:gd name="T72" fmla="*/ 93 w 93"/>
                  <a:gd name="T73" fmla="*/ 71 h 106"/>
                  <a:gd name="T74" fmla="*/ 89 w 93"/>
                  <a:gd name="T75" fmla="*/ 88 h 106"/>
                  <a:gd name="T76" fmla="*/ 78 w 93"/>
                  <a:gd name="T77" fmla="*/ 98 h 106"/>
                  <a:gd name="T78" fmla="*/ 64 w 93"/>
                  <a:gd name="T79" fmla="*/ 104 h 106"/>
                  <a:gd name="T80" fmla="*/ 47 w 93"/>
                  <a:gd name="T81" fmla="*/ 106 h 106"/>
                  <a:gd name="T82" fmla="*/ 30 w 93"/>
                  <a:gd name="T83" fmla="*/ 104 h 106"/>
                  <a:gd name="T84" fmla="*/ 15 w 93"/>
                  <a:gd name="T85" fmla="*/ 98 h 106"/>
                  <a:gd name="T86" fmla="*/ 4 w 93"/>
                  <a:gd name="T87" fmla="*/ 87 h 106"/>
                  <a:gd name="T88" fmla="*/ 0 w 93"/>
                  <a:gd name="T89" fmla="*/ 71 h 106"/>
                  <a:gd name="T90" fmla="*/ 26 w 93"/>
                  <a:gd name="T91" fmla="*/ 71 h 106"/>
                  <a:gd name="T92" fmla="*/ 28 w 93"/>
                  <a:gd name="T93" fmla="*/ 7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3" h="106">
                    <a:moveTo>
                      <a:pt x="28" y="78"/>
                    </a:moveTo>
                    <a:cubicBezTo>
                      <a:pt x="29" y="80"/>
                      <a:pt x="31" y="82"/>
                      <a:pt x="33" y="84"/>
                    </a:cubicBezTo>
                    <a:cubicBezTo>
                      <a:pt x="35" y="85"/>
                      <a:pt x="37" y="86"/>
                      <a:pt x="39" y="87"/>
                    </a:cubicBezTo>
                    <a:cubicBezTo>
                      <a:pt x="42" y="87"/>
                      <a:pt x="44" y="88"/>
                      <a:pt x="47" y="88"/>
                    </a:cubicBezTo>
                    <a:cubicBezTo>
                      <a:pt x="49" y="88"/>
                      <a:pt x="51" y="87"/>
                      <a:pt x="53" y="87"/>
                    </a:cubicBezTo>
                    <a:cubicBezTo>
                      <a:pt x="55" y="86"/>
                      <a:pt x="57" y="86"/>
                      <a:pt x="59" y="85"/>
                    </a:cubicBezTo>
                    <a:cubicBezTo>
                      <a:pt x="61" y="84"/>
                      <a:pt x="62" y="82"/>
                      <a:pt x="63" y="81"/>
                    </a:cubicBezTo>
                    <a:cubicBezTo>
                      <a:pt x="65" y="79"/>
                      <a:pt x="65" y="77"/>
                      <a:pt x="65" y="75"/>
                    </a:cubicBezTo>
                    <a:cubicBezTo>
                      <a:pt x="65" y="71"/>
                      <a:pt x="62" y="68"/>
                      <a:pt x="57" y="65"/>
                    </a:cubicBezTo>
                    <a:cubicBezTo>
                      <a:pt x="51" y="63"/>
                      <a:pt x="44" y="61"/>
                      <a:pt x="34" y="59"/>
                    </a:cubicBezTo>
                    <a:cubicBezTo>
                      <a:pt x="30" y="58"/>
                      <a:pt x="26" y="57"/>
                      <a:pt x="22" y="56"/>
                    </a:cubicBezTo>
                    <a:cubicBezTo>
                      <a:pt x="18" y="55"/>
                      <a:pt x="15" y="53"/>
                      <a:pt x="12" y="51"/>
                    </a:cubicBezTo>
                    <a:cubicBezTo>
                      <a:pt x="9" y="49"/>
                      <a:pt x="7" y="47"/>
                      <a:pt x="5" y="44"/>
                    </a:cubicBezTo>
                    <a:cubicBezTo>
                      <a:pt x="3" y="41"/>
                      <a:pt x="2" y="37"/>
                      <a:pt x="2" y="33"/>
                    </a:cubicBezTo>
                    <a:cubicBezTo>
                      <a:pt x="2" y="26"/>
                      <a:pt x="3" y="21"/>
                      <a:pt x="6" y="17"/>
                    </a:cubicBezTo>
                    <a:cubicBezTo>
                      <a:pt x="9" y="13"/>
                      <a:pt x="12" y="9"/>
                      <a:pt x="16" y="7"/>
                    </a:cubicBezTo>
                    <a:cubicBezTo>
                      <a:pt x="20" y="4"/>
                      <a:pt x="25" y="3"/>
                      <a:pt x="30" y="2"/>
                    </a:cubicBezTo>
                    <a:cubicBezTo>
                      <a:pt x="35" y="1"/>
                      <a:pt x="40" y="0"/>
                      <a:pt x="46" y="0"/>
                    </a:cubicBezTo>
                    <a:cubicBezTo>
                      <a:pt x="51" y="0"/>
                      <a:pt x="56" y="1"/>
                      <a:pt x="62" y="2"/>
                    </a:cubicBezTo>
                    <a:cubicBezTo>
                      <a:pt x="67" y="3"/>
                      <a:pt x="71" y="5"/>
                      <a:pt x="75" y="7"/>
                    </a:cubicBezTo>
                    <a:cubicBezTo>
                      <a:pt x="79" y="10"/>
                      <a:pt x="83" y="13"/>
                      <a:pt x="85" y="17"/>
                    </a:cubicBezTo>
                    <a:cubicBezTo>
                      <a:pt x="88" y="21"/>
                      <a:pt x="89" y="26"/>
                      <a:pt x="90" y="32"/>
                    </a:cubicBezTo>
                    <a:cubicBezTo>
                      <a:pt x="64" y="32"/>
                      <a:pt x="64" y="32"/>
                      <a:pt x="64" y="32"/>
                    </a:cubicBezTo>
                    <a:cubicBezTo>
                      <a:pt x="63" y="27"/>
                      <a:pt x="61" y="23"/>
                      <a:pt x="58" y="22"/>
                    </a:cubicBezTo>
                    <a:cubicBezTo>
                      <a:pt x="54" y="20"/>
                      <a:pt x="50" y="19"/>
                      <a:pt x="45" y="19"/>
                    </a:cubicBezTo>
                    <a:cubicBezTo>
                      <a:pt x="43" y="19"/>
                      <a:pt x="42" y="19"/>
                      <a:pt x="40" y="19"/>
                    </a:cubicBezTo>
                    <a:cubicBezTo>
                      <a:pt x="38" y="19"/>
                      <a:pt x="37" y="20"/>
                      <a:pt x="35" y="20"/>
                    </a:cubicBezTo>
                    <a:cubicBezTo>
                      <a:pt x="34" y="21"/>
                      <a:pt x="32" y="22"/>
                      <a:pt x="31" y="23"/>
                    </a:cubicBezTo>
                    <a:cubicBezTo>
                      <a:pt x="30" y="24"/>
                      <a:pt x="30" y="26"/>
                      <a:pt x="30" y="28"/>
                    </a:cubicBezTo>
                    <a:cubicBezTo>
                      <a:pt x="30" y="31"/>
                      <a:pt x="31" y="33"/>
                      <a:pt x="32" y="34"/>
                    </a:cubicBezTo>
                    <a:cubicBezTo>
                      <a:pt x="34" y="36"/>
                      <a:pt x="37" y="37"/>
                      <a:pt x="40" y="38"/>
                    </a:cubicBezTo>
                    <a:cubicBezTo>
                      <a:pt x="42" y="39"/>
                      <a:pt x="46" y="40"/>
                      <a:pt x="49" y="40"/>
                    </a:cubicBezTo>
                    <a:cubicBezTo>
                      <a:pt x="53" y="41"/>
                      <a:pt x="57" y="42"/>
                      <a:pt x="61" y="43"/>
                    </a:cubicBezTo>
                    <a:cubicBezTo>
                      <a:pt x="65" y="44"/>
                      <a:pt x="69" y="45"/>
                      <a:pt x="73" y="46"/>
                    </a:cubicBezTo>
                    <a:cubicBezTo>
                      <a:pt x="76" y="48"/>
                      <a:pt x="80" y="49"/>
                      <a:pt x="83" y="51"/>
                    </a:cubicBezTo>
                    <a:cubicBezTo>
                      <a:pt x="86" y="54"/>
                      <a:pt x="88" y="56"/>
                      <a:pt x="90" y="59"/>
                    </a:cubicBezTo>
                    <a:cubicBezTo>
                      <a:pt x="92" y="63"/>
                      <a:pt x="93" y="66"/>
                      <a:pt x="93" y="71"/>
                    </a:cubicBezTo>
                    <a:cubicBezTo>
                      <a:pt x="93" y="78"/>
                      <a:pt x="91" y="83"/>
                      <a:pt x="89" y="88"/>
                    </a:cubicBezTo>
                    <a:cubicBezTo>
                      <a:pt x="86" y="92"/>
                      <a:pt x="83" y="96"/>
                      <a:pt x="78" y="98"/>
                    </a:cubicBezTo>
                    <a:cubicBezTo>
                      <a:pt x="74" y="101"/>
                      <a:pt x="69" y="103"/>
                      <a:pt x="64" y="104"/>
                    </a:cubicBezTo>
                    <a:cubicBezTo>
                      <a:pt x="58" y="105"/>
                      <a:pt x="53" y="106"/>
                      <a:pt x="47" y="106"/>
                    </a:cubicBezTo>
                    <a:cubicBezTo>
                      <a:pt x="41" y="106"/>
                      <a:pt x="35" y="105"/>
                      <a:pt x="30" y="104"/>
                    </a:cubicBezTo>
                    <a:cubicBezTo>
                      <a:pt x="24" y="103"/>
                      <a:pt x="19" y="101"/>
                      <a:pt x="15" y="98"/>
                    </a:cubicBezTo>
                    <a:cubicBezTo>
                      <a:pt x="11" y="95"/>
                      <a:pt x="7" y="92"/>
                      <a:pt x="4" y="87"/>
                    </a:cubicBezTo>
                    <a:cubicBezTo>
                      <a:pt x="2" y="83"/>
                      <a:pt x="0" y="77"/>
                      <a:pt x="0" y="71"/>
                    </a:cubicBezTo>
                    <a:cubicBezTo>
                      <a:pt x="26" y="71"/>
                      <a:pt x="26" y="71"/>
                      <a:pt x="26" y="71"/>
                    </a:cubicBezTo>
                    <a:cubicBezTo>
                      <a:pt x="26" y="74"/>
                      <a:pt x="27" y="76"/>
                      <a:pt x="28" y="7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19" name="Freeform 22"/>
              <p:cNvSpPr>
                <a:spLocks/>
              </p:cNvSpPr>
              <p:nvPr userDrawn="1"/>
            </p:nvSpPr>
            <p:spPr bwMode="auto">
              <a:xfrm>
                <a:off x="2093913" y="4427538"/>
                <a:ext cx="119063" cy="136525"/>
              </a:xfrm>
              <a:custGeom>
                <a:avLst/>
                <a:gdLst>
                  <a:gd name="T0" fmla="*/ 27 w 92"/>
                  <a:gd name="T1" fmla="*/ 78 h 106"/>
                  <a:gd name="T2" fmla="*/ 32 w 92"/>
                  <a:gd name="T3" fmla="*/ 84 h 106"/>
                  <a:gd name="T4" fmla="*/ 39 w 92"/>
                  <a:gd name="T5" fmla="*/ 87 h 106"/>
                  <a:gd name="T6" fmla="*/ 47 w 92"/>
                  <a:gd name="T7" fmla="*/ 88 h 106"/>
                  <a:gd name="T8" fmla="*/ 53 w 92"/>
                  <a:gd name="T9" fmla="*/ 87 h 106"/>
                  <a:gd name="T10" fmla="*/ 59 w 92"/>
                  <a:gd name="T11" fmla="*/ 85 h 106"/>
                  <a:gd name="T12" fmla="*/ 63 w 92"/>
                  <a:gd name="T13" fmla="*/ 81 h 106"/>
                  <a:gd name="T14" fmla="*/ 65 w 92"/>
                  <a:gd name="T15" fmla="*/ 75 h 106"/>
                  <a:gd name="T16" fmla="*/ 57 w 92"/>
                  <a:gd name="T17" fmla="*/ 65 h 106"/>
                  <a:gd name="T18" fmla="*/ 34 w 92"/>
                  <a:gd name="T19" fmla="*/ 59 h 106"/>
                  <a:gd name="T20" fmla="*/ 22 w 92"/>
                  <a:gd name="T21" fmla="*/ 56 h 106"/>
                  <a:gd name="T22" fmla="*/ 12 w 92"/>
                  <a:gd name="T23" fmla="*/ 51 h 106"/>
                  <a:gd name="T24" fmla="*/ 5 w 92"/>
                  <a:gd name="T25" fmla="*/ 44 h 106"/>
                  <a:gd name="T26" fmla="*/ 2 w 92"/>
                  <a:gd name="T27" fmla="*/ 33 h 106"/>
                  <a:gd name="T28" fmla="*/ 6 w 92"/>
                  <a:gd name="T29" fmla="*/ 17 h 106"/>
                  <a:gd name="T30" fmla="*/ 16 w 92"/>
                  <a:gd name="T31" fmla="*/ 7 h 106"/>
                  <a:gd name="T32" fmla="*/ 30 w 92"/>
                  <a:gd name="T33" fmla="*/ 2 h 106"/>
                  <a:gd name="T34" fmla="*/ 45 w 92"/>
                  <a:gd name="T35" fmla="*/ 0 h 106"/>
                  <a:gd name="T36" fmla="*/ 61 w 92"/>
                  <a:gd name="T37" fmla="*/ 2 h 106"/>
                  <a:gd name="T38" fmla="*/ 75 w 92"/>
                  <a:gd name="T39" fmla="*/ 7 h 106"/>
                  <a:gd name="T40" fmla="*/ 85 w 92"/>
                  <a:gd name="T41" fmla="*/ 17 h 106"/>
                  <a:gd name="T42" fmla="*/ 90 w 92"/>
                  <a:gd name="T43" fmla="*/ 32 h 106"/>
                  <a:gd name="T44" fmla="*/ 63 w 92"/>
                  <a:gd name="T45" fmla="*/ 32 h 106"/>
                  <a:gd name="T46" fmla="*/ 57 w 92"/>
                  <a:gd name="T47" fmla="*/ 22 h 106"/>
                  <a:gd name="T48" fmla="*/ 45 w 92"/>
                  <a:gd name="T49" fmla="*/ 19 h 106"/>
                  <a:gd name="T50" fmla="*/ 40 w 92"/>
                  <a:gd name="T51" fmla="*/ 19 h 106"/>
                  <a:gd name="T52" fmla="*/ 35 w 92"/>
                  <a:gd name="T53" fmla="*/ 20 h 106"/>
                  <a:gd name="T54" fmla="*/ 31 w 92"/>
                  <a:gd name="T55" fmla="*/ 23 h 106"/>
                  <a:gd name="T56" fmla="*/ 29 w 92"/>
                  <a:gd name="T57" fmla="*/ 28 h 106"/>
                  <a:gd name="T58" fmla="*/ 32 w 92"/>
                  <a:gd name="T59" fmla="*/ 34 h 106"/>
                  <a:gd name="T60" fmla="*/ 39 w 92"/>
                  <a:gd name="T61" fmla="*/ 38 h 106"/>
                  <a:gd name="T62" fmla="*/ 49 w 92"/>
                  <a:gd name="T63" fmla="*/ 40 h 106"/>
                  <a:gd name="T64" fmla="*/ 61 w 92"/>
                  <a:gd name="T65" fmla="*/ 43 h 106"/>
                  <a:gd name="T66" fmla="*/ 72 w 92"/>
                  <a:gd name="T67" fmla="*/ 46 h 106"/>
                  <a:gd name="T68" fmla="*/ 82 w 92"/>
                  <a:gd name="T69" fmla="*/ 51 h 106"/>
                  <a:gd name="T70" fmla="*/ 90 w 92"/>
                  <a:gd name="T71" fmla="*/ 59 h 106"/>
                  <a:gd name="T72" fmla="*/ 92 w 92"/>
                  <a:gd name="T73" fmla="*/ 71 h 106"/>
                  <a:gd name="T74" fmla="*/ 88 w 92"/>
                  <a:gd name="T75" fmla="*/ 88 h 106"/>
                  <a:gd name="T76" fmla="*/ 78 w 92"/>
                  <a:gd name="T77" fmla="*/ 98 h 106"/>
                  <a:gd name="T78" fmla="*/ 63 w 92"/>
                  <a:gd name="T79" fmla="*/ 104 h 106"/>
                  <a:gd name="T80" fmla="*/ 47 w 92"/>
                  <a:gd name="T81" fmla="*/ 106 h 106"/>
                  <a:gd name="T82" fmla="*/ 30 w 92"/>
                  <a:gd name="T83" fmla="*/ 104 h 106"/>
                  <a:gd name="T84" fmla="*/ 15 w 92"/>
                  <a:gd name="T85" fmla="*/ 98 h 106"/>
                  <a:gd name="T86" fmla="*/ 4 w 92"/>
                  <a:gd name="T87" fmla="*/ 87 h 106"/>
                  <a:gd name="T88" fmla="*/ 0 w 92"/>
                  <a:gd name="T89" fmla="*/ 71 h 106"/>
                  <a:gd name="T90" fmla="*/ 26 w 92"/>
                  <a:gd name="T91" fmla="*/ 71 h 106"/>
                  <a:gd name="T92" fmla="*/ 27 w 92"/>
                  <a:gd name="T93" fmla="*/ 7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2" h="106">
                    <a:moveTo>
                      <a:pt x="27" y="78"/>
                    </a:moveTo>
                    <a:cubicBezTo>
                      <a:pt x="29" y="80"/>
                      <a:pt x="30" y="82"/>
                      <a:pt x="32" y="84"/>
                    </a:cubicBezTo>
                    <a:cubicBezTo>
                      <a:pt x="34" y="85"/>
                      <a:pt x="36" y="86"/>
                      <a:pt x="39" y="87"/>
                    </a:cubicBezTo>
                    <a:cubicBezTo>
                      <a:pt x="41" y="87"/>
                      <a:pt x="44" y="88"/>
                      <a:pt x="47" y="88"/>
                    </a:cubicBezTo>
                    <a:cubicBezTo>
                      <a:pt x="49" y="88"/>
                      <a:pt x="51" y="87"/>
                      <a:pt x="53" y="87"/>
                    </a:cubicBezTo>
                    <a:cubicBezTo>
                      <a:pt x="55" y="86"/>
                      <a:pt x="57" y="86"/>
                      <a:pt x="59" y="85"/>
                    </a:cubicBezTo>
                    <a:cubicBezTo>
                      <a:pt x="60" y="84"/>
                      <a:pt x="62" y="82"/>
                      <a:pt x="63" y="81"/>
                    </a:cubicBezTo>
                    <a:cubicBezTo>
                      <a:pt x="64" y="79"/>
                      <a:pt x="65" y="77"/>
                      <a:pt x="65" y="75"/>
                    </a:cubicBezTo>
                    <a:cubicBezTo>
                      <a:pt x="65" y="71"/>
                      <a:pt x="62" y="68"/>
                      <a:pt x="57" y="65"/>
                    </a:cubicBezTo>
                    <a:cubicBezTo>
                      <a:pt x="51" y="63"/>
                      <a:pt x="43" y="61"/>
                      <a:pt x="34" y="59"/>
                    </a:cubicBezTo>
                    <a:cubicBezTo>
                      <a:pt x="30" y="58"/>
                      <a:pt x="26" y="57"/>
                      <a:pt x="22" y="56"/>
                    </a:cubicBezTo>
                    <a:cubicBezTo>
                      <a:pt x="18" y="55"/>
                      <a:pt x="15" y="53"/>
                      <a:pt x="12" y="51"/>
                    </a:cubicBezTo>
                    <a:cubicBezTo>
                      <a:pt x="9" y="49"/>
                      <a:pt x="6" y="47"/>
                      <a:pt x="5" y="44"/>
                    </a:cubicBezTo>
                    <a:cubicBezTo>
                      <a:pt x="3" y="41"/>
                      <a:pt x="2" y="37"/>
                      <a:pt x="2" y="33"/>
                    </a:cubicBezTo>
                    <a:cubicBezTo>
                      <a:pt x="2" y="26"/>
                      <a:pt x="3" y="21"/>
                      <a:pt x="6" y="17"/>
                    </a:cubicBezTo>
                    <a:cubicBezTo>
                      <a:pt x="8" y="13"/>
                      <a:pt x="11" y="9"/>
                      <a:pt x="16" y="7"/>
                    </a:cubicBezTo>
                    <a:cubicBezTo>
                      <a:pt x="20" y="4"/>
                      <a:pt x="24" y="3"/>
                      <a:pt x="30" y="2"/>
                    </a:cubicBezTo>
                    <a:cubicBezTo>
                      <a:pt x="35" y="1"/>
                      <a:pt x="40" y="0"/>
                      <a:pt x="45" y="0"/>
                    </a:cubicBezTo>
                    <a:cubicBezTo>
                      <a:pt x="51" y="0"/>
                      <a:pt x="56" y="1"/>
                      <a:pt x="61" y="2"/>
                    </a:cubicBezTo>
                    <a:cubicBezTo>
                      <a:pt x="66" y="3"/>
                      <a:pt x="71" y="5"/>
                      <a:pt x="75" y="7"/>
                    </a:cubicBezTo>
                    <a:cubicBezTo>
                      <a:pt x="79" y="10"/>
                      <a:pt x="82" y="13"/>
                      <a:pt x="85" y="17"/>
                    </a:cubicBezTo>
                    <a:cubicBezTo>
                      <a:pt x="87" y="21"/>
                      <a:pt x="89" y="26"/>
                      <a:pt x="90" y="32"/>
                    </a:cubicBezTo>
                    <a:cubicBezTo>
                      <a:pt x="63" y="32"/>
                      <a:pt x="63" y="32"/>
                      <a:pt x="63" y="32"/>
                    </a:cubicBezTo>
                    <a:cubicBezTo>
                      <a:pt x="63" y="27"/>
                      <a:pt x="61" y="23"/>
                      <a:pt x="57" y="22"/>
                    </a:cubicBezTo>
                    <a:cubicBezTo>
                      <a:pt x="54" y="20"/>
                      <a:pt x="50" y="19"/>
                      <a:pt x="45" y="19"/>
                    </a:cubicBezTo>
                    <a:cubicBezTo>
                      <a:pt x="43" y="19"/>
                      <a:pt x="41" y="19"/>
                      <a:pt x="40" y="19"/>
                    </a:cubicBezTo>
                    <a:cubicBezTo>
                      <a:pt x="38" y="19"/>
                      <a:pt x="36" y="20"/>
                      <a:pt x="35" y="20"/>
                    </a:cubicBezTo>
                    <a:cubicBezTo>
                      <a:pt x="33" y="21"/>
                      <a:pt x="32" y="22"/>
                      <a:pt x="31" y="23"/>
                    </a:cubicBezTo>
                    <a:cubicBezTo>
                      <a:pt x="30" y="24"/>
                      <a:pt x="29" y="26"/>
                      <a:pt x="29" y="28"/>
                    </a:cubicBezTo>
                    <a:cubicBezTo>
                      <a:pt x="29" y="31"/>
                      <a:pt x="30" y="33"/>
                      <a:pt x="32" y="34"/>
                    </a:cubicBezTo>
                    <a:cubicBezTo>
                      <a:pt x="34" y="36"/>
                      <a:pt x="36" y="37"/>
                      <a:pt x="39" y="38"/>
                    </a:cubicBezTo>
                    <a:cubicBezTo>
                      <a:pt x="42" y="39"/>
                      <a:pt x="45" y="40"/>
                      <a:pt x="49" y="40"/>
                    </a:cubicBezTo>
                    <a:cubicBezTo>
                      <a:pt x="53" y="41"/>
                      <a:pt x="57" y="42"/>
                      <a:pt x="61" y="43"/>
                    </a:cubicBezTo>
                    <a:cubicBezTo>
                      <a:pt x="65" y="44"/>
                      <a:pt x="68" y="45"/>
                      <a:pt x="72" y="46"/>
                    </a:cubicBezTo>
                    <a:cubicBezTo>
                      <a:pt x="76" y="48"/>
                      <a:pt x="79" y="49"/>
                      <a:pt x="82" y="51"/>
                    </a:cubicBezTo>
                    <a:cubicBezTo>
                      <a:pt x="85" y="54"/>
                      <a:pt x="88" y="56"/>
                      <a:pt x="90" y="59"/>
                    </a:cubicBezTo>
                    <a:cubicBezTo>
                      <a:pt x="91" y="63"/>
                      <a:pt x="92" y="66"/>
                      <a:pt x="92" y="71"/>
                    </a:cubicBezTo>
                    <a:cubicBezTo>
                      <a:pt x="92" y="78"/>
                      <a:pt x="91" y="83"/>
                      <a:pt x="88" y="88"/>
                    </a:cubicBezTo>
                    <a:cubicBezTo>
                      <a:pt x="86" y="92"/>
                      <a:pt x="82" y="96"/>
                      <a:pt x="78" y="98"/>
                    </a:cubicBezTo>
                    <a:cubicBezTo>
                      <a:pt x="74" y="101"/>
                      <a:pt x="69" y="103"/>
                      <a:pt x="63" y="104"/>
                    </a:cubicBezTo>
                    <a:cubicBezTo>
                      <a:pt x="58" y="105"/>
                      <a:pt x="52" y="106"/>
                      <a:pt x="47" y="106"/>
                    </a:cubicBezTo>
                    <a:cubicBezTo>
                      <a:pt x="41" y="106"/>
                      <a:pt x="35" y="105"/>
                      <a:pt x="30" y="104"/>
                    </a:cubicBezTo>
                    <a:cubicBezTo>
                      <a:pt x="24" y="103"/>
                      <a:pt x="19" y="101"/>
                      <a:pt x="15" y="98"/>
                    </a:cubicBezTo>
                    <a:cubicBezTo>
                      <a:pt x="10" y="95"/>
                      <a:pt x="7" y="92"/>
                      <a:pt x="4" y="87"/>
                    </a:cubicBezTo>
                    <a:cubicBezTo>
                      <a:pt x="1" y="83"/>
                      <a:pt x="0" y="77"/>
                      <a:pt x="0" y="71"/>
                    </a:cubicBezTo>
                    <a:cubicBezTo>
                      <a:pt x="26" y="71"/>
                      <a:pt x="26" y="71"/>
                      <a:pt x="26" y="71"/>
                    </a:cubicBezTo>
                    <a:cubicBezTo>
                      <a:pt x="26" y="74"/>
                      <a:pt x="26" y="76"/>
                      <a:pt x="27" y="7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20" name="Freeform 23"/>
              <p:cNvSpPr>
                <a:spLocks/>
              </p:cNvSpPr>
              <p:nvPr userDrawn="1"/>
            </p:nvSpPr>
            <p:spPr bwMode="auto">
              <a:xfrm>
                <a:off x="1173163" y="4627563"/>
                <a:ext cx="150813" cy="187325"/>
              </a:xfrm>
              <a:custGeom>
                <a:avLst/>
                <a:gdLst>
                  <a:gd name="T0" fmla="*/ 32 w 117"/>
                  <a:gd name="T1" fmla="*/ 108 h 145"/>
                  <a:gd name="T2" fmla="*/ 39 w 117"/>
                  <a:gd name="T3" fmla="*/ 116 h 145"/>
                  <a:gd name="T4" fmla="*/ 49 w 117"/>
                  <a:gd name="T5" fmla="*/ 120 h 145"/>
                  <a:gd name="T6" fmla="*/ 60 w 117"/>
                  <a:gd name="T7" fmla="*/ 122 h 145"/>
                  <a:gd name="T8" fmla="*/ 69 w 117"/>
                  <a:gd name="T9" fmla="*/ 121 h 145"/>
                  <a:gd name="T10" fmla="*/ 78 w 117"/>
                  <a:gd name="T11" fmla="*/ 118 h 145"/>
                  <a:gd name="T12" fmla="*/ 84 w 117"/>
                  <a:gd name="T13" fmla="*/ 113 h 145"/>
                  <a:gd name="T14" fmla="*/ 87 w 117"/>
                  <a:gd name="T15" fmla="*/ 104 h 145"/>
                  <a:gd name="T16" fmla="*/ 84 w 117"/>
                  <a:gd name="T17" fmla="*/ 95 h 145"/>
                  <a:gd name="T18" fmla="*/ 74 w 117"/>
                  <a:gd name="T19" fmla="*/ 90 h 145"/>
                  <a:gd name="T20" fmla="*/ 61 w 117"/>
                  <a:gd name="T21" fmla="*/ 85 h 145"/>
                  <a:gd name="T22" fmla="*/ 46 w 117"/>
                  <a:gd name="T23" fmla="*/ 82 h 145"/>
                  <a:gd name="T24" fmla="*/ 31 w 117"/>
                  <a:gd name="T25" fmla="*/ 77 h 145"/>
                  <a:gd name="T26" fmla="*/ 18 w 117"/>
                  <a:gd name="T27" fmla="*/ 70 h 145"/>
                  <a:gd name="T28" fmla="*/ 8 w 117"/>
                  <a:gd name="T29" fmla="*/ 58 h 145"/>
                  <a:gd name="T30" fmla="*/ 5 w 117"/>
                  <a:gd name="T31" fmla="*/ 42 h 145"/>
                  <a:gd name="T32" fmla="*/ 9 w 117"/>
                  <a:gd name="T33" fmla="*/ 24 h 145"/>
                  <a:gd name="T34" fmla="*/ 21 w 117"/>
                  <a:gd name="T35" fmla="*/ 11 h 145"/>
                  <a:gd name="T36" fmla="*/ 38 w 117"/>
                  <a:gd name="T37" fmla="*/ 3 h 145"/>
                  <a:gd name="T38" fmla="*/ 56 w 117"/>
                  <a:gd name="T39" fmla="*/ 0 h 145"/>
                  <a:gd name="T40" fmla="*/ 77 w 117"/>
                  <a:gd name="T41" fmla="*/ 3 h 145"/>
                  <a:gd name="T42" fmla="*/ 95 w 117"/>
                  <a:gd name="T43" fmla="*/ 11 h 145"/>
                  <a:gd name="T44" fmla="*/ 107 w 117"/>
                  <a:gd name="T45" fmla="*/ 25 h 145"/>
                  <a:gd name="T46" fmla="*/ 112 w 117"/>
                  <a:gd name="T47" fmla="*/ 45 h 145"/>
                  <a:gd name="T48" fmla="*/ 82 w 117"/>
                  <a:gd name="T49" fmla="*/ 45 h 145"/>
                  <a:gd name="T50" fmla="*/ 80 w 117"/>
                  <a:gd name="T51" fmla="*/ 35 h 145"/>
                  <a:gd name="T52" fmla="*/ 74 w 117"/>
                  <a:gd name="T53" fmla="*/ 28 h 145"/>
                  <a:gd name="T54" fmla="*/ 65 w 117"/>
                  <a:gd name="T55" fmla="*/ 25 h 145"/>
                  <a:gd name="T56" fmla="*/ 55 w 117"/>
                  <a:gd name="T57" fmla="*/ 24 h 145"/>
                  <a:gd name="T58" fmla="*/ 48 w 117"/>
                  <a:gd name="T59" fmla="*/ 25 h 145"/>
                  <a:gd name="T60" fmla="*/ 41 w 117"/>
                  <a:gd name="T61" fmla="*/ 28 h 145"/>
                  <a:gd name="T62" fmla="*/ 36 w 117"/>
                  <a:gd name="T63" fmla="*/ 32 h 145"/>
                  <a:gd name="T64" fmla="*/ 34 w 117"/>
                  <a:gd name="T65" fmla="*/ 40 h 145"/>
                  <a:gd name="T66" fmla="*/ 36 w 117"/>
                  <a:gd name="T67" fmla="*/ 46 h 145"/>
                  <a:gd name="T68" fmla="*/ 42 w 117"/>
                  <a:gd name="T69" fmla="*/ 51 h 145"/>
                  <a:gd name="T70" fmla="*/ 54 w 117"/>
                  <a:gd name="T71" fmla="*/ 55 h 145"/>
                  <a:gd name="T72" fmla="*/ 75 w 117"/>
                  <a:gd name="T73" fmla="*/ 61 h 145"/>
                  <a:gd name="T74" fmla="*/ 86 w 117"/>
                  <a:gd name="T75" fmla="*/ 63 h 145"/>
                  <a:gd name="T76" fmla="*/ 100 w 117"/>
                  <a:gd name="T77" fmla="*/ 70 h 145"/>
                  <a:gd name="T78" fmla="*/ 112 w 117"/>
                  <a:gd name="T79" fmla="*/ 82 h 145"/>
                  <a:gd name="T80" fmla="*/ 117 w 117"/>
                  <a:gd name="T81" fmla="*/ 101 h 145"/>
                  <a:gd name="T82" fmla="*/ 113 w 117"/>
                  <a:gd name="T83" fmla="*/ 119 h 145"/>
                  <a:gd name="T84" fmla="*/ 102 w 117"/>
                  <a:gd name="T85" fmla="*/ 133 h 145"/>
                  <a:gd name="T86" fmla="*/ 84 w 117"/>
                  <a:gd name="T87" fmla="*/ 142 h 145"/>
                  <a:gd name="T88" fmla="*/ 59 w 117"/>
                  <a:gd name="T89" fmla="*/ 145 h 145"/>
                  <a:gd name="T90" fmla="*/ 37 w 117"/>
                  <a:gd name="T91" fmla="*/ 142 h 145"/>
                  <a:gd name="T92" fmla="*/ 18 w 117"/>
                  <a:gd name="T93" fmla="*/ 134 h 145"/>
                  <a:gd name="T94" fmla="*/ 5 w 117"/>
                  <a:gd name="T95" fmla="*/ 118 h 145"/>
                  <a:gd name="T96" fmla="*/ 0 w 117"/>
                  <a:gd name="T97" fmla="*/ 96 h 145"/>
                  <a:gd name="T98" fmla="*/ 30 w 117"/>
                  <a:gd name="T99" fmla="*/ 96 h 145"/>
                  <a:gd name="T100" fmla="*/ 32 w 117"/>
                  <a:gd name="T101" fmla="*/ 108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7" h="145">
                    <a:moveTo>
                      <a:pt x="32" y="108"/>
                    </a:moveTo>
                    <a:cubicBezTo>
                      <a:pt x="34" y="111"/>
                      <a:pt x="36" y="114"/>
                      <a:pt x="39" y="116"/>
                    </a:cubicBezTo>
                    <a:cubicBezTo>
                      <a:pt x="42" y="118"/>
                      <a:pt x="45" y="119"/>
                      <a:pt x="49" y="120"/>
                    </a:cubicBezTo>
                    <a:cubicBezTo>
                      <a:pt x="52" y="121"/>
                      <a:pt x="56" y="122"/>
                      <a:pt x="60" y="122"/>
                    </a:cubicBezTo>
                    <a:cubicBezTo>
                      <a:pt x="63" y="122"/>
                      <a:pt x="66" y="121"/>
                      <a:pt x="69" y="121"/>
                    </a:cubicBezTo>
                    <a:cubicBezTo>
                      <a:pt x="72" y="121"/>
                      <a:pt x="75" y="120"/>
                      <a:pt x="78" y="118"/>
                    </a:cubicBezTo>
                    <a:cubicBezTo>
                      <a:pt x="80" y="117"/>
                      <a:pt x="83" y="115"/>
                      <a:pt x="84" y="113"/>
                    </a:cubicBezTo>
                    <a:cubicBezTo>
                      <a:pt x="86" y="111"/>
                      <a:pt x="87" y="108"/>
                      <a:pt x="87" y="104"/>
                    </a:cubicBezTo>
                    <a:cubicBezTo>
                      <a:pt x="87" y="101"/>
                      <a:pt x="86" y="98"/>
                      <a:pt x="84" y="95"/>
                    </a:cubicBezTo>
                    <a:cubicBezTo>
                      <a:pt x="81" y="93"/>
                      <a:pt x="78" y="91"/>
                      <a:pt x="74" y="90"/>
                    </a:cubicBezTo>
                    <a:cubicBezTo>
                      <a:pt x="70" y="88"/>
                      <a:pt x="66" y="87"/>
                      <a:pt x="61" y="85"/>
                    </a:cubicBezTo>
                    <a:cubicBezTo>
                      <a:pt x="56" y="84"/>
                      <a:pt x="51" y="83"/>
                      <a:pt x="46" y="82"/>
                    </a:cubicBezTo>
                    <a:cubicBezTo>
                      <a:pt x="41" y="80"/>
                      <a:pt x="36" y="79"/>
                      <a:pt x="31" y="77"/>
                    </a:cubicBezTo>
                    <a:cubicBezTo>
                      <a:pt x="26" y="75"/>
                      <a:pt x="22" y="73"/>
                      <a:pt x="18" y="70"/>
                    </a:cubicBezTo>
                    <a:cubicBezTo>
                      <a:pt x="14" y="67"/>
                      <a:pt x="11" y="63"/>
                      <a:pt x="8" y="58"/>
                    </a:cubicBezTo>
                    <a:cubicBezTo>
                      <a:pt x="6" y="54"/>
                      <a:pt x="5" y="49"/>
                      <a:pt x="5" y="42"/>
                    </a:cubicBezTo>
                    <a:cubicBezTo>
                      <a:pt x="5" y="35"/>
                      <a:pt x="6" y="29"/>
                      <a:pt x="9" y="24"/>
                    </a:cubicBezTo>
                    <a:cubicBezTo>
                      <a:pt x="12" y="19"/>
                      <a:pt x="16" y="14"/>
                      <a:pt x="21" y="11"/>
                    </a:cubicBezTo>
                    <a:cubicBezTo>
                      <a:pt x="26" y="7"/>
                      <a:pt x="32" y="5"/>
                      <a:pt x="38" y="3"/>
                    </a:cubicBezTo>
                    <a:cubicBezTo>
                      <a:pt x="44" y="1"/>
                      <a:pt x="50" y="0"/>
                      <a:pt x="56" y="0"/>
                    </a:cubicBezTo>
                    <a:cubicBezTo>
                      <a:pt x="64" y="0"/>
                      <a:pt x="71" y="1"/>
                      <a:pt x="77" y="3"/>
                    </a:cubicBezTo>
                    <a:cubicBezTo>
                      <a:pt x="84" y="4"/>
                      <a:pt x="90" y="7"/>
                      <a:pt x="95" y="11"/>
                    </a:cubicBezTo>
                    <a:cubicBezTo>
                      <a:pt x="100" y="14"/>
                      <a:pt x="104" y="19"/>
                      <a:pt x="107" y="25"/>
                    </a:cubicBezTo>
                    <a:cubicBezTo>
                      <a:pt x="110" y="30"/>
                      <a:pt x="112" y="37"/>
                      <a:pt x="112" y="45"/>
                    </a:cubicBezTo>
                    <a:cubicBezTo>
                      <a:pt x="82" y="45"/>
                      <a:pt x="82" y="45"/>
                      <a:pt x="82" y="45"/>
                    </a:cubicBezTo>
                    <a:cubicBezTo>
                      <a:pt x="82" y="41"/>
                      <a:pt x="81" y="37"/>
                      <a:pt x="80" y="35"/>
                    </a:cubicBezTo>
                    <a:cubicBezTo>
                      <a:pt x="78" y="32"/>
                      <a:pt x="76" y="30"/>
                      <a:pt x="74" y="28"/>
                    </a:cubicBezTo>
                    <a:cubicBezTo>
                      <a:pt x="71" y="27"/>
                      <a:pt x="69" y="26"/>
                      <a:pt x="65" y="25"/>
                    </a:cubicBezTo>
                    <a:cubicBezTo>
                      <a:pt x="62" y="24"/>
                      <a:pt x="59" y="24"/>
                      <a:pt x="55" y="24"/>
                    </a:cubicBezTo>
                    <a:cubicBezTo>
                      <a:pt x="53" y="24"/>
                      <a:pt x="50" y="24"/>
                      <a:pt x="48" y="25"/>
                    </a:cubicBezTo>
                    <a:cubicBezTo>
                      <a:pt x="45" y="25"/>
                      <a:pt x="43" y="26"/>
                      <a:pt x="41" y="28"/>
                    </a:cubicBezTo>
                    <a:cubicBezTo>
                      <a:pt x="39" y="29"/>
                      <a:pt x="37" y="30"/>
                      <a:pt x="36" y="32"/>
                    </a:cubicBezTo>
                    <a:cubicBezTo>
                      <a:pt x="35" y="34"/>
                      <a:pt x="34" y="37"/>
                      <a:pt x="34" y="40"/>
                    </a:cubicBezTo>
                    <a:cubicBezTo>
                      <a:pt x="34" y="42"/>
                      <a:pt x="35" y="45"/>
                      <a:pt x="36" y="46"/>
                    </a:cubicBezTo>
                    <a:cubicBezTo>
                      <a:pt x="37" y="48"/>
                      <a:pt x="39" y="50"/>
                      <a:pt x="42" y="51"/>
                    </a:cubicBezTo>
                    <a:cubicBezTo>
                      <a:pt x="45" y="52"/>
                      <a:pt x="49" y="54"/>
                      <a:pt x="54" y="55"/>
                    </a:cubicBezTo>
                    <a:cubicBezTo>
                      <a:pt x="60" y="57"/>
                      <a:pt x="67" y="58"/>
                      <a:pt x="75" y="61"/>
                    </a:cubicBezTo>
                    <a:cubicBezTo>
                      <a:pt x="78" y="61"/>
                      <a:pt x="82" y="62"/>
                      <a:pt x="86" y="63"/>
                    </a:cubicBezTo>
                    <a:cubicBezTo>
                      <a:pt x="91" y="65"/>
                      <a:pt x="95" y="67"/>
                      <a:pt x="100" y="70"/>
                    </a:cubicBezTo>
                    <a:cubicBezTo>
                      <a:pt x="104" y="73"/>
                      <a:pt x="108" y="77"/>
                      <a:pt x="112" y="82"/>
                    </a:cubicBezTo>
                    <a:cubicBezTo>
                      <a:pt x="115" y="87"/>
                      <a:pt x="117" y="93"/>
                      <a:pt x="117" y="101"/>
                    </a:cubicBezTo>
                    <a:cubicBezTo>
                      <a:pt x="117" y="107"/>
                      <a:pt x="115" y="113"/>
                      <a:pt x="113" y="119"/>
                    </a:cubicBezTo>
                    <a:cubicBezTo>
                      <a:pt x="110" y="124"/>
                      <a:pt x="107" y="129"/>
                      <a:pt x="102" y="133"/>
                    </a:cubicBezTo>
                    <a:cubicBezTo>
                      <a:pt x="97" y="137"/>
                      <a:pt x="91" y="140"/>
                      <a:pt x="84" y="142"/>
                    </a:cubicBezTo>
                    <a:cubicBezTo>
                      <a:pt x="77" y="144"/>
                      <a:pt x="68" y="145"/>
                      <a:pt x="59" y="145"/>
                    </a:cubicBezTo>
                    <a:cubicBezTo>
                      <a:pt x="51" y="145"/>
                      <a:pt x="44" y="144"/>
                      <a:pt x="37" y="142"/>
                    </a:cubicBezTo>
                    <a:cubicBezTo>
                      <a:pt x="30" y="140"/>
                      <a:pt x="23" y="138"/>
                      <a:pt x="18" y="134"/>
                    </a:cubicBezTo>
                    <a:cubicBezTo>
                      <a:pt x="12" y="129"/>
                      <a:pt x="8" y="124"/>
                      <a:pt x="5" y="118"/>
                    </a:cubicBezTo>
                    <a:cubicBezTo>
                      <a:pt x="2" y="112"/>
                      <a:pt x="0" y="105"/>
                      <a:pt x="0" y="96"/>
                    </a:cubicBezTo>
                    <a:cubicBezTo>
                      <a:pt x="30" y="96"/>
                      <a:pt x="30" y="96"/>
                      <a:pt x="30" y="96"/>
                    </a:cubicBezTo>
                    <a:cubicBezTo>
                      <a:pt x="30" y="101"/>
                      <a:pt x="30" y="105"/>
                      <a:pt x="32" y="10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21" name="Freeform 24"/>
              <p:cNvSpPr>
                <a:spLocks noEditPoints="1"/>
              </p:cNvSpPr>
              <p:nvPr userDrawn="1"/>
            </p:nvSpPr>
            <p:spPr bwMode="auto">
              <a:xfrm>
                <a:off x="1333500" y="4678363"/>
                <a:ext cx="128588" cy="136525"/>
              </a:xfrm>
              <a:custGeom>
                <a:avLst/>
                <a:gdLst>
                  <a:gd name="T0" fmla="*/ 34 w 100"/>
                  <a:gd name="T1" fmla="*/ 79 h 106"/>
                  <a:gd name="T2" fmla="*/ 52 w 100"/>
                  <a:gd name="T3" fmla="*/ 85 h 106"/>
                  <a:gd name="T4" fmla="*/ 66 w 100"/>
                  <a:gd name="T5" fmla="*/ 81 h 106"/>
                  <a:gd name="T6" fmla="*/ 74 w 100"/>
                  <a:gd name="T7" fmla="*/ 72 h 106"/>
                  <a:gd name="T8" fmla="*/ 98 w 100"/>
                  <a:gd name="T9" fmla="*/ 72 h 106"/>
                  <a:gd name="T10" fmla="*/ 80 w 100"/>
                  <a:gd name="T11" fmla="*/ 98 h 106"/>
                  <a:gd name="T12" fmla="*/ 51 w 100"/>
                  <a:gd name="T13" fmla="*/ 106 h 106"/>
                  <a:gd name="T14" fmla="*/ 30 w 100"/>
                  <a:gd name="T15" fmla="*/ 102 h 106"/>
                  <a:gd name="T16" fmla="*/ 14 w 100"/>
                  <a:gd name="T17" fmla="*/ 91 h 106"/>
                  <a:gd name="T18" fmla="*/ 3 w 100"/>
                  <a:gd name="T19" fmla="*/ 74 h 106"/>
                  <a:gd name="T20" fmla="*/ 0 w 100"/>
                  <a:gd name="T21" fmla="*/ 53 h 106"/>
                  <a:gd name="T22" fmla="*/ 3 w 100"/>
                  <a:gd name="T23" fmla="*/ 32 h 106"/>
                  <a:gd name="T24" fmla="*/ 14 w 100"/>
                  <a:gd name="T25" fmla="*/ 15 h 106"/>
                  <a:gd name="T26" fmla="*/ 30 w 100"/>
                  <a:gd name="T27" fmla="*/ 4 h 106"/>
                  <a:gd name="T28" fmla="*/ 51 w 100"/>
                  <a:gd name="T29" fmla="*/ 0 h 106"/>
                  <a:gd name="T30" fmla="*/ 73 w 100"/>
                  <a:gd name="T31" fmla="*/ 5 h 106"/>
                  <a:gd name="T32" fmla="*/ 89 w 100"/>
                  <a:gd name="T33" fmla="*/ 18 h 106"/>
                  <a:gd name="T34" fmla="*/ 98 w 100"/>
                  <a:gd name="T35" fmla="*/ 37 h 106"/>
                  <a:gd name="T36" fmla="*/ 100 w 100"/>
                  <a:gd name="T37" fmla="*/ 60 h 106"/>
                  <a:gd name="T38" fmla="*/ 27 w 100"/>
                  <a:gd name="T39" fmla="*/ 60 h 106"/>
                  <a:gd name="T40" fmla="*/ 34 w 100"/>
                  <a:gd name="T41" fmla="*/ 79 h 106"/>
                  <a:gd name="T42" fmla="*/ 65 w 100"/>
                  <a:gd name="T43" fmla="*/ 26 h 106"/>
                  <a:gd name="T44" fmla="*/ 50 w 100"/>
                  <a:gd name="T45" fmla="*/ 21 h 106"/>
                  <a:gd name="T46" fmla="*/ 39 w 100"/>
                  <a:gd name="T47" fmla="*/ 23 h 106"/>
                  <a:gd name="T48" fmla="*/ 32 w 100"/>
                  <a:gd name="T49" fmla="*/ 29 h 106"/>
                  <a:gd name="T50" fmla="*/ 29 w 100"/>
                  <a:gd name="T51" fmla="*/ 36 h 106"/>
                  <a:gd name="T52" fmla="*/ 27 w 100"/>
                  <a:gd name="T53" fmla="*/ 42 h 106"/>
                  <a:gd name="T54" fmla="*/ 72 w 100"/>
                  <a:gd name="T55" fmla="*/ 42 h 106"/>
                  <a:gd name="T56" fmla="*/ 65 w 100"/>
                  <a:gd name="T57" fmla="*/ 2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0" h="106">
                    <a:moveTo>
                      <a:pt x="34" y="79"/>
                    </a:moveTo>
                    <a:cubicBezTo>
                      <a:pt x="38" y="83"/>
                      <a:pt x="44" y="85"/>
                      <a:pt x="52" y="85"/>
                    </a:cubicBezTo>
                    <a:cubicBezTo>
                      <a:pt x="57" y="85"/>
                      <a:pt x="62" y="84"/>
                      <a:pt x="66" y="81"/>
                    </a:cubicBezTo>
                    <a:cubicBezTo>
                      <a:pt x="70" y="78"/>
                      <a:pt x="73" y="75"/>
                      <a:pt x="74" y="72"/>
                    </a:cubicBezTo>
                    <a:cubicBezTo>
                      <a:pt x="98" y="72"/>
                      <a:pt x="98" y="72"/>
                      <a:pt x="98" y="72"/>
                    </a:cubicBezTo>
                    <a:cubicBezTo>
                      <a:pt x="94" y="84"/>
                      <a:pt x="88" y="93"/>
                      <a:pt x="80" y="98"/>
                    </a:cubicBezTo>
                    <a:cubicBezTo>
                      <a:pt x="72" y="103"/>
                      <a:pt x="62" y="106"/>
                      <a:pt x="51" y="106"/>
                    </a:cubicBezTo>
                    <a:cubicBezTo>
                      <a:pt x="43" y="106"/>
                      <a:pt x="36" y="104"/>
                      <a:pt x="30" y="102"/>
                    </a:cubicBezTo>
                    <a:cubicBezTo>
                      <a:pt x="23" y="99"/>
                      <a:pt x="18" y="96"/>
                      <a:pt x="14" y="91"/>
                    </a:cubicBezTo>
                    <a:cubicBezTo>
                      <a:pt x="9" y="86"/>
                      <a:pt x="6" y="81"/>
                      <a:pt x="3" y="74"/>
                    </a:cubicBezTo>
                    <a:cubicBezTo>
                      <a:pt x="1" y="68"/>
                      <a:pt x="0" y="61"/>
                      <a:pt x="0" y="53"/>
                    </a:cubicBezTo>
                    <a:cubicBezTo>
                      <a:pt x="0" y="46"/>
                      <a:pt x="1" y="39"/>
                      <a:pt x="3" y="32"/>
                    </a:cubicBezTo>
                    <a:cubicBezTo>
                      <a:pt x="6" y="26"/>
                      <a:pt x="9" y="20"/>
                      <a:pt x="14" y="15"/>
                    </a:cubicBezTo>
                    <a:cubicBezTo>
                      <a:pt x="18" y="11"/>
                      <a:pt x="24" y="7"/>
                      <a:pt x="30" y="4"/>
                    </a:cubicBezTo>
                    <a:cubicBezTo>
                      <a:pt x="36" y="2"/>
                      <a:pt x="43" y="0"/>
                      <a:pt x="51" y="0"/>
                    </a:cubicBezTo>
                    <a:cubicBezTo>
                      <a:pt x="59" y="0"/>
                      <a:pt x="67" y="2"/>
                      <a:pt x="73" y="5"/>
                    </a:cubicBezTo>
                    <a:cubicBezTo>
                      <a:pt x="80" y="8"/>
                      <a:pt x="85" y="13"/>
                      <a:pt x="89" y="18"/>
                    </a:cubicBezTo>
                    <a:cubicBezTo>
                      <a:pt x="93" y="24"/>
                      <a:pt x="96" y="30"/>
                      <a:pt x="98" y="37"/>
                    </a:cubicBezTo>
                    <a:cubicBezTo>
                      <a:pt x="99" y="44"/>
                      <a:pt x="100" y="52"/>
                      <a:pt x="100" y="60"/>
                    </a:cubicBezTo>
                    <a:cubicBezTo>
                      <a:pt x="27" y="60"/>
                      <a:pt x="27" y="60"/>
                      <a:pt x="27" y="60"/>
                    </a:cubicBezTo>
                    <a:cubicBezTo>
                      <a:pt x="28" y="69"/>
                      <a:pt x="30" y="75"/>
                      <a:pt x="34" y="79"/>
                    </a:cubicBezTo>
                    <a:close/>
                    <a:moveTo>
                      <a:pt x="65" y="26"/>
                    </a:moveTo>
                    <a:cubicBezTo>
                      <a:pt x="62" y="23"/>
                      <a:pt x="57" y="21"/>
                      <a:pt x="50" y="21"/>
                    </a:cubicBezTo>
                    <a:cubicBezTo>
                      <a:pt x="46" y="21"/>
                      <a:pt x="42" y="22"/>
                      <a:pt x="39" y="23"/>
                    </a:cubicBezTo>
                    <a:cubicBezTo>
                      <a:pt x="36" y="25"/>
                      <a:pt x="34" y="26"/>
                      <a:pt x="32" y="29"/>
                    </a:cubicBezTo>
                    <a:cubicBezTo>
                      <a:pt x="31" y="31"/>
                      <a:pt x="29" y="33"/>
                      <a:pt x="29" y="36"/>
                    </a:cubicBezTo>
                    <a:cubicBezTo>
                      <a:pt x="28" y="38"/>
                      <a:pt x="27" y="40"/>
                      <a:pt x="27" y="42"/>
                    </a:cubicBezTo>
                    <a:cubicBezTo>
                      <a:pt x="72" y="42"/>
                      <a:pt x="72" y="42"/>
                      <a:pt x="72" y="42"/>
                    </a:cubicBezTo>
                    <a:cubicBezTo>
                      <a:pt x="71" y="35"/>
                      <a:pt x="68" y="30"/>
                      <a:pt x="65" y="2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22" name="Freeform 25"/>
              <p:cNvSpPr>
                <a:spLocks/>
              </p:cNvSpPr>
              <p:nvPr userDrawn="1"/>
            </p:nvSpPr>
            <p:spPr bwMode="auto">
              <a:xfrm>
                <a:off x="1479550" y="4678363"/>
                <a:ext cx="82550" cy="133350"/>
              </a:xfrm>
              <a:custGeom>
                <a:avLst/>
                <a:gdLst>
                  <a:gd name="T0" fmla="*/ 26 w 64"/>
                  <a:gd name="T1" fmla="*/ 3 h 103"/>
                  <a:gd name="T2" fmla="*/ 26 w 64"/>
                  <a:gd name="T3" fmla="*/ 21 h 103"/>
                  <a:gd name="T4" fmla="*/ 27 w 64"/>
                  <a:gd name="T5" fmla="*/ 21 h 103"/>
                  <a:gd name="T6" fmla="*/ 32 w 64"/>
                  <a:gd name="T7" fmla="*/ 13 h 103"/>
                  <a:gd name="T8" fmla="*/ 39 w 64"/>
                  <a:gd name="T9" fmla="*/ 6 h 103"/>
                  <a:gd name="T10" fmla="*/ 48 w 64"/>
                  <a:gd name="T11" fmla="*/ 2 h 103"/>
                  <a:gd name="T12" fmla="*/ 58 w 64"/>
                  <a:gd name="T13" fmla="*/ 0 h 103"/>
                  <a:gd name="T14" fmla="*/ 64 w 64"/>
                  <a:gd name="T15" fmla="*/ 1 h 103"/>
                  <a:gd name="T16" fmla="*/ 64 w 64"/>
                  <a:gd name="T17" fmla="*/ 27 h 103"/>
                  <a:gd name="T18" fmla="*/ 60 w 64"/>
                  <a:gd name="T19" fmla="*/ 26 h 103"/>
                  <a:gd name="T20" fmla="*/ 55 w 64"/>
                  <a:gd name="T21" fmla="*/ 26 h 103"/>
                  <a:gd name="T22" fmla="*/ 42 w 64"/>
                  <a:gd name="T23" fmla="*/ 28 h 103"/>
                  <a:gd name="T24" fmla="*/ 33 w 64"/>
                  <a:gd name="T25" fmla="*/ 35 h 103"/>
                  <a:gd name="T26" fmla="*/ 29 w 64"/>
                  <a:gd name="T27" fmla="*/ 45 h 103"/>
                  <a:gd name="T28" fmla="*/ 27 w 64"/>
                  <a:gd name="T29" fmla="*/ 58 h 103"/>
                  <a:gd name="T30" fmla="*/ 27 w 64"/>
                  <a:gd name="T31" fmla="*/ 103 h 103"/>
                  <a:gd name="T32" fmla="*/ 0 w 64"/>
                  <a:gd name="T33" fmla="*/ 103 h 103"/>
                  <a:gd name="T34" fmla="*/ 0 w 64"/>
                  <a:gd name="T35" fmla="*/ 3 h 103"/>
                  <a:gd name="T36" fmla="*/ 26 w 64"/>
                  <a:gd name="T37" fmla="*/ 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4" h="103">
                    <a:moveTo>
                      <a:pt x="26" y="3"/>
                    </a:moveTo>
                    <a:cubicBezTo>
                      <a:pt x="26" y="21"/>
                      <a:pt x="26" y="21"/>
                      <a:pt x="26" y="21"/>
                    </a:cubicBezTo>
                    <a:cubicBezTo>
                      <a:pt x="27" y="21"/>
                      <a:pt x="27" y="21"/>
                      <a:pt x="27" y="21"/>
                    </a:cubicBezTo>
                    <a:cubicBezTo>
                      <a:pt x="28" y="18"/>
                      <a:pt x="30" y="16"/>
                      <a:pt x="32" y="13"/>
                    </a:cubicBezTo>
                    <a:cubicBezTo>
                      <a:pt x="34" y="10"/>
                      <a:pt x="36" y="8"/>
                      <a:pt x="39" y="6"/>
                    </a:cubicBezTo>
                    <a:cubicBezTo>
                      <a:pt x="42" y="4"/>
                      <a:pt x="45" y="3"/>
                      <a:pt x="48" y="2"/>
                    </a:cubicBezTo>
                    <a:cubicBezTo>
                      <a:pt x="52" y="1"/>
                      <a:pt x="55" y="0"/>
                      <a:pt x="58" y="0"/>
                    </a:cubicBezTo>
                    <a:cubicBezTo>
                      <a:pt x="60" y="0"/>
                      <a:pt x="62" y="1"/>
                      <a:pt x="64" y="1"/>
                    </a:cubicBezTo>
                    <a:cubicBezTo>
                      <a:pt x="64" y="27"/>
                      <a:pt x="64" y="27"/>
                      <a:pt x="64" y="27"/>
                    </a:cubicBezTo>
                    <a:cubicBezTo>
                      <a:pt x="63" y="26"/>
                      <a:pt x="62" y="26"/>
                      <a:pt x="60" y="26"/>
                    </a:cubicBezTo>
                    <a:cubicBezTo>
                      <a:pt x="58" y="26"/>
                      <a:pt x="56" y="26"/>
                      <a:pt x="55" y="26"/>
                    </a:cubicBezTo>
                    <a:cubicBezTo>
                      <a:pt x="50" y="26"/>
                      <a:pt x="45" y="27"/>
                      <a:pt x="42" y="28"/>
                    </a:cubicBezTo>
                    <a:cubicBezTo>
                      <a:pt x="38" y="30"/>
                      <a:pt x="36" y="32"/>
                      <a:pt x="33" y="35"/>
                    </a:cubicBezTo>
                    <a:cubicBezTo>
                      <a:pt x="31" y="38"/>
                      <a:pt x="30" y="41"/>
                      <a:pt x="29" y="45"/>
                    </a:cubicBezTo>
                    <a:cubicBezTo>
                      <a:pt x="28" y="49"/>
                      <a:pt x="27" y="53"/>
                      <a:pt x="27" y="58"/>
                    </a:cubicBezTo>
                    <a:cubicBezTo>
                      <a:pt x="27" y="103"/>
                      <a:pt x="27" y="103"/>
                      <a:pt x="27" y="103"/>
                    </a:cubicBezTo>
                    <a:cubicBezTo>
                      <a:pt x="0" y="103"/>
                      <a:pt x="0" y="103"/>
                      <a:pt x="0" y="103"/>
                    </a:cubicBezTo>
                    <a:cubicBezTo>
                      <a:pt x="0" y="3"/>
                      <a:pt x="0" y="3"/>
                      <a:pt x="0" y="3"/>
                    </a:cubicBezTo>
                    <a:lnTo>
                      <a:pt x="26"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23" name="Freeform 26"/>
              <p:cNvSpPr>
                <a:spLocks/>
              </p:cNvSpPr>
              <p:nvPr userDrawn="1"/>
            </p:nvSpPr>
            <p:spPr bwMode="auto">
              <a:xfrm>
                <a:off x="1573213" y="4681538"/>
                <a:ext cx="127000" cy="130175"/>
              </a:xfrm>
              <a:custGeom>
                <a:avLst/>
                <a:gdLst>
                  <a:gd name="T0" fmla="*/ 28 w 80"/>
                  <a:gd name="T1" fmla="*/ 82 h 82"/>
                  <a:gd name="T2" fmla="*/ 0 w 80"/>
                  <a:gd name="T3" fmla="*/ 0 h 82"/>
                  <a:gd name="T4" fmla="*/ 24 w 80"/>
                  <a:gd name="T5" fmla="*/ 0 h 82"/>
                  <a:gd name="T6" fmla="*/ 41 w 80"/>
                  <a:gd name="T7" fmla="*/ 56 h 82"/>
                  <a:gd name="T8" fmla="*/ 41 w 80"/>
                  <a:gd name="T9" fmla="*/ 56 h 82"/>
                  <a:gd name="T10" fmla="*/ 58 w 80"/>
                  <a:gd name="T11" fmla="*/ 0 h 82"/>
                  <a:gd name="T12" fmla="*/ 80 w 80"/>
                  <a:gd name="T13" fmla="*/ 0 h 82"/>
                  <a:gd name="T14" fmla="*/ 53 w 80"/>
                  <a:gd name="T15" fmla="*/ 82 h 82"/>
                  <a:gd name="T16" fmla="*/ 28 w 80"/>
                  <a:gd name="T17" fmla="*/ 8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82">
                    <a:moveTo>
                      <a:pt x="28" y="82"/>
                    </a:moveTo>
                    <a:lnTo>
                      <a:pt x="0" y="0"/>
                    </a:lnTo>
                    <a:lnTo>
                      <a:pt x="24" y="0"/>
                    </a:lnTo>
                    <a:lnTo>
                      <a:pt x="41" y="56"/>
                    </a:lnTo>
                    <a:lnTo>
                      <a:pt x="41" y="56"/>
                    </a:lnTo>
                    <a:lnTo>
                      <a:pt x="58" y="0"/>
                    </a:lnTo>
                    <a:lnTo>
                      <a:pt x="80" y="0"/>
                    </a:lnTo>
                    <a:lnTo>
                      <a:pt x="53" y="82"/>
                    </a:lnTo>
                    <a:lnTo>
                      <a:pt x="28" y="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24" name="Freeform 27"/>
              <p:cNvSpPr>
                <a:spLocks noEditPoints="1"/>
              </p:cNvSpPr>
              <p:nvPr userDrawn="1"/>
            </p:nvSpPr>
            <p:spPr bwMode="auto">
              <a:xfrm>
                <a:off x="1712913" y="4632326"/>
                <a:ext cx="34925" cy="179388"/>
              </a:xfrm>
              <a:custGeom>
                <a:avLst/>
                <a:gdLst>
                  <a:gd name="T0" fmla="*/ 0 w 22"/>
                  <a:gd name="T1" fmla="*/ 18 h 113"/>
                  <a:gd name="T2" fmla="*/ 0 w 22"/>
                  <a:gd name="T3" fmla="*/ 0 h 113"/>
                  <a:gd name="T4" fmla="*/ 22 w 22"/>
                  <a:gd name="T5" fmla="*/ 0 h 113"/>
                  <a:gd name="T6" fmla="*/ 22 w 22"/>
                  <a:gd name="T7" fmla="*/ 18 h 113"/>
                  <a:gd name="T8" fmla="*/ 0 w 22"/>
                  <a:gd name="T9" fmla="*/ 18 h 113"/>
                  <a:gd name="T10" fmla="*/ 22 w 22"/>
                  <a:gd name="T11" fmla="*/ 31 h 113"/>
                  <a:gd name="T12" fmla="*/ 22 w 22"/>
                  <a:gd name="T13" fmla="*/ 113 h 113"/>
                  <a:gd name="T14" fmla="*/ 0 w 22"/>
                  <a:gd name="T15" fmla="*/ 113 h 113"/>
                  <a:gd name="T16" fmla="*/ 0 w 22"/>
                  <a:gd name="T17" fmla="*/ 31 h 113"/>
                  <a:gd name="T18" fmla="*/ 22 w 22"/>
                  <a:gd name="T19" fmla="*/ 31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113">
                    <a:moveTo>
                      <a:pt x="0" y="18"/>
                    </a:moveTo>
                    <a:lnTo>
                      <a:pt x="0" y="0"/>
                    </a:lnTo>
                    <a:lnTo>
                      <a:pt x="22" y="0"/>
                    </a:lnTo>
                    <a:lnTo>
                      <a:pt x="22" y="18"/>
                    </a:lnTo>
                    <a:lnTo>
                      <a:pt x="0" y="18"/>
                    </a:lnTo>
                    <a:close/>
                    <a:moveTo>
                      <a:pt x="22" y="31"/>
                    </a:moveTo>
                    <a:lnTo>
                      <a:pt x="22" y="113"/>
                    </a:lnTo>
                    <a:lnTo>
                      <a:pt x="0" y="113"/>
                    </a:lnTo>
                    <a:lnTo>
                      <a:pt x="0" y="31"/>
                    </a:lnTo>
                    <a:lnTo>
                      <a:pt x="22"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25" name="Freeform 28"/>
              <p:cNvSpPr>
                <a:spLocks/>
              </p:cNvSpPr>
              <p:nvPr userDrawn="1"/>
            </p:nvSpPr>
            <p:spPr bwMode="auto">
              <a:xfrm>
                <a:off x="1766888" y="4678363"/>
                <a:ext cx="127000" cy="136525"/>
              </a:xfrm>
              <a:custGeom>
                <a:avLst/>
                <a:gdLst>
                  <a:gd name="T0" fmla="*/ 51 w 99"/>
                  <a:gd name="T1" fmla="*/ 21 h 106"/>
                  <a:gd name="T2" fmla="*/ 40 w 99"/>
                  <a:gd name="T3" fmla="*/ 24 h 106"/>
                  <a:gd name="T4" fmla="*/ 33 w 99"/>
                  <a:gd name="T5" fmla="*/ 32 h 106"/>
                  <a:gd name="T6" fmla="*/ 29 w 99"/>
                  <a:gd name="T7" fmla="*/ 42 h 106"/>
                  <a:gd name="T8" fmla="*/ 28 w 99"/>
                  <a:gd name="T9" fmla="*/ 53 h 106"/>
                  <a:gd name="T10" fmla="*/ 29 w 99"/>
                  <a:gd name="T11" fmla="*/ 64 h 106"/>
                  <a:gd name="T12" fmla="*/ 33 w 99"/>
                  <a:gd name="T13" fmla="*/ 75 h 106"/>
                  <a:gd name="T14" fmla="*/ 40 w 99"/>
                  <a:gd name="T15" fmla="*/ 82 h 106"/>
                  <a:gd name="T16" fmla="*/ 51 w 99"/>
                  <a:gd name="T17" fmla="*/ 85 h 106"/>
                  <a:gd name="T18" fmla="*/ 66 w 99"/>
                  <a:gd name="T19" fmla="*/ 79 h 106"/>
                  <a:gd name="T20" fmla="*/ 73 w 99"/>
                  <a:gd name="T21" fmla="*/ 65 h 106"/>
                  <a:gd name="T22" fmla="*/ 99 w 99"/>
                  <a:gd name="T23" fmla="*/ 65 h 106"/>
                  <a:gd name="T24" fmla="*/ 84 w 99"/>
                  <a:gd name="T25" fmla="*/ 95 h 106"/>
                  <a:gd name="T26" fmla="*/ 51 w 99"/>
                  <a:gd name="T27" fmla="*/ 106 h 106"/>
                  <a:gd name="T28" fmla="*/ 30 w 99"/>
                  <a:gd name="T29" fmla="*/ 102 h 106"/>
                  <a:gd name="T30" fmla="*/ 14 w 99"/>
                  <a:gd name="T31" fmla="*/ 91 h 106"/>
                  <a:gd name="T32" fmla="*/ 4 w 99"/>
                  <a:gd name="T33" fmla="*/ 75 h 106"/>
                  <a:gd name="T34" fmla="*/ 0 w 99"/>
                  <a:gd name="T35" fmla="*/ 54 h 106"/>
                  <a:gd name="T36" fmla="*/ 4 w 99"/>
                  <a:gd name="T37" fmla="*/ 33 h 106"/>
                  <a:gd name="T38" fmla="*/ 14 w 99"/>
                  <a:gd name="T39" fmla="*/ 16 h 106"/>
                  <a:gd name="T40" fmla="*/ 30 w 99"/>
                  <a:gd name="T41" fmla="*/ 4 h 106"/>
                  <a:gd name="T42" fmla="*/ 51 w 99"/>
                  <a:gd name="T43" fmla="*/ 0 h 106"/>
                  <a:gd name="T44" fmla="*/ 69 w 99"/>
                  <a:gd name="T45" fmla="*/ 2 h 106"/>
                  <a:gd name="T46" fmla="*/ 83 w 99"/>
                  <a:gd name="T47" fmla="*/ 10 h 106"/>
                  <a:gd name="T48" fmla="*/ 94 w 99"/>
                  <a:gd name="T49" fmla="*/ 21 h 106"/>
                  <a:gd name="T50" fmla="*/ 99 w 99"/>
                  <a:gd name="T51" fmla="*/ 38 h 106"/>
                  <a:gd name="T52" fmla="*/ 72 w 99"/>
                  <a:gd name="T53" fmla="*/ 38 h 106"/>
                  <a:gd name="T54" fmla="*/ 51 w 99"/>
                  <a:gd name="T55" fmla="*/ 21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9" h="106">
                    <a:moveTo>
                      <a:pt x="51" y="21"/>
                    </a:moveTo>
                    <a:cubicBezTo>
                      <a:pt x="47" y="21"/>
                      <a:pt x="43" y="22"/>
                      <a:pt x="40" y="24"/>
                    </a:cubicBezTo>
                    <a:cubicBezTo>
                      <a:pt x="37" y="26"/>
                      <a:pt x="35" y="28"/>
                      <a:pt x="33" y="32"/>
                    </a:cubicBezTo>
                    <a:cubicBezTo>
                      <a:pt x="31" y="35"/>
                      <a:pt x="30" y="38"/>
                      <a:pt x="29" y="42"/>
                    </a:cubicBezTo>
                    <a:cubicBezTo>
                      <a:pt x="28" y="46"/>
                      <a:pt x="28" y="50"/>
                      <a:pt x="28" y="53"/>
                    </a:cubicBezTo>
                    <a:cubicBezTo>
                      <a:pt x="28" y="57"/>
                      <a:pt x="28" y="61"/>
                      <a:pt x="29" y="64"/>
                    </a:cubicBezTo>
                    <a:cubicBezTo>
                      <a:pt x="30" y="68"/>
                      <a:pt x="31" y="72"/>
                      <a:pt x="33" y="75"/>
                    </a:cubicBezTo>
                    <a:cubicBezTo>
                      <a:pt x="34" y="78"/>
                      <a:pt x="37" y="80"/>
                      <a:pt x="40" y="82"/>
                    </a:cubicBezTo>
                    <a:cubicBezTo>
                      <a:pt x="43" y="84"/>
                      <a:pt x="46" y="85"/>
                      <a:pt x="51" y="85"/>
                    </a:cubicBezTo>
                    <a:cubicBezTo>
                      <a:pt x="57" y="85"/>
                      <a:pt x="62" y="83"/>
                      <a:pt x="66" y="79"/>
                    </a:cubicBezTo>
                    <a:cubicBezTo>
                      <a:pt x="69" y="76"/>
                      <a:pt x="72" y="71"/>
                      <a:pt x="73" y="65"/>
                    </a:cubicBezTo>
                    <a:cubicBezTo>
                      <a:pt x="99" y="65"/>
                      <a:pt x="99" y="65"/>
                      <a:pt x="99" y="65"/>
                    </a:cubicBezTo>
                    <a:cubicBezTo>
                      <a:pt x="97" y="78"/>
                      <a:pt x="92" y="88"/>
                      <a:pt x="84" y="95"/>
                    </a:cubicBezTo>
                    <a:cubicBezTo>
                      <a:pt x="75" y="102"/>
                      <a:pt x="64" y="106"/>
                      <a:pt x="51" y="106"/>
                    </a:cubicBezTo>
                    <a:cubicBezTo>
                      <a:pt x="43" y="106"/>
                      <a:pt x="36" y="104"/>
                      <a:pt x="30" y="102"/>
                    </a:cubicBezTo>
                    <a:cubicBezTo>
                      <a:pt x="24" y="99"/>
                      <a:pt x="19" y="96"/>
                      <a:pt x="14" y="91"/>
                    </a:cubicBezTo>
                    <a:cubicBezTo>
                      <a:pt x="10" y="87"/>
                      <a:pt x="6" y="81"/>
                      <a:pt x="4" y="75"/>
                    </a:cubicBezTo>
                    <a:cubicBezTo>
                      <a:pt x="2" y="69"/>
                      <a:pt x="0" y="62"/>
                      <a:pt x="0" y="54"/>
                    </a:cubicBezTo>
                    <a:cubicBezTo>
                      <a:pt x="0" y="47"/>
                      <a:pt x="1" y="39"/>
                      <a:pt x="4" y="33"/>
                    </a:cubicBezTo>
                    <a:cubicBezTo>
                      <a:pt x="6" y="26"/>
                      <a:pt x="9" y="20"/>
                      <a:pt x="14" y="16"/>
                    </a:cubicBezTo>
                    <a:cubicBezTo>
                      <a:pt x="18" y="11"/>
                      <a:pt x="23" y="7"/>
                      <a:pt x="30" y="4"/>
                    </a:cubicBezTo>
                    <a:cubicBezTo>
                      <a:pt x="36" y="2"/>
                      <a:pt x="43" y="0"/>
                      <a:pt x="51" y="0"/>
                    </a:cubicBezTo>
                    <a:cubicBezTo>
                      <a:pt x="57" y="0"/>
                      <a:pt x="63" y="1"/>
                      <a:pt x="69" y="2"/>
                    </a:cubicBezTo>
                    <a:cubicBezTo>
                      <a:pt x="74" y="4"/>
                      <a:pt x="79" y="6"/>
                      <a:pt x="83" y="10"/>
                    </a:cubicBezTo>
                    <a:cubicBezTo>
                      <a:pt x="88" y="13"/>
                      <a:pt x="91" y="17"/>
                      <a:pt x="94" y="21"/>
                    </a:cubicBezTo>
                    <a:cubicBezTo>
                      <a:pt x="97" y="26"/>
                      <a:pt x="98" y="32"/>
                      <a:pt x="99" y="38"/>
                    </a:cubicBezTo>
                    <a:cubicBezTo>
                      <a:pt x="72" y="38"/>
                      <a:pt x="72" y="38"/>
                      <a:pt x="72" y="38"/>
                    </a:cubicBezTo>
                    <a:cubicBezTo>
                      <a:pt x="70" y="27"/>
                      <a:pt x="63" y="21"/>
                      <a:pt x="51" y="2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26" name="Freeform 29"/>
              <p:cNvSpPr>
                <a:spLocks noEditPoints="1"/>
              </p:cNvSpPr>
              <p:nvPr userDrawn="1"/>
            </p:nvSpPr>
            <p:spPr bwMode="auto">
              <a:xfrm>
                <a:off x="1903413" y="4678363"/>
                <a:ext cx="130175" cy="136525"/>
              </a:xfrm>
              <a:custGeom>
                <a:avLst/>
                <a:gdLst>
                  <a:gd name="T0" fmla="*/ 35 w 101"/>
                  <a:gd name="T1" fmla="*/ 79 h 106"/>
                  <a:gd name="T2" fmla="*/ 52 w 101"/>
                  <a:gd name="T3" fmla="*/ 85 h 106"/>
                  <a:gd name="T4" fmla="*/ 67 w 101"/>
                  <a:gd name="T5" fmla="*/ 81 h 106"/>
                  <a:gd name="T6" fmla="*/ 74 w 101"/>
                  <a:gd name="T7" fmla="*/ 72 h 106"/>
                  <a:gd name="T8" fmla="*/ 98 w 101"/>
                  <a:gd name="T9" fmla="*/ 72 h 106"/>
                  <a:gd name="T10" fmla="*/ 81 w 101"/>
                  <a:gd name="T11" fmla="*/ 98 h 106"/>
                  <a:gd name="T12" fmla="*/ 51 w 101"/>
                  <a:gd name="T13" fmla="*/ 106 h 106"/>
                  <a:gd name="T14" fmla="*/ 30 w 101"/>
                  <a:gd name="T15" fmla="*/ 102 h 106"/>
                  <a:gd name="T16" fmla="*/ 14 w 101"/>
                  <a:gd name="T17" fmla="*/ 91 h 106"/>
                  <a:gd name="T18" fmla="*/ 4 w 101"/>
                  <a:gd name="T19" fmla="*/ 74 h 106"/>
                  <a:gd name="T20" fmla="*/ 0 w 101"/>
                  <a:gd name="T21" fmla="*/ 53 h 106"/>
                  <a:gd name="T22" fmla="*/ 4 w 101"/>
                  <a:gd name="T23" fmla="*/ 32 h 106"/>
                  <a:gd name="T24" fmla="*/ 14 w 101"/>
                  <a:gd name="T25" fmla="*/ 15 h 106"/>
                  <a:gd name="T26" fmla="*/ 31 w 101"/>
                  <a:gd name="T27" fmla="*/ 4 h 106"/>
                  <a:gd name="T28" fmla="*/ 51 w 101"/>
                  <a:gd name="T29" fmla="*/ 0 h 106"/>
                  <a:gd name="T30" fmla="*/ 74 w 101"/>
                  <a:gd name="T31" fmla="*/ 5 h 106"/>
                  <a:gd name="T32" fmla="*/ 89 w 101"/>
                  <a:gd name="T33" fmla="*/ 18 h 106"/>
                  <a:gd name="T34" fmla="*/ 98 w 101"/>
                  <a:gd name="T35" fmla="*/ 37 h 106"/>
                  <a:gd name="T36" fmla="*/ 100 w 101"/>
                  <a:gd name="T37" fmla="*/ 60 h 106"/>
                  <a:gd name="T38" fmla="*/ 28 w 101"/>
                  <a:gd name="T39" fmla="*/ 60 h 106"/>
                  <a:gd name="T40" fmla="*/ 35 w 101"/>
                  <a:gd name="T41" fmla="*/ 79 h 106"/>
                  <a:gd name="T42" fmla="*/ 66 w 101"/>
                  <a:gd name="T43" fmla="*/ 26 h 106"/>
                  <a:gd name="T44" fmla="*/ 51 w 101"/>
                  <a:gd name="T45" fmla="*/ 21 h 106"/>
                  <a:gd name="T46" fmla="*/ 40 w 101"/>
                  <a:gd name="T47" fmla="*/ 23 h 106"/>
                  <a:gd name="T48" fmla="*/ 33 w 101"/>
                  <a:gd name="T49" fmla="*/ 29 h 106"/>
                  <a:gd name="T50" fmla="*/ 29 w 101"/>
                  <a:gd name="T51" fmla="*/ 36 h 106"/>
                  <a:gd name="T52" fmla="*/ 28 w 101"/>
                  <a:gd name="T53" fmla="*/ 42 h 106"/>
                  <a:gd name="T54" fmla="*/ 73 w 101"/>
                  <a:gd name="T55" fmla="*/ 42 h 106"/>
                  <a:gd name="T56" fmla="*/ 66 w 101"/>
                  <a:gd name="T57" fmla="*/ 2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1" h="106">
                    <a:moveTo>
                      <a:pt x="35" y="79"/>
                    </a:moveTo>
                    <a:cubicBezTo>
                      <a:pt x="39" y="83"/>
                      <a:pt x="45" y="85"/>
                      <a:pt x="52" y="85"/>
                    </a:cubicBezTo>
                    <a:cubicBezTo>
                      <a:pt x="58" y="85"/>
                      <a:pt x="63" y="84"/>
                      <a:pt x="67" y="81"/>
                    </a:cubicBezTo>
                    <a:cubicBezTo>
                      <a:pt x="71" y="78"/>
                      <a:pt x="73" y="75"/>
                      <a:pt x="74" y="72"/>
                    </a:cubicBezTo>
                    <a:cubicBezTo>
                      <a:pt x="98" y="72"/>
                      <a:pt x="98" y="72"/>
                      <a:pt x="98" y="72"/>
                    </a:cubicBezTo>
                    <a:cubicBezTo>
                      <a:pt x="94" y="84"/>
                      <a:pt x="89" y="93"/>
                      <a:pt x="81" y="98"/>
                    </a:cubicBezTo>
                    <a:cubicBezTo>
                      <a:pt x="73" y="103"/>
                      <a:pt x="63" y="106"/>
                      <a:pt x="51" y="106"/>
                    </a:cubicBezTo>
                    <a:cubicBezTo>
                      <a:pt x="44" y="106"/>
                      <a:pt x="36" y="104"/>
                      <a:pt x="30" y="102"/>
                    </a:cubicBezTo>
                    <a:cubicBezTo>
                      <a:pt x="24" y="99"/>
                      <a:pt x="18" y="96"/>
                      <a:pt x="14" y="91"/>
                    </a:cubicBezTo>
                    <a:cubicBezTo>
                      <a:pt x="10" y="86"/>
                      <a:pt x="6" y="81"/>
                      <a:pt x="4" y="74"/>
                    </a:cubicBezTo>
                    <a:cubicBezTo>
                      <a:pt x="2" y="68"/>
                      <a:pt x="0" y="61"/>
                      <a:pt x="0" y="53"/>
                    </a:cubicBezTo>
                    <a:cubicBezTo>
                      <a:pt x="0" y="46"/>
                      <a:pt x="2" y="39"/>
                      <a:pt x="4" y="32"/>
                    </a:cubicBezTo>
                    <a:cubicBezTo>
                      <a:pt x="6" y="26"/>
                      <a:pt x="10" y="20"/>
                      <a:pt x="14" y="15"/>
                    </a:cubicBezTo>
                    <a:cubicBezTo>
                      <a:pt x="19" y="11"/>
                      <a:pt x="24" y="7"/>
                      <a:pt x="31" y="4"/>
                    </a:cubicBezTo>
                    <a:cubicBezTo>
                      <a:pt x="37" y="2"/>
                      <a:pt x="44" y="0"/>
                      <a:pt x="51" y="0"/>
                    </a:cubicBezTo>
                    <a:cubicBezTo>
                      <a:pt x="60" y="0"/>
                      <a:pt x="67" y="2"/>
                      <a:pt x="74" y="5"/>
                    </a:cubicBezTo>
                    <a:cubicBezTo>
                      <a:pt x="80" y="8"/>
                      <a:pt x="85" y="13"/>
                      <a:pt x="89" y="18"/>
                    </a:cubicBezTo>
                    <a:cubicBezTo>
                      <a:pt x="93" y="24"/>
                      <a:pt x="96" y="30"/>
                      <a:pt x="98" y="37"/>
                    </a:cubicBezTo>
                    <a:cubicBezTo>
                      <a:pt x="100" y="44"/>
                      <a:pt x="101" y="52"/>
                      <a:pt x="100" y="60"/>
                    </a:cubicBezTo>
                    <a:cubicBezTo>
                      <a:pt x="28" y="60"/>
                      <a:pt x="28" y="60"/>
                      <a:pt x="28" y="60"/>
                    </a:cubicBezTo>
                    <a:cubicBezTo>
                      <a:pt x="28" y="69"/>
                      <a:pt x="30" y="75"/>
                      <a:pt x="35" y="79"/>
                    </a:cubicBezTo>
                    <a:close/>
                    <a:moveTo>
                      <a:pt x="66" y="26"/>
                    </a:moveTo>
                    <a:cubicBezTo>
                      <a:pt x="62" y="23"/>
                      <a:pt x="57" y="21"/>
                      <a:pt x="51" y="21"/>
                    </a:cubicBezTo>
                    <a:cubicBezTo>
                      <a:pt x="46" y="21"/>
                      <a:pt x="43" y="22"/>
                      <a:pt x="40" y="23"/>
                    </a:cubicBezTo>
                    <a:cubicBezTo>
                      <a:pt x="37" y="25"/>
                      <a:pt x="35" y="26"/>
                      <a:pt x="33" y="29"/>
                    </a:cubicBezTo>
                    <a:cubicBezTo>
                      <a:pt x="31" y="31"/>
                      <a:pt x="30" y="33"/>
                      <a:pt x="29" y="36"/>
                    </a:cubicBezTo>
                    <a:cubicBezTo>
                      <a:pt x="28" y="38"/>
                      <a:pt x="28" y="40"/>
                      <a:pt x="28" y="42"/>
                    </a:cubicBezTo>
                    <a:cubicBezTo>
                      <a:pt x="73" y="42"/>
                      <a:pt x="73" y="42"/>
                      <a:pt x="73" y="42"/>
                    </a:cubicBezTo>
                    <a:cubicBezTo>
                      <a:pt x="71" y="35"/>
                      <a:pt x="69" y="30"/>
                      <a:pt x="66" y="2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27" name="Freeform 30"/>
              <p:cNvSpPr>
                <a:spLocks/>
              </p:cNvSpPr>
              <p:nvPr userDrawn="1"/>
            </p:nvSpPr>
            <p:spPr bwMode="auto">
              <a:xfrm>
                <a:off x="2043113" y="4678363"/>
                <a:ext cx="119063" cy="136525"/>
              </a:xfrm>
              <a:custGeom>
                <a:avLst/>
                <a:gdLst>
                  <a:gd name="T0" fmla="*/ 28 w 93"/>
                  <a:gd name="T1" fmla="*/ 78 h 106"/>
                  <a:gd name="T2" fmla="*/ 33 w 93"/>
                  <a:gd name="T3" fmla="*/ 83 h 106"/>
                  <a:gd name="T4" fmla="*/ 39 w 93"/>
                  <a:gd name="T5" fmla="*/ 86 h 106"/>
                  <a:gd name="T6" fmla="*/ 47 w 93"/>
                  <a:gd name="T7" fmla="*/ 87 h 106"/>
                  <a:gd name="T8" fmla="*/ 53 w 93"/>
                  <a:gd name="T9" fmla="*/ 87 h 106"/>
                  <a:gd name="T10" fmla="*/ 59 w 93"/>
                  <a:gd name="T11" fmla="*/ 85 h 106"/>
                  <a:gd name="T12" fmla="*/ 64 w 93"/>
                  <a:gd name="T13" fmla="*/ 81 h 106"/>
                  <a:gd name="T14" fmla="*/ 65 w 93"/>
                  <a:gd name="T15" fmla="*/ 75 h 106"/>
                  <a:gd name="T16" fmla="*/ 57 w 93"/>
                  <a:gd name="T17" fmla="*/ 65 h 106"/>
                  <a:gd name="T18" fmla="*/ 34 w 93"/>
                  <a:gd name="T19" fmla="*/ 59 h 106"/>
                  <a:gd name="T20" fmla="*/ 22 w 93"/>
                  <a:gd name="T21" fmla="*/ 56 h 106"/>
                  <a:gd name="T22" fmla="*/ 12 w 93"/>
                  <a:gd name="T23" fmla="*/ 51 h 106"/>
                  <a:gd name="T24" fmla="*/ 5 w 93"/>
                  <a:gd name="T25" fmla="*/ 43 h 106"/>
                  <a:gd name="T26" fmla="*/ 2 w 93"/>
                  <a:gd name="T27" fmla="*/ 32 h 106"/>
                  <a:gd name="T28" fmla="*/ 6 w 93"/>
                  <a:gd name="T29" fmla="*/ 16 h 106"/>
                  <a:gd name="T30" fmla="*/ 16 w 93"/>
                  <a:gd name="T31" fmla="*/ 7 h 106"/>
                  <a:gd name="T32" fmla="*/ 30 w 93"/>
                  <a:gd name="T33" fmla="*/ 2 h 106"/>
                  <a:gd name="T34" fmla="*/ 46 w 93"/>
                  <a:gd name="T35" fmla="*/ 0 h 106"/>
                  <a:gd name="T36" fmla="*/ 62 w 93"/>
                  <a:gd name="T37" fmla="*/ 2 h 106"/>
                  <a:gd name="T38" fmla="*/ 75 w 93"/>
                  <a:gd name="T39" fmla="*/ 7 h 106"/>
                  <a:gd name="T40" fmla="*/ 85 w 93"/>
                  <a:gd name="T41" fmla="*/ 17 h 106"/>
                  <a:gd name="T42" fmla="*/ 90 w 93"/>
                  <a:gd name="T43" fmla="*/ 32 h 106"/>
                  <a:gd name="T44" fmla="*/ 64 w 93"/>
                  <a:gd name="T45" fmla="*/ 32 h 106"/>
                  <a:gd name="T46" fmla="*/ 58 w 93"/>
                  <a:gd name="T47" fmla="*/ 21 h 106"/>
                  <a:gd name="T48" fmla="*/ 45 w 93"/>
                  <a:gd name="T49" fmla="*/ 19 h 106"/>
                  <a:gd name="T50" fmla="*/ 40 w 93"/>
                  <a:gd name="T51" fmla="*/ 19 h 106"/>
                  <a:gd name="T52" fmla="*/ 35 w 93"/>
                  <a:gd name="T53" fmla="*/ 20 h 106"/>
                  <a:gd name="T54" fmla="*/ 31 w 93"/>
                  <a:gd name="T55" fmla="*/ 23 h 106"/>
                  <a:gd name="T56" fmla="*/ 30 w 93"/>
                  <a:gd name="T57" fmla="*/ 28 h 106"/>
                  <a:gd name="T58" fmla="*/ 33 w 93"/>
                  <a:gd name="T59" fmla="*/ 34 h 106"/>
                  <a:gd name="T60" fmla="*/ 40 w 93"/>
                  <a:gd name="T61" fmla="*/ 38 h 106"/>
                  <a:gd name="T62" fmla="*/ 50 w 93"/>
                  <a:gd name="T63" fmla="*/ 40 h 106"/>
                  <a:gd name="T64" fmla="*/ 61 w 93"/>
                  <a:gd name="T65" fmla="*/ 43 h 106"/>
                  <a:gd name="T66" fmla="*/ 73 w 93"/>
                  <a:gd name="T67" fmla="*/ 46 h 106"/>
                  <a:gd name="T68" fmla="*/ 83 w 93"/>
                  <a:gd name="T69" fmla="*/ 51 h 106"/>
                  <a:gd name="T70" fmla="*/ 90 w 93"/>
                  <a:gd name="T71" fmla="*/ 59 h 106"/>
                  <a:gd name="T72" fmla="*/ 93 w 93"/>
                  <a:gd name="T73" fmla="*/ 71 h 106"/>
                  <a:gd name="T74" fmla="*/ 89 w 93"/>
                  <a:gd name="T75" fmla="*/ 87 h 106"/>
                  <a:gd name="T76" fmla="*/ 78 w 93"/>
                  <a:gd name="T77" fmla="*/ 98 h 106"/>
                  <a:gd name="T78" fmla="*/ 64 w 93"/>
                  <a:gd name="T79" fmla="*/ 104 h 106"/>
                  <a:gd name="T80" fmla="*/ 47 w 93"/>
                  <a:gd name="T81" fmla="*/ 106 h 106"/>
                  <a:gd name="T82" fmla="*/ 30 w 93"/>
                  <a:gd name="T83" fmla="*/ 104 h 106"/>
                  <a:gd name="T84" fmla="*/ 15 w 93"/>
                  <a:gd name="T85" fmla="*/ 98 h 106"/>
                  <a:gd name="T86" fmla="*/ 5 w 93"/>
                  <a:gd name="T87" fmla="*/ 87 h 106"/>
                  <a:gd name="T88" fmla="*/ 0 w 93"/>
                  <a:gd name="T89" fmla="*/ 70 h 106"/>
                  <a:gd name="T90" fmla="*/ 26 w 93"/>
                  <a:gd name="T91" fmla="*/ 70 h 106"/>
                  <a:gd name="T92" fmla="*/ 28 w 93"/>
                  <a:gd name="T93" fmla="*/ 7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3" h="106">
                    <a:moveTo>
                      <a:pt x="28" y="78"/>
                    </a:moveTo>
                    <a:cubicBezTo>
                      <a:pt x="29" y="80"/>
                      <a:pt x="31" y="82"/>
                      <a:pt x="33" y="83"/>
                    </a:cubicBezTo>
                    <a:cubicBezTo>
                      <a:pt x="35" y="85"/>
                      <a:pt x="37" y="86"/>
                      <a:pt x="39" y="86"/>
                    </a:cubicBezTo>
                    <a:cubicBezTo>
                      <a:pt x="42" y="87"/>
                      <a:pt x="45" y="87"/>
                      <a:pt x="47" y="87"/>
                    </a:cubicBezTo>
                    <a:cubicBezTo>
                      <a:pt x="49" y="87"/>
                      <a:pt x="51" y="87"/>
                      <a:pt x="53" y="87"/>
                    </a:cubicBezTo>
                    <a:cubicBezTo>
                      <a:pt x="56" y="86"/>
                      <a:pt x="57" y="85"/>
                      <a:pt x="59" y="85"/>
                    </a:cubicBezTo>
                    <a:cubicBezTo>
                      <a:pt x="61" y="84"/>
                      <a:pt x="62" y="82"/>
                      <a:pt x="64" y="81"/>
                    </a:cubicBezTo>
                    <a:cubicBezTo>
                      <a:pt x="65" y="79"/>
                      <a:pt x="65" y="77"/>
                      <a:pt x="65" y="75"/>
                    </a:cubicBezTo>
                    <a:cubicBezTo>
                      <a:pt x="65" y="70"/>
                      <a:pt x="63" y="67"/>
                      <a:pt x="57" y="65"/>
                    </a:cubicBezTo>
                    <a:cubicBezTo>
                      <a:pt x="52" y="63"/>
                      <a:pt x="44" y="61"/>
                      <a:pt x="34" y="59"/>
                    </a:cubicBezTo>
                    <a:cubicBezTo>
                      <a:pt x="30" y="58"/>
                      <a:pt x="26" y="57"/>
                      <a:pt x="22" y="56"/>
                    </a:cubicBezTo>
                    <a:cubicBezTo>
                      <a:pt x="19" y="55"/>
                      <a:pt x="15" y="53"/>
                      <a:pt x="12" y="51"/>
                    </a:cubicBezTo>
                    <a:cubicBezTo>
                      <a:pt x="9" y="49"/>
                      <a:pt x="7" y="46"/>
                      <a:pt x="5" y="43"/>
                    </a:cubicBezTo>
                    <a:cubicBezTo>
                      <a:pt x="3" y="40"/>
                      <a:pt x="2" y="37"/>
                      <a:pt x="2" y="32"/>
                    </a:cubicBezTo>
                    <a:cubicBezTo>
                      <a:pt x="2" y="26"/>
                      <a:pt x="4" y="21"/>
                      <a:pt x="6" y="16"/>
                    </a:cubicBezTo>
                    <a:cubicBezTo>
                      <a:pt x="9" y="12"/>
                      <a:pt x="12" y="9"/>
                      <a:pt x="16" y="7"/>
                    </a:cubicBezTo>
                    <a:cubicBezTo>
                      <a:pt x="20" y="4"/>
                      <a:pt x="25" y="3"/>
                      <a:pt x="30" y="2"/>
                    </a:cubicBezTo>
                    <a:cubicBezTo>
                      <a:pt x="35" y="1"/>
                      <a:pt x="41" y="0"/>
                      <a:pt x="46" y="0"/>
                    </a:cubicBezTo>
                    <a:cubicBezTo>
                      <a:pt x="51" y="0"/>
                      <a:pt x="57" y="1"/>
                      <a:pt x="62" y="2"/>
                    </a:cubicBezTo>
                    <a:cubicBezTo>
                      <a:pt x="67" y="3"/>
                      <a:pt x="71" y="4"/>
                      <a:pt x="75" y="7"/>
                    </a:cubicBezTo>
                    <a:cubicBezTo>
                      <a:pt x="79" y="9"/>
                      <a:pt x="83" y="13"/>
                      <a:pt x="85" y="17"/>
                    </a:cubicBezTo>
                    <a:cubicBezTo>
                      <a:pt x="88" y="21"/>
                      <a:pt x="90" y="26"/>
                      <a:pt x="90" y="32"/>
                    </a:cubicBezTo>
                    <a:cubicBezTo>
                      <a:pt x="64" y="32"/>
                      <a:pt x="64" y="32"/>
                      <a:pt x="64" y="32"/>
                    </a:cubicBezTo>
                    <a:cubicBezTo>
                      <a:pt x="64" y="27"/>
                      <a:pt x="62" y="23"/>
                      <a:pt x="58" y="21"/>
                    </a:cubicBezTo>
                    <a:cubicBezTo>
                      <a:pt x="54" y="20"/>
                      <a:pt x="50" y="19"/>
                      <a:pt x="45" y="19"/>
                    </a:cubicBezTo>
                    <a:cubicBezTo>
                      <a:pt x="44" y="19"/>
                      <a:pt x="42" y="19"/>
                      <a:pt x="40" y="19"/>
                    </a:cubicBezTo>
                    <a:cubicBezTo>
                      <a:pt x="38" y="19"/>
                      <a:pt x="37" y="19"/>
                      <a:pt x="35" y="20"/>
                    </a:cubicBezTo>
                    <a:cubicBezTo>
                      <a:pt x="34" y="21"/>
                      <a:pt x="32" y="22"/>
                      <a:pt x="31" y="23"/>
                    </a:cubicBezTo>
                    <a:cubicBezTo>
                      <a:pt x="30" y="24"/>
                      <a:pt x="30" y="26"/>
                      <a:pt x="30" y="28"/>
                    </a:cubicBezTo>
                    <a:cubicBezTo>
                      <a:pt x="30" y="30"/>
                      <a:pt x="31" y="32"/>
                      <a:pt x="33" y="34"/>
                    </a:cubicBezTo>
                    <a:cubicBezTo>
                      <a:pt x="34" y="35"/>
                      <a:pt x="37" y="37"/>
                      <a:pt x="40" y="38"/>
                    </a:cubicBezTo>
                    <a:cubicBezTo>
                      <a:pt x="43" y="39"/>
                      <a:pt x="46" y="39"/>
                      <a:pt x="50" y="40"/>
                    </a:cubicBezTo>
                    <a:cubicBezTo>
                      <a:pt x="53" y="41"/>
                      <a:pt x="57" y="42"/>
                      <a:pt x="61" y="43"/>
                    </a:cubicBezTo>
                    <a:cubicBezTo>
                      <a:pt x="65" y="44"/>
                      <a:pt x="69" y="45"/>
                      <a:pt x="73" y="46"/>
                    </a:cubicBezTo>
                    <a:cubicBezTo>
                      <a:pt x="77" y="47"/>
                      <a:pt x="80" y="49"/>
                      <a:pt x="83" y="51"/>
                    </a:cubicBezTo>
                    <a:cubicBezTo>
                      <a:pt x="86" y="53"/>
                      <a:pt x="88" y="56"/>
                      <a:pt x="90" y="59"/>
                    </a:cubicBezTo>
                    <a:cubicBezTo>
                      <a:pt x="92" y="62"/>
                      <a:pt x="93" y="66"/>
                      <a:pt x="93" y="71"/>
                    </a:cubicBezTo>
                    <a:cubicBezTo>
                      <a:pt x="93" y="77"/>
                      <a:pt x="91" y="83"/>
                      <a:pt x="89" y="87"/>
                    </a:cubicBezTo>
                    <a:cubicBezTo>
                      <a:pt x="86" y="92"/>
                      <a:pt x="83" y="95"/>
                      <a:pt x="78" y="98"/>
                    </a:cubicBezTo>
                    <a:cubicBezTo>
                      <a:pt x="74" y="101"/>
                      <a:pt x="69" y="103"/>
                      <a:pt x="64" y="104"/>
                    </a:cubicBezTo>
                    <a:cubicBezTo>
                      <a:pt x="58" y="105"/>
                      <a:pt x="53" y="106"/>
                      <a:pt x="47" y="106"/>
                    </a:cubicBezTo>
                    <a:cubicBezTo>
                      <a:pt x="41" y="106"/>
                      <a:pt x="36" y="105"/>
                      <a:pt x="30" y="104"/>
                    </a:cubicBezTo>
                    <a:cubicBezTo>
                      <a:pt x="25" y="103"/>
                      <a:pt x="20" y="101"/>
                      <a:pt x="15" y="98"/>
                    </a:cubicBezTo>
                    <a:cubicBezTo>
                      <a:pt x="11" y="95"/>
                      <a:pt x="7" y="92"/>
                      <a:pt x="5" y="87"/>
                    </a:cubicBezTo>
                    <a:cubicBezTo>
                      <a:pt x="2" y="83"/>
                      <a:pt x="0" y="77"/>
                      <a:pt x="0" y="70"/>
                    </a:cubicBezTo>
                    <a:cubicBezTo>
                      <a:pt x="26" y="70"/>
                      <a:pt x="26" y="70"/>
                      <a:pt x="26" y="70"/>
                    </a:cubicBezTo>
                    <a:cubicBezTo>
                      <a:pt x="26" y="73"/>
                      <a:pt x="27" y="76"/>
                      <a:pt x="28" y="7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grpSp>
      </p:grpSp>
    </p:spTree>
    <p:extLst>
      <p:ext uri="{BB962C8B-B14F-4D97-AF65-F5344CB8AC3E}">
        <p14:creationId xmlns:p14="http://schemas.microsoft.com/office/powerpoint/2010/main" val="1381770903"/>
      </p:ext>
    </p:extLst>
  </p:cSld>
  <p:clrMapOvr>
    <a:masterClrMapping/>
  </p:clrMapOvr>
  <p:transition spd="med">
    <p:fade/>
  </p:transition>
  <p:hf hdr="0"/>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tx">
  <p:cSld name="Statement">
    <p:spTree>
      <p:nvGrpSpPr>
        <p:cNvPr id="1" name=""/>
        <p:cNvGrpSpPr/>
        <p:nvPr/>
      </p:nvGrpSpPr>
      <p:grpSpPr>
        <a:xfrm>
          <a:off x="0" y="0"/>
          <a:ext cx="0" cy="0"/>
          <a:chOff x="0" y="0"/>
          <a:chExt cx="0" cy="0"/>
        </a:xfrm>
      </p:grpSpPr>
      <p:sp>
        <p:nvSpPr>
          <p:cNvPr id="71" name="Shape 71"/>
          <p:cNvSpPr>
            <a:spLocks noGrp="1"/>
          </p:cNvSpPr>
          <p:nvPr>
            <p:ph type="body" sz="quarter" idx="13"/>
          </p:nvPr>
        </p:nvSpPr>
        <p:spPr>
          <a:xfrm>
            <a:off x="35575229" y="21812261"/>
            <a:ext cx="8277225" cy="318549"/>
          </a:xfrm>
          <a:prstGeom prst="rect">
            <a:avLst/>
          </a:prstGeom>
        </p:spPr>
        <p:txBody>
          <a:bodyPr anchor="t">
            <a:spAutoFit/>
          </a:bodyPr>
          <a:lstStyle>
            <a:lvl1pPr defTabSz="309555">
              <a:spcBef>
                <a:spcPts val="2550"/>
              </a:spcBef>
              <a:defRPr sz="2300">
                <a:solidFill>
                  <a:srgbClr val="94A8B2"/>
                </a:solidFill>
                <a:uFillTx/>
                <a:latin typeface="+mj-lt"/>
                <a:ea typeface="+mj-ea"/>
                <a:cs typeface="+mj-cs"/>
                <a:sym typeface="SF Hello Semibold"/>
              </a:defRPr>
            </a:lvl1pPr>
          </a:lstStyle>
          <a:p>
            <a:r>
              <a:t> </a:t>
            </a:r>
          </a:p>
        </p:txBody>
      </p:sp>
      <p:sp>
        <p:nvSpPr>
          <p:cNvPr id="72" name="Shape 72"/>
          <p:cNvSpPr>
            <a:spLocks noGrp="1"/>
          </p:cNvSpPr>
          <p:nvPr>
            <p:ph type="title"/>
          </p:nvPr>
        </p:nvSpPr>
        <p:spPr>
          <a:xfrm>
            <a:off x="490550" y="1809750"/>
            <a:ext cx="8162925" cy="1524000"/>
          </a:xfrm>
          <a:prstGeom prst="rect">
            <a:avLst/>
          </a:prstGeom>
        </p:spPr>
        <p:txBody>
          <a:bodyPr anchor="ctr"/>
          <a:lstStyle>
            <a:lvl1pPr algn="ctr" defTabSz="685783">
              <a:spcBef>
                <a:spcPts val="0"/>
              </a:spcBef>
              <a:defRPr sz="3600" spc="0">
                <a:uFill>
                  <a:solidFill>
                    <a:srgbClr val="7F7F7F"/>
                  </a:solidFill>
                </a:uFill>
                <a:latin typeface="Arial" charset="0"/>
                <a:ea typeface="Arial" charset="0"/>
                <a:cs typeface="Arial" charset="0"/>
              </a:defRPr>
            </a:lvl1pPr>
          </a:lstStyle>
          <a:p>
            <a:r>
              <a:rPr dirty="0"/>
              <a:t>Title Text</a:t>
            </a:r>
          </a:p>
        </p:txBody>
      </p:sp>
      <p:sp>
        <p:nvSpPr>
          <p:cNvPr id="73" name="Shape 73"/>
          <p:cNvSpPr>
            <a:spLocks noGrp="1"/>
          </p:cNvSpPr>
          <p:nvPr>
            <p:ph type="sldNum" sz="quarter" idx="2"/>
          </p:nvPr>
        </p:nvSpPr>
        <p:spPr>
          <a:xfrm>
            <a:off x="9108760" y="4891135"/>
            <a:ext cx="133050" cy="130805"/>
          </a:xfrm>
          <a:prstGeom prst="rect">
            <a:avLst/>
          </a:prstGeom>
        </p:spPr>
        <p:txBody>
          <a:bodyPr/>
          <a:lstStyle>
            <a:lvl1pPr>
              <a:tabLst>
                <a:tab pos="342891" algn="l"/>
              </a:tabLst>
            </a:lvl1pPr>
          </a:lstStyle>
          <a:p>
            <a:pPr defTabSz="342891" fontAlgn="base">
              <a:spcBef>
                <a:spcPct val="0"/>
              </a:spcBef>
              <a:spcAft>
                <a:spcPct val="0"/>
              </a:spcAft>
            </a:pPr>
            <a:fld id="{86CB4B4D-7CA3-9044-876B-883B54F8677D}" type="slidenum">
              <a:rPr lang="en-US" sz="1400">
                <a:solidFill>
                  <a:srgbClr val="000000"/>
                </a:solidFill>
                <a:ea typeface="ＭＳ Ｐゴシック" pitchFamily="34" charset="-128"/>
              </a:rPr>
              <a:pPr defTabSz="342891" fontAlgn="base">
                <a:spcBef>
                  <a:spcPct val="0"/>
                </a:spcBef>
                <a:spcAft>
                  <a:spcPct val="0"/>
                </a:spcAft>
              </a:pPr>
              <a:t>‹#›</a:t>
            </a:fld>
            <a:endParaRPr lang="en-US" sz="1400" dirty="0">
              <a:solidFill>
                <a:srgbClr val="000000"/>
              </a:solidFill>
              <a:ea typeface="ＭＳ Ｐゴシック" pitchFamily="34" charset="-128"/>
            </a:endParaRPr>
          </a:p>
        </p:txBody>
      </p:sp>
    </p:spTree>
    <p:extLst>
      <p:ext uri="{BB962C8B-B14F-4D97-AF65-F5344CB8AC3E}">
        <p14:creationId xmlns:p14="http://schemas.microsoft.com/office/powerpoint/2010/main" val="674528699"/>
      </p:ext>
    </p:extLst>
  </p:cSld>
  <p:clrMapOvr>
    <a:masterClrMapping/>
  </p:clrMapOvr>
  <p:transition spd="med">
    <p:fade/>
  </p:transition>
  <p:hf hdr="0"/>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re de la présentation">
    <p:spTree>
      <p:nvGrpSpPr>
        <p:cNvPr id="1" name=""/>
        <p:cNvGrpSpPr/>
        <p:nvPr/>
      </p:nvGrpSpPr>
      <p:grpSpPr>
        <a:xfrm>
          <a:off x="0" y="0"/>
          <a:ext cx="0" cy="0"/>
          <a:chOff x="0" y="0"/>
          <a:chExt cx="0" cy="0"/>
        </a:xfrm>
      </p:grpSpPr>
      <p:sp>
        <p:nvSpPr>
          <p:cNvPr id="5" name="Text Placeholder 4"/>
          <p:cNvSpPr>
            <a:spLocks noGrp="1"/>
          </p:cNvSpPr>
          <p:nvPr>
            <p:ph type="body" sz="quarter" idx="11" hasCustomPrompt="1"/>
          </p:nvPr>
        </p:nvSpPr>
        <p:spPr>
          <a:xfrm>
            <a:off x="339725" y="339725"/>
            <a:ext cx="5832475" cy="3460750"/>
          </a:xfrm>
        </p:spPr>
        <p:txBody>
          <a:bodyPr/>
          <a:lstStyle>
            <a:lvl1pPr>
              <a:lnSpc>
                <a:spcPct val="85000"/>
              </a:lnSpc>
              <a:spcAft>
                <a:spcPts val="3200"/>
              </a:spcAft>
              <a:defRPr sz="5500">
                <a:solidFill>
                  <a:schemeClr val="tx1"/>
                </a:solidFill>
                <a:latin typeface="Helvetica 75 Bold" panose="020B0804020202020204" pitchFamily="34" charset="0"/>
              </a:defRPr>
            </a:lvl1pPr>
            <a:lvl2pPr>
              <a:lnSpc>
                <a:spcPct val="90000"/>
              </a:lnSpc>
              <a:spcAft>
                <a:spcPts val="2400"/>
              </a:spcAft>
              <a:defRPr>
                <a:latin typeface="Helvetica 75 Bold" panose="020B0804020202020204" pitchFamily="34" charset="0"/>
              </a:defRPr>
            </a:lvl2pPr>
          </a:lstStyle>
          <a:p>
            <a:pPr lvl="0"/>
            <a:r>
              <a:rPr lang="fr-FR" dirty="0"/>
              <a:t>Modifiez le texte du masque</a:t>
            </a:r>
          </a:p>
          <a:p>
            <a:pPr lvl="1"/>
            <a:r>
              <a:rPr lang="fr-FR" dirty="0"/>
              <a:t>Deuxième niveau</a:t>
            </a:r>
          </a:p>
        </p:txBody>
      </p:sp>
      <p:sp>
        <p:nvSpPr>
          <p:cNvPr id="3" name="Text Placeholder 2"/>
          <p:cNvSpPr>
            <a:spLocks noGrp="1"/>
          </p:cNvSpPr>
          <p:nvPr>
            <p:ph type="body" sz="quarter" idx="12" hasCustomPrompt="1"/>
          </p:nvPr>
        </p:nvSpPr>
        <p:spPr>
          <a:xfrm>
            <a:off x="6508750" y="339725"/>
            <a:ext cx="2301875" cy="3460750"/>
          </a:xfrm>
        </p:spPr>
        <p:txBody>
          <a:bodyPr tIns="109728"/>
          <a:lstStyle>
            <a:lvl1pPr>
              <a:spcAft>
                <a:spcPts val="2400"/>
              </a:spcAft>
              <a:defRPr baseline="0">
                <a:latin typeface="Helvetica 75 Bold" panose="020B0804020202020204" pitchFamily="34" charset="0"/>
              </a:defRPr>
            </a:lvl1pPr>
            <a:lvl2pPr>
              <a:spcAft>
                <a:spcPts val="2400"/>
              </a:spcAft>
              <a:defRPr>
                <a:latin typeface="Helvetica 75 Bold" panose="020B0804020202020204" pitchFamily="34" charset="0"/>
              </a:defRPr>
            </a:lvl2pPr>
          </a:lstStyle>
          <a:p>
            <a:pPr lvl="0"/>
            <a:r>
              <a:rPr lang="fr-FR" dirty="0"/>
              <a:t>Modifiez le texte du masque</a:t>
            </a:r>
          </a:p>
          <a:p>
            <a:pPr lvl="1"/>
            <a:r>
              <a:rPr lang="fr-FR" dirty="0"/>
              <a:t>Deuxième niveau</a:t>
            </a:r>
          </a:p>
        </p:txBody>
      </p:sp>
      <p:grpSp>
        <p:nvGrpSpPr>
          <p:cNvPr id="63" name="Group 62"/>
          <p:cNvGrpSpPr/>
          <p:nvPr userDrawn="1"/>
        </p:nvGrpSpPr>
        <p:grpSpPr>
          <a:xfrm>
            <a:off x="339725" y="4132263"/>
            <a:ext cx="1873251" cy="682625"/>
            <a:chOff x="339725" y="4132263"/>
            <a:chExt cx="1873251" cy="682625"/>
          </a:xfrm>
        </p:grpSpPr>
        <p:grpSp>
          <p:nvGrpSpPr>
            <p:cNvPr id="61" name="Group 60"/>
            <p:cNvGrpSpPr/>
            <p:nvPr userDrawn="1"/>
          </p:nvGrpSpPr>
          <p:grpSpPr>
            <a:xfrm>
              <a:off x="339725" y="4132263"/>
              <a:ext cx="674688" cy="677863"/>
              <a:chOff x="339725" y="4132263"/>
              <a:chExt cx="674688" cy="677863"/>
            </a:xfrm>
          </p:grpSpPr>
          <p:sp>
            <p:nvSpPr>
              <p:cNvPr id="6" name="Rectangle 7"/>
              <p:cNvSpPr>
                <a:spLocks noChangeArrowheads="1"/>
              </p:cNvSpPr>
              <p:nvPr userDrawn="1"/>
            </p:nvSpPr>
            <p:spPr bwMode="auto">
              <a:xfrm>
                <a:off x="339725" y="4132263"/>
                <a:ext cx="674688" cy="677863"/>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cs typeface="Arial" pitchFamily="34" charset="0"/>
                </a:endParaRPr>
              </a:p>
            </p:txBody>
          </p:sp>
          <p:sp>
            <p:nvSpPr>
              <p:cNvPr id="7" name="Freeform 8"/>
              <p:cNvSpPr>
                <a:spLocks noEditPoints="1"/>
              </p:cNvSpPr>
              <p:nvPr userDrawn="1"/>
            </p:nvSpPr>
            <p:spPr bwMode="auto">
              <a:xfrm>
                <a:off x="546100" y="4656138"/>
                <a:ext cx="82550" cy="98425"/>
              </a:xfrm>
              <a:custGeom>
                <a:avLst/>
                <a:gdLst>
                  <a:gd name="T0" fmla="*/ 46 w 65"/>
                  <a:gd name="T1" fmla="*/ 69 h 76"/>
                  <a:gd name="T2" fmla="*/ 22 w 65"/>
                  <a:gd name="T3" fmla="*/ 76 h 76"/>
                  <a:gd name="T4" fmla="*/ 0 w 65"/>
                  <a:gd name="T5" fmla="*/ 55 h 76"/>
                  <a:gd name="T6" fmla="*/ 46 w 65"/>
                  <a:gd name="T7" fmla="*/ 26 h 76"/>
                  <a:gd name="T8" fmla="*/ 46 w 65"/>
                  <a:gd name="T9" fmla="*/ 22 h 76"/>
                  <a:gd name="T10" fmla="*/ 35 w 65"/>
                  <a:gd name="T11" fmla="*/ 14 h 76"/>
                  <a:gd name="T12" fmla="*/ 17 w 65"/>
                  <a:gd name="T13" fmla="*/ 22 h 76"/>
                  <a:gd name="T14" fmla="*/ 4 w 65"/>
                  <a:gd name="T15" fmla="*/ 15 h 76"/>
                  <a:gd name="T16" fmla="*/ 35 w 65"/>
                  <a:gd name="T17" fmla="*/ 0 h 76"/>
                  <a:gd name="T18" fmla="*/ 65 w 65"/>
                  <a:gd name="T19" fmla="*/ 22 h 76"/>
                  <a:gd name="T20" fmla="*/ 65 w 65"/>
                  <a:gd name="T21" fmla="*/ 75 h 76"/>
                  <a:gd name="T22" fmla="*/ 48 w 65"/>
                  <a:gd name="T23" fmla="*/ 75 h 76"/>
                  <a:gd name="T24" fmla="*/ 46 w 65"/>
                  <a:gd name="T25" fmla="*/ 69 h 76"/>
                  <a:gd name="T26" fmla="*/ 19 w 65"/>
                  <a:gd name="T27" fmla="*/ 53 h 76"/>
                  <a:gd name="T28" fmla="*/ 28 w 65"/>
                  <a:gd name="T29" fmla="*/ 63 h 76"/>
                  <a:gd name="T30" fmla="*/ 45 w 65"/>
                  <a:gd name="T31" fmla="*/ 55 h 76"/>
                  <a:gd name="T32" fmla="*/ 45 w 65"/>
                  <a:gd name="T33" fmla="*/ 38 h 76"/>
                  <a:gd name="T34" fmla="*/ 19 w 65"/>
                  <a:gd name="T35" fmla="*/ 53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5" h="76">
                    <a:moveTo>
                      <a:pt x="46" y="69"/>
                    </a:moveTo>
                    <a:cubicBezTo>
                      <a:pt x="38" y="73"/>
                      <a:pt x="30" y="76"/>
                      <a:pt x="22" y="76"/>
                    </a:cubicBezTo>
                    <a:cubicBezTo>
                      <a:pt x="8" y="76"/>
                      <a:pt x="0" y="67"/>
                      <a:pt x="0" y="55"/>
                    </a:cubicBezTo>
                    <a:cubicBezTo>
                      <a:pt x="0" y="38"/>
                      <a:pt x="15" y="29"/>
                      <a:pt x="46" y="26"/>
                    </a:cubicBezTo>
                    <a:cubicBezTo>
                      <a:pt x="46" y="22"/>
                      <a:pt x="46" y="22"/>
                      <a:pt x="46" y="22"/>
                    </a:cubicBezTo>
                    <a:cubicBezTo>
                      <a:pt x="46" y="17"/>
                      <a:pt x="42" y="14"/>
                      <a:pt x="35" y="14"/>
                    </a:cubicBezTo>
                    <a:cubicBezTo>
                      <a:pt x="27" y="14"/>
                      <a:pt x="21" y="16"/>
                      <a:pt x="17" y="22"/>
                    </a:cubicBezTo>
                    <a:cubicBezTo>
                      <a:pt x="4" y="15"/>
                      <a:pt x="4" y="15"/>
                      <a:pt x="4" y="15"/>
                    </a:cubicBezTo>
                    <a:cubicBezTo>
                      <a:pt x="11" y="5"/>
                      <a:pt x="21" y="0"/>
                      <a:pt x="35" y="0"/>
                    </a:cubicBezTo>
                    <a:cubicBezTo>
                      <a:pt x="54" y="0"/>
                      <a:pt x="65" y="8"/>
                      <a:pt x="65" y="22"/>
                    </a:cubicBezTo>
                    <a:cubicBezTo>
                      <a:pt x="65" y="22"/>
                      <a:pt x="65" y="75"/>
                      <a:pt x="65" y="75"/>
                    </a:cubicBezTo>
                    <a:cubicBezTo>
                      <a:pt x="48" y="75"/>
                      <a:pt x="48" y="75"/>
                      <a:pt x="48" y="75"/>
                    </a:cubicBezTo>
                    <a:lnTo>
                      <a:pt x="46" y="69"/>
                    </a:lnTo>
                    <a:close/>
                    <a:moveTo>
                      <a:pt x="19" y="53"/>
                    </a:moveTo>
                    <a:cubicBezTo>
                      <a:pt x="19" y="58"/>
                      <a:pt x="22" y="63"/>
                      <a:pt x="28" y="63"/>
                    </a:cubicBezTo>
                    <a:cubicBezTo>
                      <a:pt x="34" y="63"/>
                      <a:pt x="40" y="60"/>
                      <a:pt x="45" y="55"/>
                    </a:cubicBezTo>
                    <a:cubicBezTo>
                      <a:pt x="45" y="38"/>
                      <a:pt x="45" y="38"/>
                      <a:pt x="45" y="38"/>
                    </a:cubicBezTo>
                    <a:cubicBezTo>
                      <a:pt x="27" y="40"/>
                      <a:pt x="19" y="44"/>
                      <a:pt x="19" y="5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cs typeface="Arial" pitchFamily="34" charset="0"/>
                </a:endParaRPr>
              </a:p>
            </p:txBody>
          </p:sp>
          <p:sp>
            <p:nvSpPr>
              <p:cNvPr id="8" name="Freeform 9"/>
              <p:cNvSpPr>
                <a:spLocks/>
              </p:cNvSpPr>
              <p:nvPr userDrawn="1"/>
            </p:nvSpPr>
            <p:spPr bwMode="auto">
              <a:xfrm>
                <a:off x="647700" y="4656138"/>
                <a:ext cx="85725" cy="96838"/>
              </a:xfrm>
              <a:custGeom>
                <a:avLst/>
                <a:gdLst>
                  <a:gd name="T0" fmla="*/ 0 w 66"/>
                  <a:gd name="T1" fmla="*/ 4 h 75"/>
                  <a:gd name="T2" fmla="*/ 16 w 66"/>
                  <a:gd name="T3" fmla="*/ 2 h 75"/>
                  <a:gd name="T4" fmla="*/ 18 w 66"/>
                  <a:gd name="T5" fmla="*/ 10 h 75"/>
                  <a:gd name="T6" fmla="*/ 43 w 66"/>
                  <a:gd name="T7" fmla="*/ 0 h 75"/>
                  <a:gd name="T8" fmla="*/ 66 w 66"/>
                  <a:gd name="T9" fmla="*/ 24 h 75"/>
                  <a:gd name="T10" fmla="*/ 66 w 66"/>
                  <a:gd name="T11" fmla="*/ 75 h 75"/>
                  <a:gd name="T12" fmla="*/ 46 w 66"/>
                  <a:gd name="T13" fmla="*/ 75 h 75"/>
                  <a:gd name="T14" fmla="*/ 46 w 66"/>
                  <a:gd name="T15" fmla="*/ 27 h 75"/>
                  <a:gd name="T16" fmla="*/ 37 w 66"/>
                  <a:gd name="T17" fmla="*/ 14 h 75"/>
                  <a:gd name="T18" fmla="*/ 19 w 66"/>
                  <a:gd name="T19" fmla="*/ 22 h 75"/>
                  <a:gd name="T20" fmla="*/ 19 w 66"/>
                  <a:gd name="T21" fmla="*/ 75 h 75"/>
                  <a:gd name="T22" fmla="*/ 0 w 66"/>
                  <a:gd name="T23" fmla="*/ 75 h 75"/>
                  <a:gd name="T24" fmla="*/ 0 w 66"/>
                  <a:gd name="T25" fmla="*/ 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 h="75">
                    <a:moveTo>
                      <a:pt x="0" y="4"/>
                    </a:moveTo>
                    <a:cubicBezTo>
                      <a:pt x="16" y="2"/>
                      <a:pt x="16" y="2"/>
                      <a:pt x="16" y="2"/>
                    </a:cubicBezTo>
                    <a:cubicBezTo>
                      <a:pt x="18" y="10"/>
                      <a:pt x="18" y="10"/>
                      <a:pt x="18" y="10"/>
                    </a:cubicBezTo>
                    <a:cubicBezTo>
                      <a:pt x="27" y="4"/>
                      <a:pt x="34" y="0"/>
                      <a:pt x="43" y="0"/>
                    </a:cubicBezTo>
                    <a:cubicBezTo>
                      <a:pt x="58" y="0"/>
                      <a:pt x="66" y="8"/>
                      <a:pt x="66" y="24"/>
                    </a:cubicBezTo>
                    <a:cubicBezTo>
                      <a:pt x="66" y="75"/>
                      <a:pt x="66" y="75"/>
                      <a:pt x="66" y="75"/>
                    </a:cubicBezTo>
                    <a:cubicBezTo>
                      <a:pt x="46" y="75"/>
                      <a:pt x="46" y="75"/>
                      <a:pt x="46" y="75"/>
                    </a:cubicBezTo>
                    <a:cubicBezTo>
                      <a:pt x="46" y="27"/>
                      <a:pt x="46" y="27"/>
                      <a:pt x="46" y="27"/>
                    </a:cubicBezTo>
                    <a:cubicBezTo>
                      <a:pt x="46" y="18"/>
                      <a:pt x="44" y="14"/>
                      <a:pt x="37" y="14"/>
                    </a:cubicBezTo>
                    <a:cubicBezTo>
                      <a:pt x="31" y="14"/>
                      <a:pt x="26" y="17"/>
                      <a:pt x="19" y="22"/>
                    </a:cubicBezTo>
                    <a:cubicBezTo>
                      <a:pt x="19" y="75"/>
                      <a:pt x="19" y="75"/>
                      <a:pt x="19" y="75"/>
                    </a:cubicBezTo>
                    <a:cubicBezTo>
                      <a:pt x="0" y="75"/>
                      <a:pt x="0" y="75"/>
                      <a:pt x="0" y="75"/>
                    </a:cubicBezTo>
                    <a:lnTo>
                      <a:pt x="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cs typeface="Arial" pitchFamily="34" charset="0"/>
                </a:endParaRPr>
              </a:p>
            </p:txBody>
          </p:sp>
          <p:sp>
            <p:nvSpPr>
              <p:cNvPr id="9" name="Freeform 10"/>
              <p:cNvSpPr>
                <a:spLocks noEditPoints="1"/>
              </p:cNvSpPr>
              <p:nvPr userDrawn="1"/>
            </p:nvSpPr>
            <p:spPr bwMode="auto">
              <a:xfrm>
                <a:off x="852488" y="4656138"/>
                <a:ext cx="87313" cy="98425"/>
              </a:xfrm>
              <a:custGeom>
                <a:avLst/>
                <a:gdLst>
                  <a:gd name="T0" fmla="*/ 34 w 67"/>
                  <a:gd name="T1" fmla="*/ 76 h 76"/>
                  <a:gd name="T2" fmla="*/ 0 w 67"/>
                  <a:gd name="T3" fmla="*/ 38 h 76"/>
                  <a:gd name="T4" fmla="*/ 34 w 67"/>
                  <a:gd name="T5" fmla="*/ 0 h 76"/>
                  <a:gd name="T6" fmla="*/ 67 w 67"/>
                  <a:gd name="T7" fmla="*/ 37 h 76"/>
                  <a:gd name="T8" fmla="*/ 67 w 67"/>
                  <a:gd name="T9" fmla="*/ 41 h 76"/>
                  <a:gd name="T10" fmla="*/ 19 w 67"/>
                  <a:gd name="T11" fmla="*/ 41 h 76"/>
                  <a:gd name="T12" fmla="*/ 36 w 67"/>
                  <a:gd name="T13" fmla="*/ 62 h 76"/>
                  <a:gd name="T14" fmla="*/ 52 w 67"/>
                  <a:gd name="T15" fmla="*/ 53 h 76"/>
                  <a:gd name="T16" fmla="*/ 67 w 67"/>
                  <a:gd name="T17" fmla="*/ 60 h 76"/>
                  <a:gd name="T18" fmla="*/ 34 w 67"/>
                  <a:gd name="T19" fmla="*/ 76 h 76"/>
                  <a:gd name="T20" fmla="*/ 49 w 67"/>
                  <a:gd name="T21" fmla="*/ 29 h 76"/>
                  <a:gd name="T22" fmla="*/ 34 w 67"/>
                  <a:gd name="T23" fmla="*/ 13 h 76"/>
                  <a:gd name="T24" fmla="*/ 19 w 67"/>
                  <a:gd name="T25" fmla="*/ 29 h 76"/>
                  <a:gd name="T26" fmla="*/ 49 w 67"/>
                  <a:gd name="T27" fmla="*/ 2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 h="76">
                    <a:moveTo>
                      <a:pt x="34" y="76"/>
                    </a:moveTo>
                    <a:cubicBezTo>
                      <a:pt x="13" y="76"/>
                      <a:pt x="0" y="62"/>
                      <a:pt x="0" y="38"/>
                    </a:cubicBezTo>
                    <a:cubicBezTo>
                      <a:pt x="0" y="14"/>
                      <a:pt x="13" y="0"/>
                      <a:pt x="34" y="0"/>
                    </a:cubicBezTo>
                    <a:cubicBezTo>
                      <a:pt x="55" y="0"/>
                      <a:pt x="67" y="14"/>
                      <a:pt x="67" y="37"/>
                    </a:cubicBezTo>
                    <a:cubicBezTo>
                      <a:pt x="67" y="39"/>
                      <a:pt x="67" y="40"/>
                      <a:pt x="67" y="41"/>
                    </a:cubicBezTo>
                    <a:cubicBezTo>
                      <a:pt x="19" y="41"/>
                      <a:pt x="19" y="41"/>
                      <a:pt x="19" y="41"/>
                    </a:cubicBezTo>
                    <a:cubicBezTo>
                      <a:pt x="19" y="55"/>
                      <a:pt x="24" y="62"/>
                      <a:pt x="36" y="62"/>
                    </a:cubicBezTo>
                    <a:cubicBezTo>
                      <a:pt x="43" y="62"/>
                      <a:pt x="48" y="59"/>
                      <a:pt x="52" y="53"/>
                    </a:cubicBezTo>
                    <a:cubicBezTo>
                      <a:pt x="67" y="60"/>
                      <a:pt x="67" y="60"/>
                      <a:pt x="67" y="60"/>
                    </a:cubicBezTo>
                    <a:cubicBezTo>
                      <a:pt x="60" y="71"/>
                      <a:pt x="49" y="76"/>
                      <a:pt x="34" y="76"/>
                    </a:cubicBezTo>
                    <a:close/>
                    <a:moveTo>
                      <a:pt x="49" y="29"/>
                    </a:moveTo>
                    <a:cubicBezTo>
                      <a:pt x="49" y="19"/>
                      <a:pt x="43" y="13"/>
                      <a:pt x="34" y="13"/>
                    </a:cubicBezTo>
                    <a:cubicBezTo>
                      <a:pt x="25" y="13"/>
                      <a:pt x="20" y="19"/>
                      <a:pt x="19" y="29"/>
                    </a:cubicBezTo>
                    <a:lnTo>
                      <a:pt x="49" y="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cs typeface="Arial" pitchFamily="34" charset="0"/>
                </a:endParaRPr>
              </a:p>
            </p:txBody>
          </p:sp>
          <p:sp>
            <p:nvSpPr>
              <p:cNvPr id="10" name="Freeform 11"/>
              <p:cNvSpPr>
                <a:spLocks noEditPoints="1"/>
              </p:cNvSpPr>
              <p:nvPr userDrawn="1"/>
            </p:nvSpPr>
            <p:spPr bwMode="auto">
              <a:xfrm>
                <a:off x="376238" y="4656138"/>
                <a:ext cx="93663" cy="100013"/>
              </a:xfrm>
              <a:custGeom>
                <a:avLst/>
                <a:gdLst>
                  <a:gd name="T0" fmla="*/ 36 w 73"/>
                  <a:gd name="T1" fmla="*/ 77 h 77"/>
                  <a:gd name="T2" fmla="*/ 0 w 73"/>
                  <a:gd name="T3" fmla="*/ 38 h 77"/>
                  <a:gd name="T4" fmla="*/ 36 w 73"/>
                  <a:gd name="T5" fmla="*/ 0 h 77"/>
                  <a:gd name="T6" fmla="*/ 73 w 73"/>
                  <a:gd name="T7" fmla="*/ 38 h 77"/>
                  <a:gd name="T8" fmla="*/ 36 w 73"/>
                  <a:gd name="T9" fmla="*/ 77 h 77"/>
                  <a:gd name="T10" fmla="*/ 36 w 73"/>
                  <a:gd name="T11" fmla="*/ 16 h 77"/>
                  <a:gd name="T12" fmla="*/ 19 w 73"/>
                  <a:gd name="T13" fmla="*/ 38 h 77"/>
                  <a:gd name="T14" fmla="*/ 36 w 73"/>
                  <a:gd name="T15" fmla="*/ 61 h 77"/>
                  <a:gd name="T16" fmla="*/ 53 w 73"/>
                  <a:gd name="T17" fmla="*/ 38 h 77"/>
                  <a:gd name="T18" fmla="*/ 36 w 73"/>
                  <a:gd name="T19" fmla="*/ 16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77">
                    <a:moveTo>
                      <a:pt x="36" y="77"/>
                    </a:moveTo>
                    <a:cubicBezTo>
                      <a:pt x="17" y="77"/>
                      <a:pt x="0" y="65"/>
                      <a:pt x="0" y="38"/>
                    </a:cubicBezTo>
                    <a:cubicBezTo>
                      <a:pt x="0" y="12"/>
                      <a:pt x="17" y="0"/>
                      <a:pt x="36" y="0"/>
                    </a:cubicBezTo>
                    <a:cubicBezTo>
                      <a:pt x="55" y="0"/>
                      <a:pt x="73" y="12"/>
                      <a:pt x="73" y="38"/>
                    </a:cubicBezTo>
                    <a:cubicBezTo>
                      <a:pt x="73" y="65"/>
                      <a:pt x="55" y="77"/>
                      <a:pt x="36" y="77"/>
                    </a:cubicBezTo>
                    <a:close/>
                    <a:moveTo>
                      <a:pt x="36" y="16"/>
                    </a:moveTo>
                    <a:cubicBezTo>
                      <a:pt x="22" y="16"/>
                      <a:pt x="19" y="29"/>
                      <a:pt x="19" y="38"/>
                    </a:cubicBezTo>
                    <a:cubicBezTo>
                      <a:pt x="19" y="48"/>
                      <a:pt x="22" y="61"/>
                      <a:pt x="36" y="61"/>
                    </a:cubicBezTo>
                    <a:cubicBezTo>
                      <a:pt x="51" y="61"/>
                      <a:pt x="53" y="48"/>
                      <a:pt x="53" y="38"/>
                    </a:cubicBezTo>
                    <a:cubicBezTo>
                      <a:pt x="53" y="29"/>
                      <a:pt x="51" y="16"/>
                      <a:pt x="36"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cs typeface="Arial" pitchFamily="34" charset="0"/>
                </a:endParaRPr>
              </a:p>
            </p:txBody>
          </p:sp>
          <p:sp>
            <p:nvSpPr>
              <p:cNvPr id="11" name="Freeform 12"/>
              <p:cNvSpPr>
                <a:spLocks/>
              </p:cNvSpPr>
              <p:nvPr userDrawn="1"/>
            </p:nvSpPr>
            <p:spPr bwMode="auto">
              <a:xfrm>
                <a:off x="485775" y="4656138"/>
                <a:ext cx="53975" cy="96838"/>
              </a:xfrm>
              <a:custGeom>
                <a:avLst/>
                <a:gdLst>
                  <a:gd name="T0" fmla="*/ 0 w 41"/>
                  <a:gd name="T1" fmla="*/ 2 h 75"/>
                  <a:gd name="T2" fmla="*/ 18 w 41"/>
                  <a:gd name="T3" fmla="*/ 2 h 75"/>
                  <a:gd name="T4" fmla="*/ 18 w 41"/>
                  <a:gd name="T5" fmla="*/ 10 h 75"/>
                  <a:gd name="T6" fmla="*/ 38 w 41"/>
                  <a:gd name="T7" fmla="*/ 0 h 75"/>
                  <a:gd name="T8" fmla="*/ 41 w 41"/>
                  <a:gd name="T9" fmla="*/ 0 h 75"/>
                  <a:gd name="T10" fmla="*/ 41 w 41"/>
                  <a:gd name="T11" fmla="*/ 18 h 75"/>
                  <a:gd name="T12" fmla="*/ 40 w 41"/>
                  <a:gd name="T13" fmla="*/ 18 h 75"/>
                  <a:gd name="T14" fmla="*/ 19 w 41"/>
                  <a:gd name="T15" fmla="*/ 26 h 75"/>
                  <a:gd name="T16" fmla="*/ 19 w 41"/>
                  <a:gd name="T17" fmla="*/ 75 h 75"/>
                  <a:gd name="T18" fmla="*/ 0 w 41"/>
                  <a:gd name="T19" fmla="*/ 75 h 75"/>
                  <a:gd name="T20" fmla="*/ 0 w 41"/>
                  <a:gd name="T21" fmla="*/ 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75">
                    <a:moveTo>
                      <a:pt x="0" y="2"/>
                    </a:moveTo>
                    <a:cubicBezTo>
                      <a:pt x="18" y="2"/>
                      <a:pt x="18" y="2"/>
                      <a:pt x="18" y="2"/>
                    </a:cubicBezTo>
                    <a:cubicBezTo>
                      <a:pt x="18" y="10"/>
                      <a:pt x="18" y="10"/>
                      <a:pt x="18" y="10"/>
                    </a:cubicBezTo>
                    <a:cubicBezTo>
                      <a:pt x="22" y="6"/>
                      <a:pt x="30" y="0"/>
                      <a:pt x="38" y="0"/>
                    </a:cubicBezTo>
                    <a:cubicBezTo>
                      <a:pt x="39" y="0"/>
                      <a:pt x="40" y="0"/>
                      <a:pt x="41" y="0"/>
                    </a:cubicBezTo>
                    <a:cubicBezTo>
                      <a:pt x="41" y="18"/>
                      <a:pt x="41" y="18"/>
                      <a:pt x="41" y="18"/>
                    </a:cubicBezTo>
                    <a:cubicBezTo>
                      <a:pt x="40" y="18"/>
                      <a:pt x="40" y="18"/>
                      <a:pt x="40" y="18"/>
                    </a:cubicBezTo>
                    <a:cubicBezTo>
                      <a:pt x="31" y="18"/>
                      <a:pt x="22" y="20"/>
                      <a:pt x="19" y="26"/>
                    </a:cubicBezTo>
                    <a:cubicBezTo>
                      <a:pt x="19" y="75"/>
                      <a:pt x="19" y="75"/>
                      <a:pt x="19" y="75"/>
                    </a:cubicBezTo>
                    <a:cubicBezTo>
                      <a:pt x="0" y="75"/>
                      <a:pt x="0" y="75"/>
                      <a:pt x="0" y="75"/>
                    </a:cubicBezTo>
                    <a:lnTo>
                      <a:pt x="0"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cs typeface="Arial" pitchFamily="34" charset="0"/>
                </a:endParaRPr>
              </a:p>
            </p:txBody>
          </p:sp>
          <p:sp>
            <p:nvSpPr>
              <p:cNvPr id="12" name="Freeform 13"/>
              <p:cNvSpPr>
                <a:spLocks noEditPoints="1"/>
              </p:cNvSpPr>
              <p:nvPr userDrawn="1"/>
            </p:nvSpPr>
            <p:spPr bwMode="auto">
              <a:xfrm>
                <a:off x="749300" y="4656138"/>
                <a:ext cx="88900" cy="133350"/>
              </a:xfrm>
              <a:custGeom>
                <a:avLst/>
                <a:gdLst>
                  <a:gd name="T0" fmla="*/ 34 w 68"/>
                  <a:gd name="T1" fmla="*/ 59 h 103"/>
                  <a:gd name="T2" fmla="*/ 50 w 68"/>
                  <a:gd name="T3" fmla="*/ 35 h 103"/>
                  <a:gd name="T4" fmla="*/ 34 w 68"/>
                  <a:gd name="T5" fmla="*/ 14 h 103"/>
                  <a:gd name="T6" fmla="*/ 19 w 68"/>
                  <a:gd name="T7" fmla="*/ 35 h 103"/>
                  <a:gd name="T8" fmla="*/ 34 w 68"/>
                  <a:gd name="T9" fmla="*/ 59 h 103"/>
                  <a:gd name="T10" fmla="*/ 68 w 68"/>
                  <a:gd name="T11" fmla="*/ 1 h 103"/>
                  <a:gd name="T12" fmla="*/ 68 w 68"/>
                  <a:gd name="T13" fmla="*/ 71 h 103"/>
                  <a:gd name="T14" fmla="*/ 32 w 68"/>
                  <a:gd name="T15" fmla="*/ 103 h 103"/>
                  <a:gd name="T16" fmla="*/ 2 w 68"/>
                  <a:gd name="T17" fmla="*/ 85 h 103"/>
                  <a:gd name="T18" fmla="*/ 21 w 68"/>
                  <a:gd name="T19" fmla="*/ 82 h 103"/>
                  <a:gd name="T20" fmla="*/ 35 w 68"/>
                  <a:gd name="T21" fmla="*/ 89 h 103"/>
                  <a:gd name="T22" fmla="*/ 49 w 68"/>
                  <a:gd name="T23" fmla="*/ 73 h 103"/>
                  <a:gd name="T24" fmla="*/ 49 w 68"/>
                  <a:gd name="T25" fmla="*/ 65 h 103"/>
                  <a:gd name="T26" fmla="*/ 49 w 68"/>
                  <a:gd name="T27" fmla="*/ 64 h 103"/>
                  <a:gd name="T28" fmla="*/ 30 w 68"/>
                  <a:gd name="T29" fmla="*/ 75 h 103"/>
                  <a:gd name="T30" fmla="*/ 0 w 68"/>
                  <a:gd name="T31" fmla="*/ 38 h 103"/>
                  <a:gd name="T32" fmla="*/ 29 w 68"/>
                  <a:gd name="T33" fmla="*/ 0 h 103"/>
                  <a:gd name="T34" fmla="*/ 50 w 68"/>
                  <a:gd name="T35" fmla="*/ 10 h 103"/>
                  <a:gd name="T36" fmla="*/ 50 w 68"/>
                  <a:gd name="T37" fmla="*/ 10 h 103"/>
                  <a:gd name="T38" fmla="*/ 52 w 68"/>
                  <a:gd name="T39" fmla="*/ 1 h 103"/>
                  <a:gd name="T40" fmla="*/ 68 w 68"/>
                  <a:gd name="T41" fmla="*/ 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8" h="103">
                    <a:moveTo>
                      <a:pt x="34" y="59"/>
                    </a:moveTo>
                    <a:cubicBezTo>
                      <a:pt x="48" y="59"/>
                      <a:pt x="50" y="44"/>
                      <a:pt x="50" y="35"/>
                    </a:cubicBezTo>
                    <a:cubicBezTo>
                      <a:pt x="50" y="23"/>
                      <a:pt x="44" y="14"/>
                      <a:pt x="34" y="14"/>
                    </a:cubicBezTo>
                    <a:cubicBezTo>
                      <a:pt x="27" y="14"/>
                      <a:pt x="19" y="19"/>
                      <a:pt x="19" y="35"/>
                    </a:cubicBezTo>
                    <a:cubicBezTo>
                      <a:pt x="19" y="44"/>
                      <a:pt x="20" y="59"/>
                      <a:pt x="34" y="59"/>
                    </a:cubicBezTo>
                    <a:close/>
                    <a:moveTo>
                      <a:pt x="68" y="1"/>
                    </a:moveTo>
                    <a:cubicBezTo>
                      <a:pt x="68" y="71"/>
                      <a:pt x="68" y="71"/>
                      <a:pt x="68" y="71"/>
                    </a:cubicBezTo>
                    <a:cubicBezTo>
                      <a:pt x="68" y="83"/>
                      <a:pt x="67" y="103"/>
                      <a:pt x="32" y="103"/>
                    </a:cubicBezTo>
                    <a:cubicBezTo>
                      <a:pt x="18" y="103"/>
                      <a:pt x="5" y="98"/>
                      <a:pt x="2" y="85"/>
                    </a:cubicBezTo>
                    <a:cubicBezTo>
                      <a:pt x="21" y="82"/>
                      <a:pt x="21" y="82"/>
                      <a:pt x="21" y="82"/>
                    </a:cubicBezTo>
                    <a:cubicBezTo>
                      <a:pt x="22" y="86"/>
                      <a:pt x="24" y="89"/>
                      <a:pt x="35" y="89"/>
                    </a:cubicBezTo>
                    <a:cubicBezTo>
                      <a:pt x="45" y="89"/>
                      <a:pt x="49" y="84"/>
                      <a:pt x="49" y="73"/>
                    </a:cubicBezTo>
                    <a:cubicBezTo>
                      <a:pt x="49" y="65"/>
                      <a:pt x="49" y="65"/>
                      <a:pt x="49" y="65"/>
                    </a:cubicBezTo>
                    <a:cubicBezTo>
                      <a:pt x="49" y="64"/>
                      <a:pt x="49" y="64"/>
                      <a:pt x="49" y="64"/>
                    </a:cubicBezTo>
                    <a:cubicBezTo>
                      <a:pt x="46" y="70"/>
                      <a:pt x="41" y="75"/>
                      <a:pt x="30" y="75"/>
                    </a:cubicBezTo>
                    <a:cubicBezTo>
                      <a:pt x="13" y="75"/>
                      <a:pt x="0" y="63"/>
                      <a:pt x="0" y="38"/>
                    </a:cubicBezTo>
                    <a:cubicBezTo>
                      <a:pt x="0" y="14"/>
                      <a:pt x="14" y="0"/>
                      <a:pt x="29" y="0"/>
                    </a:cubicBezTo>
                    <a:cubicBezTo>
                      <a:pt x="44" y="0"/>
                      <a:pt x="49" y="7"/>
                      <a:pt x="50" y="10"/>
                    </a:cubicBezTo>
                    <a:cubicBezTo>
                      <a:pt x="50" y="10"/>
                      <a:pt x="50" y="10"/>
                      <a:pt x="50" y="10"/>
                    </a:cubicBezTo>
                    <a:cubicBezTo>
                      <a:pt x="52" y="1"/>
                      <a:pt x="52" y="1"/>
                      <a:pt x="52" y="1"/>
                    </a:cubicBezTo>
                    <a:lnTo>
                      <a:pt x="68"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cs typeface="Arial" pitchFamily="34" charset="0"/>
                </a:endParaRPr>
              </a:p>
            </p:txBody>
          </p:sp>
          <p:sp>
            <p:nvSpPr>
              <p:cNvPr id="13" name="Freeform 14"/>
              <p:cNvSpPr>
                <a:spLocks noEditPoints="1"/>
              </p:cNvSpPr>
              <p:nvPr userDrawn="1"/>
            </p:nvSpPr>
            <p:spPr bwMode="auto">
              <a:xfrm>
                <a:off x="925513" y="4622801"/>
                <a:ext cx="65088" cy="30163"/>
              </a:xfrm>
              <a:custGeom>
                <a:avLst/>
                <a:gdLst>
                  <a:gd name="T0" fmla="*/ 15 w 41"/>
                  <a:gd name="T1" fmla="*/ 2 h 19"/>
                  <a:gd name="T2" fmla="*/ 9 w 41"/>
                  <a:gd name="T3" fmla="*/ 2 h 19"/>
                  <a:gd name="T4" fmla="*/ 9 w 41"/>
                  <a:gd name="T5" fmla="*/ 19 h 19"/>
                  <a:gd name="T6" fmla="*/ 5 w 41"/>
                  <a:gd name="T7" fmla="*/ 19 h 19"/>
                  <a:gd name="T8" fmla="*/ 5 w 41"/>
                  <a:gd name="T9" fmla="*/ 2 h 19"/>
                  <a:gd name="T10" fmla="*/ 0 w 41"/>
                  <a:gd name="T11" fmla="*/ 2 h 19"/>
                  <a:gd name="T12" fmla="*/ 0 w 41"/>
                  <a:gd name="T13" fmla="*/ 0 h 19"/>
                  <a:gd name="T14" fmla="*/ 15 w 41"/>
                  <a:gd name="T15" fmla="*/ 0 h 19"/>
                  <a:gd name="T16" fmla="*/ 15 w 41"/>
                  <a:gd name="T17" fmla="*/ 2 h 19"/>
                  <a:gd name="T18" fmla="*/ 41 w 41"/>
                  <a:gd name="T19" fmla="*/ 19 h 19"/>
                  <a:gd name="T20" fmla="*/ 38 w 41"/>
                  <a:gd name="T21" fmla="*/ 19 h 19"/>
                  <a:gd name="T22" fmla="*/ 38 w 41"/>
                  <a:gd name="T23" fmla="*/ 3 h 19"/>
                  <a:gd name="T24" fmla="*/ 37 w 41"/>
                  <a:gd name="T25" fmla="*/ 3 h 19"/>
                  <a:gd name="T26" fmla="*/ 31 w 41"/>
                  <a:gd name="T27" fmla="*/ 19 h 19"/>
                  <a:gd name="T28" fmla="*/ 29 w 41"/>
                  <a:gd name="T29" fmla="*/ 19 h 19"/>
                  <a:gd name="T30" fmla="*/ 22 w 41"/>
                  <a:gd name="T31" fmla="*/ 3 h 19"/>
                  <a:gd name="T32" fmla="*/ 22 w 41"/>
                  <a:gd name="T33" fmla="*/ 3 h 19"/>
                  <a:gd name="T34" fmla="*/ 22 w 41"/>
                  <a:gd name="T35" fmla="*/ 19 h 19"/>
                  <a:gd name="T36" fmla="*/ 19 w 41"/>
                  <a:gd name="T37" fmla="*/ 19 h 19"/>
                  <a:gd name="T38" fmla="*/ 19 w 41"/>
                  <a:gd name="T39" fmla="*/ 0 h 19"/>
                  <a:gd name="T40" fmla="*/ 24 w 41"/>
                  <a:gd name="T41" fmla="*/ 0 h 19"/>
                  <a:gd name="T42" fmla="*/ 30 w 41"/>
                  <a:gd name="T43" fmla="*/ 15 h 19"/>
                  <a:gd name="T44" fmla="*/ 35 w 41"/>
                  <a:gd name="T45" fmla="*/ 0 h 19"/>
                  <a:gd name="T46" fmla="*/ 41 w 41"/>
                  <a:gd name="T47" fmla="*/ 0 h 19"/>
                  <a:gd name="T48" fmla="*/ 41 w 41"/>
                  <a:gd name="T49"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1" h="19">
                    <a:moveTo>
                      <a:pt x="15" y="2"/>
                    </a:moveTo>
                    <a:lnTo>
                      <a:pt x="9" y="2"/>
                    </a:lnTo>
                    <a:lnTo>
                      <a:pt x="9" y="19"/>
                    </a:lnTo>
                    <a:lnTo>
                      <a:pt x="5" y="19"/>
                    </a:lnTo>
                    <a:lnTo>
                      <a:pt x="5" y="2"/>
                    </a:lnTo>
                    <a:lnTo>
                      <a:pt x="0" y="2"/>
                    </a:lnTo>
                    <a:lnTo>
                      <a:pt x="0" y="0"/>
                    </a:lnTo>
                    <a:lnTo>
                      <a:pt x="15" y="0"/>
                    </a:lnTo>
                    <a:lnTo>
                      <a:pt x="15" y="2"/>
                    </a:lnTo>
                    <a:close/>
                    <a:moveTo>
                      <a:pt x="41" y="19"/>
                    </a:moveTo>
                    <a:lnTo>
                      <a:pt x="38" y="19"/>
                    </a:lnTo>
                    <a:lnTo>
                      <a:pt x="38" y="3"/>
                    </a:lnTo>
                    <a:lnTo>
                      <a:pt x="37" y="3"/>
                    </a:lnTo>
                    <a:lnTo>
                      <a:pt x="31" y="19"/>
                    </a:lnTo>
                    <a:lnTo>
                      <a:pt x="29" y="19"/>
                    </a:lnTo>
                    <a:lnTo>
                      <a:pt x="22" y="3"/>
                    </a:lnTo>
                    <a:lnTo>
                      <a:pt x="22" y="3"/>
                    </a:lnTo>
                    <a:lnTo>
                      <a:pt x="22" y="19"/>
                    </a:lnTo>
                    <a:lnTo>
                      <a:pt x="19" y="19"/>
                    </a:lnTo>
                    <a:lnTo>
                      <a:pt x="19" y="0"/>
                    </a:lnTo>
                    <a:lnTo>
                      <a:pt x="24" y="0"/>
                    </a:lnTo>
                    <a:lnTo>
                      <a:pt x="30" y="15"/>
                    </a:lnTo>
                    <a:lnTo>
                      <a:pt x="35" y="0"/>
                    </a:lnTo>
                    <a:lnTo>
                      <a:pt x="41" y="0"/>
                    </a:lnTo>
                    <a:lnTo>
                      <a:pt x="41" y="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cs typeface="Arial" pitchFamily="34" charset="0"/>
                </a:endParaRPr>
              </a:p>
            </p:txBody>
          </p:sp>
        </p:grpSp>
        <p:grpSp>
          <p:nvGrpSpPr>
            <p:cNvPr id="62" name="Group 61"/>
            <p:cNvGrpSpPr/>
            <p:nvPr userDrawn="1"/>
          </p:nvGrpSpPr>
          <p:grpSpPr>
            <a:xfrm>
              <a:off x="1173163" y="4383088"/>
              <a:ext cx="1039813" cy="431800"/>
              <a:chOff x="1173163" y="4383088"/>
              <a:chExt cx="1039813" cy="431800"/>
            </a:xfrm>
          </p:grpSpPr>
          <p:sp>
            <p:nvSpPr>
              <p:cNvPr id="14" name="Freeform 15"/>
              <p:cNvSpPr>
                <a:spLocks noEditPoints="1"/>
              </p:cNvSpPr>
              <p:nvPr userDrawn="1"/>
            </p:nvSpPr>
            <p:spPr bwMode="auto">
              <a:xfrm>
                <a:off x="1184275" y="4383088"/>
                <a:ext cx="149225" cy="177800"/>
              </a:xfrm>
              <a:custGeom>
                <a:avLst/>
                <a:gdLst>
                  <a:gd name="T0" fmla="*/ 65 w 116"/>
                  <a:gd name="T1" fmla="*/ 0 h 138"/>
                  <a:gd name="T2" fmla="*/ 83 w 116"/>
                  <a:gd name="T3" fmla="*/ 2 h 138"/>
                  <a:gd name="T4" fmla="*/ 97 w 116"/>
                  <a:gd name="T5" fmla="*/ 7 h 138"/>
                  <a:gd name="T6" fmla="*/ 106 w 116"/>
                  <a:gd name="T7" fmla="*/ 18 h 138"/>
                  <a:gd name="T8" fmla="*/ 109 w 116"/>
                  <a:gd name="T9" fmla="*/ 34 h 138"/>
                  <a:gd name="T10" fmla="*/ 104 w 116"/>
                  <a:gd name="T11" fmla="*/ 52 h 138"/>
                  <a:gd name="T12" fmla="*/ 90 w 116"/>
                  <a:gd name="T13" fmla="*/ 63 h 138"/>
                  <a:gd name="T14" fmla="*/ 109 w 116"/>
                  <a:gd name="T15" fmla="*/ 76 h 138"/>
                  <a:gd name="T16" fmla="*/ 116 w 116"/>
                  <a:gd name="T17" fmla="*/ 98 h 138"/>
                  <a:gd name="T18" fmla="*/ 112 w 116"/>
                  <a:gd name="T19" fmla="*/ 116 h 138"/>
                  <a:gd name="T20" fmla="*/ 101 w 116"/>
                  <a:gd name="T21" fmla="*/ 129 h 138"/>
                  <a:gd name="T22" fmla="*/ 85 w 116"/>
                  <a:gd name="T23" fmla="*/ 136 h 138"/>
                  <a:gd name="T24" fmla="*/ 67 w 116"/>
                  <a:gd name="T25" fmla="*/ 138 h 138"/>
                  <a:gd name="T26" fmla="*/ 0 w 116"/>
                  <a:gd name="T27" fmla="*/ 138 h 138"/>
                  <a:gd name="T28" fmla="*/ 0 w 116"/>
                  <a:gd name="T29" fmla="*/ 0 h 138"/>
                  <a:gd name="T30" fmla="*/ 65 w 116"/>
                  <a:gd name="T31" fmla="*/ 0 h 138"/>
                  <a:gd name="T32" fmla="*/ 61 w 116"/>
                  <a:gd name="T33" fmla="*/ 56 h 138"/>
                  <a:gd name="T34" fmla="*/ 74 w 116"/>
                  <a:gd name="T35" fmla="*/ 52 h 138"/>
                  <a:gd name="T36" fmla="*/ 80 w 116"/>
                  <a:gd name="T37" fmla="*/ 39 h 138"/>
                  <a:gd name="T38" fmla="*/ 78 w 116"/>
                  <a:gd name="T39" fmla="*/ 32 h 138"/>
                  <a:gd name="T40" fmla="*/ 73 w 116"/>
                  <a:gd name="T41" fmla="*/ 27 h 138"/>
                  <a:gd name="T42" fmla="*/ 67 w 116"/>
                  <a:gd name="T43" fmla="*/ 24 h 138"/>
                  <a:gd name="T44" fmla="*/ 59 w 116"/>
                  <a:gd name="T45" fmla="*/ 24 h 138"/>
                  <a:gd name="T46" fmla="*/ 30 w 116"/>
                  <a:gd name="T47" fmla="*/ 24 h 138"/>
                  <a:gd name="T48" fmla="*/ 30 w 116"/>
                  <a:gd name="T49" fmla="*/ 56 h 138"/>
                  <a:gd name="T50" fmla="*/ 61 w 116"/>
                  <a:gd name="T51" fmla="*/ 56 h 138"/>
                  <a:gd name="T52" fmla="*/ 63 w 116"/>
                  <a:gd name="T53" fmla="*/ 115 h 138"/>
                  <a:gd name="T54" fmla="*/ 71 w 116"/>
                  <a:gd name="T55" fmla="*/ 114 h 138"/>
                  <a:gd name="T56" fmla="*/ 78 w 116"/>
                  <a:gd name="T57" fmla="*/ 111 h 138"/>
                  <a:gd name="T58" fmla="*/ 83 w 116"/>
                  <a:gd name="T59" fmla="*/ 105 h 138"/>
                  <a:gd name="T60" fmla="*/ 85 w 116"/>
                  <a:gd name="T61" fmla="*/ 96 h 138"/>
                  <a:gd name="T62" fmla="*/ 79 w 116"/>
                  <a:gd name="T63" fmla="*/ 81 h 138"/>
                  <a:gd name="T64" fmla="*/ 63 w 116"/>
                  <a:gd name="T65" fmla="*/ 77 h 138"/>
                  <a:gd name="T66" fmla="*/ 30 w 116"/>
                  <a:gd name="T67" fmla="*/ 77 h 138"/>
                  <a:gd name="T68" fmla="*/ 30 w 116"/>
                  <a:gd name="T69" fmla="*/ 115 h 138"/>
                  <a:gd name="T70" fmla="*/ 63 w 116"/>
                  <a:gd name="T71" fmla="*/ 115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6" h="138">
                    <a:moveTo>
                      <a:pt x="65" y="0"/>
                    </a:moveTo>
                    <a:cubicBezTo>
                      <a:pt x="72" y="0"/>
                      <a:pt x="78" y="1"/>
                      <a:pt x="83" y="2"/>
                    </a:cubicBezTo>
                    <a:cubicBezTo>
                      <a:pt x="88" y="3"/>
                      <a:pt x="93" y="5"/>
                      <a:pt x="97" y="7"/>
                    </a:cubicBezTo>
                    <a:cubicBezTo>
                      <a:pt x="101" y="10"/>
                      <a:pt x="104" y="14"/>
                      <a:pt x="106" y="18"/>
                    </a:cubicBezTo>
                    <a:cubicBezTo>
                      <a:pt x="108" y="22"/>
                      <a:pt x="109" y="28"/>
                      <a:pt x="109" y="34"/>
                    </a:cubicBezTo>
                    <a:cubicBezTo>
                      <a:pt x="109" y="41"/>
                      <a:pt x="107" y="47"/>
                      <a:pt x="104" y="52"/>
                    </a:cubicBezTo>
                    <a:cubicBezTo>
                      <a:pt x="101" y="56"/>
                      <a:pt x="96" y="60"/>
                      <a:pt x="90" y="63"/>
                    </a:cubicBezTo>
                    <a:cubicBezTo>
                      <a:pt x="99" y="66"/>
                      <a:pt x="105" y="70"/>
                      <a:pt x="109" y="76"/>
                    </a:cubicBezTo>
                    <a:cubicBezTo>
                      <a:pt x="114" y="82"/>
                      <a:pt x="116" y="89"/>
                      <a:pt x="116" y="98"/>
                    </a:cubicBezTo>
                    <a:cubicBezTo>
                      <a:pt x="116" y="105"/>
                      <a:pt x="114" y="111"/>
                      <a:pt x="112" y="116"/>
                    </a:cubicBezTo>
                    <a:cubicBezTo>
                      <a:pt x="109" y="121"/>
                      <a:pt x="105" y="126"/>
                      <a:pt x="101" y="129"/>
                    </a:cubicBezTo>
                    <a:cubicBezTo>
                      <a:pt x="96" y="132"/>
                      <a:pt x="91" y="134"/>
                      <a:pt x="85" y="136"/>
                    </a:cubicBezTo>
                    <a:cubicBezTo>
                      <a:pt x="79" y="137"/>
                      <a:pt x="73" y="138"/>
                      <a:pt x="67" y="138"/>
                    </a:cubicBezTo>
                    <a:cubicBezTo>
                      <a:pt x="0" y="138"/>
                      <a:pt x="0" y="138"/>
                      <a:pt x="0" y="138"/>
                    </a:cubicBezTo>
                    <a:cubicBezTo>
                      <a:pt x="0" y="0"/>
                      <a:pt x="0" y="0"/>
                      <a:pt x="0" y="0"/>
                    </a:cubicBezTo>
                    <a:lnTo>
                      <a:pt x="65" y="0"/>
                    </a:lnTo>
                    <a:close/>
                    <a:moveTo>
                      <a:pt x="61" y="56"/>
                    </a:moveTo>
                    <a:cubicBezTo>
                      <a:pt x="66" y="56"/>
                      <a:pt x="71" y="55"/>
                      <a:pt x="74" y="52"/>
                    </a:cubicBezTo>
                    <a:cubicBezTo>
                      <a:pt x="78" y="49"/>
                      <a:pt x="80" y="45"/>
                      <a:pt x="80" y="39"/>
                    </a:cubicBezTo>
                    <a:cubicBezTo>
                      <a:pt x="80" y="36"/>
                      <a:pt x="79" y="34"/>
                      <a:pt x="78" y="32"/>
                    </a:cubicBezTo>
                    <a:cubicBezTo>
                      <a:pt x="77" y="29"/>
                      <a:pt x="75" y="28"/>
                      <a:pt x="73" y="27"/>
                    </a:cubicBezTo>
                    <a:cubicBezTo>
                      <a:pt x="71" y="26"/>
                      <a:pt x="69" y="25"/>
                      <a:pt x="67" y="24"/>
                    </a:cubicBezTo>
                    <a:cubicBezTo>
                      <a:pt x="64" y="24"/>
                      <a:pt x="61" y="24"/>
                      <a:pt x="59" y="24"/>
                    </a:cubicBezTo>
                    <a:cubicBezTo>
                      <a:pt x="30" y="24"/>
                      <a:pt x="30" y="24"/>
                      <a:pt x="30" y="24"/>
                    </a:cubicBezTo>
                    <a:cubicBezTo>
                      <a:pt x="30" y="56"/>
                      <a:pt x="30" y="56"/>
                      <a:pt x="30" y="56"/>
                    </a:cubicBezTo>
                    <a:lnTo>
                      <a:pt x="61" y="56"/>
                    </a:lnTo>
                    <a:close/>
                    <a:moveTo>
                      <a:pt x="63" y="115"/>
                    </a:moveTo>
                    <a:cubicBezTo>
                      <a:pt x="66" y="115"/>
                      <a:pt x="69" y="114"/>
                      <a:pt x="71" y="114"/>
                    </a:cubicBezTo>
                    <a:cubicBezTo>
                      <a:pt x="74" y="113"/>
                      <a:pt x="76" y="112"/>
                      <a:pt x="78" y="111"/>
                    </a:cubicBezTo>
                    <a:cubicBezTo>
                      <a:pt x="81" y="109"/>
                      <a:pt x="82" y="108"/>
                      <a:pt x="83" y="105"/>
                    </a:cubicBezTo>
                    <a:cubicBezTo>
                      <a:pt x="85" y="103"/>
                      <a:pt x="85" y="100"/>
                      <a:pt x="85" y="96"/>
                    </a:cubicBezTo>
                    <a:cubicBezTo>
                      <a:pt x="85" y="89"/>
                      <a:pt x="83" y="84"/>
                      <a:pt x="79" y="81"/>
                    </a:cubicBezTo>
                    <a:cubicBezTo>
                      <a:pt x="75" y="78"/>
                      <a:pt x="70" y="77"/>
                      <a:pt x="63" y="77"/>
                    </a:cubicBezTo>
                    <a:cubicBezTo>
                      <a:pt x="30" y="77"/>
                      <a:pt x="30" y="77"/>
                      <a:pt x="30" y="77"/>
                    </a:cubicBezTo>
                    <a:cubicBezTo>
                      <a:pt x="30" y="115"/>
                      <a:pt x="30" y="115"/>
                      <a:pt x="30" y="115"/>
                    </a:cubicBezTo>
                    <a:lnTo>
                      <a:pt x="63" y="1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cs typeface="Arial" pitchFamily="34" charset="0"/>
                </a:endParaRPr>
              </a:p>
            </p:txBody>
          </p:sp>
          <p:sp>
            <p:nvSpPr>
              <p:cNvPr id="45" name="Freeform 16"/>
              <p:cNvSpPr>
                <a:spLocks/>
              </p:cNvSpPr>
              <p:nvPr userDrawn="1"/>
            </p:nvSpPr>
            <p:spPr bwMode="auto">
              <a:xfrm>
                <a:off x="1352550" y="4432301"/>
                <a:ext cx="120650" cy="131763"/>
              </a:xfrm>
              <a:custGeom>
                <a:avLst/>
                <a:gdLst>
                  <a:gd name="T0" fmla="*/ 68 w 94"/>
                  <a:gd name="T1" fmla="*/ 100 h 103"/>
                  <a:gd name="T2" fmla="*/ 68 w 94"/>
                  <a:gd name="T3" fmla="*/ 86 h 103"/>
                  <a:gd name="T4" fmla="*/ 67 w 94"/>
                  <a:gd name="T5" fmla="*/ 86 h 103"/>
                  <a:gd name="T6" fmla="*/ 53 w 94"/>
                  <a:gd name="T7" fmla="*/ 99 h 103"/>
                  <a:gd name="T8" fmla="*/ 36 w 94"/>
                  <a:gd name="T9" fmla="*/ 103 h 103"/>
                  <a:gd name="T10" fmla="*/ 18 w 94"/>
                  <a:gd name="T11" fmla="*/ 100 h 103"/>
                  <a:gd name="T12" fmla="*/ 7 w 94"/>
                  <a:gd name="T13" fmla="*/ 92 h 103"/>
                  <a:gd name="T14" fmla="*/ 1 w 94"/>
                  <a:gd name="T15" fmla="*/ 79 h 103"/>
                  <a:gd name="T16" fmla="*/ 0 w 94"/>
                  <a:gd name="T17" fmla="*/ 62 h 103"/>
                  <a:gd name="T18" fmla="*/ 0 w 94"/>
                  <a:gd name="T19" fmla="*/ 0 h 103"/>
                  <a:gd name="T20" fmla="*/ 27 w 94"/>
                  <a:gd name="T21" fmla="*/ 0 h 103"/>
                  <a:gd name="T22" fmla="*/ 27 w 94"/>
                  <a:gd name="T23" fmla="*/ 57 h 103"/>
                  <a:gd name="T24" fmla="*/ 31 w 94"/>
                  <a:gd name="T25" fmla="*/ 75 h 103"/>
                  <a:gd name="T26" fmla="*/ 45 w 94"/>
                  <a:gd name="T27" fmla="*/ 81 h 103"/>
                  <a:gd name="T28" fmla="*/ 61 w 94"/>
                  <a:gd name="T29" fmla="*/ 75 h 103"/>
                  <a:gd name="T30" fmla="*/ 66 w 94"/>
                  <a:gd name="T31" fmla="*/ 53 h 103"/>
                  <a:gd name="T32" fmla="*/ 66 w 94"/>
                  <a:gd name="T33" fmla="*/ 0 h 103"/>
                  <a:gd name="T34" fmla="*/ 94 w 94"/>
                  <a:gd name="T35" fmla="*/ 0 h 103"/>
                  <a:gd name="T36" fmla="*/ 94 w 94"/>
                  <a:gd name="T37" fmla="*/ 100 h 103"/>
                  <a:gd name="T38" fmla="*/ 68 w 94"/>
                  <a:gd name="T39" fmla="*/ 10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4" h="103">
                    <a:moveTo>
                      <a:pt x="68" y="100"/>
                    </a:moveTo>
                    <a:cubicBezTo>
                      <a:pt x="68" y="86"/>
                      <a:pt x="68" y="86"/>
                      <a:pt x="68" y="86"/>
                    </a:cubicBezTo>
                    <a:cubicBezTo>
                      <a:pt x="67" y="86"/>
                      <a:pt x="67" y="86"/>
                      <a:pt x="67" y="86"/>
                    </a:cubicBezTo>
                    <a:cubicBezTo>
                      <a:pt x="64" y="92"/>
                      <a:pt x="59" y="96"/>
                      <a:pt x="53" y="99"/>
                    </a:cubicBezTo>
                    <a:cubicBezTo>
                      <a:pt x="48" y="101"/>
                      <a:pt x="42" y="103"/>
                      <a:pt x="36" y="103"/>
                    </a:cubicBezTo>
                    <a:cubicBezTo>
                      <a:pt x="29" y="103"/>
                      <a:pt x="23" y="102"/>
                      <a:pt x="18" y="100"/>
                    </a:cubicBezTo>
                    <a:cubicBezTo>
                      <a:pt x="14" y="98"/>
                      <a:pt x="10" y="95"/>
                      <a:pt x="7" y="92"/>
                    </a:cubicBezTo>
                    <a:cubicBezTo>
                      <a:pt x="4" y="88"/>
                      <a:pt x="3" y="84"/>
                      <a:pt x="1" y="79"/>
                    </a:cubicBezTo>
                    <a:cubicBezTo>
                      <a:pt x="0" y="74"/>
                      <a:pt x="0" y="68"/>
                      <a:pt x="0" y="62"/>
                    </a:cubicBezTo>
                    <a:cubicBezTo>
                      <a:pt x="0" y="0"/>
                      <a:pt x="0" y="0"/>
                      <a:pt x="0" y="0"/>
                    </a:cubicBezTo>
                    <a:cubicBezTo>
                      <a:pt x="27" y="0"/>
                      <a:pt x="27" y="0"/>
                      <a:pt x="27" y="0"/>
                    </a:cubicBezTo>
                    <a:cubicBezTo>
                      <a:pt x="27" y="57"/>
                      <a:pt x="27" y="57"/>
                      <a:pt x="27" y="57"/>
                    </a:cubicBezTo>
                    <a:cubicBezTo>
                      <a:pt x="27" y="65"/>
                      <a:pt x="29" y="71"/>
                      <a:pt x="31" y="75"/>
                    </a:cubicBezTo>
                    <a:cubicBezTo>
                      <a:pt x="34" y="79"/>
                      <a:pt x="38" y="81"/>
                      <a:pt x="45" y="81"/>
                    </a:cubicBezTo>
                    <a:cubicBezTo>
                      <a:pt x="52" y="81"/>
                      <a:pt x="58" y="79"/>
                      <a:pt x="61" y="75"/>
                    </a:cubicBezTo>
                    <a:cubicBezTo>
                      <a:pt x="65" y="70"/>
                      <a:pt x="66" y="63"/>
                      <a:pt x="66" y="53"/>
                    </a:cubicBezTo>
                    <a:cubicBezTo>
                      <a:pt x="66" y="0"/>
                      <a:pt x="66" y="0"/>
                      <a:pt x="66" y="0"/>
                    </a:cubicBezTo>
                    <a:cubicBezTo>
                      <a:pt x="94" y="0"/>
                      <a:pt x="94" y="0"/>
                      <a:pt x="94" y="0"/>
                    </a:cubicBezTo>
                    <a:cubicBezTo>
                      <a:pt x="94" y="100"/>
                      <a:pt x="94" y="100"/>
                      <a:pt x="94" y="100"/>
                    </a:cubicBezTo>
                    <a:lnTo>
                      <a:pt x="68" y="1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cs typeface="Arial" pitchFamily="34" charset="0"/>
                </a:endParaRPr>
              </a:p>
            </p:txBody>
          </p:sp>
          <p:sp>
            <p:nvSpPr>
              <p:cNvPr id="46" name="Freeform 17"/>
              <p:cNvSpPr>
                <a:spLocks/>
              </p:cNvSpPr>
              <p:nvPr userDrawn="1"/>
            </p:nvSpPr>
            <p:spPr bwMode="auto">
              <a:xfrm>
                <a:off x="1489075" y="4427538"/>
                <a:ext cx="120650" cy="136525"/>
              </a:xfrm>
              <a:custGeom>
                <a:avLst/>
                <a:gdLst>
                  <a:gd name="T0" fmla="*/ 28 w 93"/>
                  <a:gd name="T1" fmla="*/ 78 h 106"/>
                  <a:gd name="T2" fmla="*/ 33 w 93"/>
                  <a:gd name="T3" fmla="*/ 84 h 106"/>
                  <a:gd name="T4" fmla="*/ 40 w 93"/>
                  <a:gd name="T5" fmla="*/ 87 h 106"/>
                  <a:gd name="T6" fmla="*/ 47 w 93"/>
                  <a:gd name="T7" fmla="*/ 88 h 106"/>
                  <a:gd name="T8" fmla="*/ 54 w 93"/>
                  <a:gd name="T9" fmla="*/ 87 h 106"/>
                  <a:gd name="T10" fmla="*/ 59 w 93"/>
                  <a:gd name="T11" fmla="*/ 85 h 106"/>
                  <a:gd name="T12" fmla="*/ 64 w 93"/>
                  <a:gd name="T13" fmla="*/ 81 h 106"/>
                  <a:gd name="T14" fmla="*/ 65 w 93"/>
                  <a:gd name="T15" fmla="*/ 75 h 106"/>
                  <a:gd name="T16" fmla="*/ 57 w 93"/>
                  <a:gd name="T17" fmla="*/ 65 h 106"/>
                  <a:gd name="T18" fmla="*/ 34 w 93"/>
                  <a:gd name="T19" fmla="*/ 59 h 106"/>
                  <a:gd name="T20" fmla="*/ 23 w 93"/>
                  <a:gd name="T21" fmla="*/ 56 h 106"/>
                  <a:gd name="T22" fmla="*/ 12 w 93"/>
                  <a:gd name="T23" fmla="*/ 51 h 106"/>
                  <a:gd name="T24" fmla="*/ 5 w 93"/>
                  <a:gd name="T25" fmla="*/ 44 h 106"/>
                  <a:gd name="T26" fmla="*/ 3 w 93"/>
                  <a:gd name="T27" fmla="*/ 33 h 106"/>
                  <a:gd name="T28" fmla="*/ 6 w 93"/>
                  <a:gd name="T29" fmla="*/ 17 h 106"/>
                  <a:gd name="T30" fmla="*/ 16 w 93"/>
                  <a:gd name="T31" fmla="*/ 7 h 106"/>
                  <a:gd name="T32" fmla="*/ 30 w 93"/>
                  <a:gd name="T33" fmla="*/ 2 h 106"/>
                  <a:gd name="T34" fmla="*/ 46 w 93"/>
                  <a:gd name="T35" fmla="*/ 0 h 106"/>
                  <a:gd name="T36" fmla="*/ 62 w 93"/>
                  <a:gd name="T37" fmla="*/ 2 h 106"/>
                  <a:gd name="T38" fmla="*/ 76 w 93"/>
                  <a:gd name="T39" fmla="*/ 7 h 106"/>
                  <a:gd name="T40" fmla="*/ 86 w 93"/>
                  <a:gd name="T41" fmla="*/ 17 h 106"/>
                  <a:gd name="T42" fmla="*/ 90 w 93"/>
                  <a:gd name="T43" fmla="*/ 32 h 106"/>
                  <a:gd name="T44" fmla="*/ 64 w 93"/>
                  <a:gd name="T45" fmla="*/ 32 h 106"/>
                  <a:gd name="T46" fmla="*/ 58 w 93"/>
                  <a:gd name="T47" fmla="*/ 22 h 106"/>
                  <a:gd name="T48" fmla="*/ 45 w 93"/>
                  <a:gd name="T49" fmla="*/ 19 h 106"/>
                  <a:gd name="T50" fmla="*/ 40 w 93"/>
                  <a:gd name="T51" fmla="*/ 19 h 106"/>
                  <a:gd name="T52" fmla="*/ 35 w 93"/>
                  <a:gd name="T53" fmla="*/ 20 h 106"/>
                  <a:gd name="T54" fmla="*/ 32 w 93"/>
                  <a:gd name="T55" fmla="*/ 23 h 106"/>
                  <a:gd name="T56" fmla="*/ 30 w 93"/>
                  <a:gd name="T57" fmla="*/ 28 h 106"/>
                  <a:gd name="T58" fmla="*/ 33 w 93"/>
                  <a:gd name="T59" fmla="*/ 34 h 106"/>
                  <a:gd name="T60" fmla="*/ 40 w 93"/>
                  <a:gd name="T61" fmla="*/ 38 h 106"/>
                  <a:gd name="T62" fmla="*/ 50 w 93"/>
                  <a:gd name="T63" fmla="*/ 40 h 106"/>
                  <a:gd name="T64" fmla="*/ 61 w 93"/>
                  <a:gd name="T65" fmla="*/ 43 h 106"/>
                  <a:gd name="T66" fmla="*/ 73 w 93"/>
                  <a:gd name="T67" fmla="*/ 46 h 106"/>
                  <a:gd name="T68" fmla="*/ 83 w 93"/>
                  <a:gd name="T69" fmla="*/ 51 h 106"/>
                  <a:gd name="T70" fmla="*/ 90 w 93"/>
                  <a:gd name="T71" fmla="*/ 59 h 106"/>
                  <a:gd name="T72" fmla="*/ 93 w 93"/>
                  <a:gd name="T73" fmla="*/ 71 h 106"/>
                  <a:gd name="T74" fmla="*/ 89 w 93"/>
                  <a:gd name="T75" fmla="*/ 88 h 106"/>
                  <a:gd name="T76" fmla="*/ 79 w 93"/>
                  <a:gd name="T77" fmla="*/ 98 h 106"/>
                  <a:gd name="T78" fmla="*/ 64 w 93"/>
                  <a:gd name="T79" fmla="*/ 104 h 106"/>
                  <a:gd name="T80" fmla="*/ 47 w 93"/>
                  <a:gd name="T81" fmla="*/ 106 h 106"/>
                  <a:gd name="T82" fmla="*/ 30 w 93"/>
                  <a:gd name="T83" fmla="*/ 104 h 106"/>
                  <a:gd name="T84" fmla="*/ 15 w 93"/>
                  <a:gd name="T85" fmla="*/ 98 h 106"/>
                  <a:gd name="T86" fmla="*/ 5 w 93"/>
                  <a:gd name="T87" fmla="*/ 87 h 106"/>
                  <a:gd name="T88" fmla="*/ 0 w 93"/>
                  <a:gd name="T89" fmla="*/ 71 h 106"/>
                  <a:gd name="T90" fmla="*/ 26 w 93"/>
                  <a:gd name="T91" fmla="*/ 71 h 106"/>
                  <a:gd name="T92" fmla="*/ 28 w 93"/>
                  <a:gd name="T93" fmla="*/ 7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3" h="106">
                    <a:moveTo>
                      <a:pt x="28" y="78"/>
                    </a:moveTo>
                    <a:cubicBezTo>
                      <a:pt x="29" y="80"/>
                      <a:pt x="31" y="82"/>
                      <a:pt x="33" y="84"/>
                    </a:cubicBezTo>
                    <a:cubicBezTo>
                      <a:pt x="35" y="85"/>
                      <a:pt x="37" y="86"/>
                      <a:pt x="40" y="87"/>
                    </a:cubicBezTo>
                    <a:cubicBezTo>
                      <a:pt x="42" y="87"/>
                      <a:pt x="45" y="88"/>
                      <a:pt x="47" y="88"/>
                    </a:cubicBezTo>
                    <a:cubicBezTo>
                      <a:pt x="49" y="88"/>
                      <a:pt x="51" y="87"/>
                      <a:pt x="54" y="87"/>
                    </a:cubicBezTo>
                    <a:cubicBezTo>
                      <a:pt x="56" y="86"/>
                      <a:pt x="58" y="86"/>
                      <a:pt x="59" y="85"/>
                    </a:cubicBezTo>
                    <a:cubicBezTo>
                      <a:pt x="61" y="84"/>
                      <a:pt x="63" y="82"/>
                      <a:pt x="64" y="81"/>
                    </a:cubicBezTo>
                    <a:cubicBezTo>
                      <a:pt x="65" y="79"/>
                      <a:pt x="65" y="77"/>
                      <a:pt x="65" y="75"/>
                    </a:cubicBezTo>
                    <a:cubicBezTo>
                      <a:pt x="65" y="71"/>
                      <a:pt x="63" y="68"/>
                      <a:pt x="57" y="65"/>
                    </a:cubicBezTo>
                    <a:cubicBezTo>
                      <a:pt x="52" y="63"/>
                      <a:pt x="44" y="61"/>
                      <a:pt x="34" y="59"/>
                    </a:cubicBezTo>
                    <a:cubicBezTo>
                      <a:pt x="30" y="58"/>
                      <a:pt x="26" y="57"/>
                      <a:pt x="23" y="56"/>
                    </a:cubicBezTo>
                    <a:cubicBezTo>
                      <a:pt x="19" y="55"/>
                      <a:pt x="15" y="53"/>
                      <a:pt x="12" y="51"/>
                    </a:cubicBezTo>
                    <a:cubicBezTo>
                      <a:pt x="9" y="49"/>
                      <a:pt x="7" y="47"/>
                      <a:pt x="5" y="44"/>
                    </a:cubicBezTo>
                    <a:cubicBezTo>
                      <a:pt x="3" y="41"/>
                      <a:pt x="3" y="37"/>
                      <a:pt x="3" y="33"/>
                    </a:cubicBezTo>
                    <a:cubicBezTo>
                      <a:pt x="3" y="26"/>
                      <a:pt x="4" y="21"/>
                      <a:pt x="6" y="17"/>
                    </a:cubicBezTo>
                    <a:cubicBezTo>
                      <a:pt x="9" y="13"/>
                      <a:pt x="12" y="9"/>
                      <a:pt x="16" y="7"/>
                    </a:cubicBezTo>
                    <a:cubicBezTo>
                      <a:pt x="20" y="4"/>
                      <a:pt x="25" y="3"/>
                      <a:pt x="30" y="2"/>
                    </a:cubicBezTo>
                    <a:cubicBezTo>
                      <a:pt x="35" y="1"/>
                      <a:pt x="41" y="0"/>
                      <a:pt x="46" y="0"/>
                    </a:cubicBezTo>
                    <a:cubicBezTo>
                      <a:pt x="52" y="0"/>
                      <a:pt x="57" y="1"/>
                      <a:pt x="62" y="2"/>
                    </a:cubicBezTo>
                    <a:cubicBezTo>
                      <a:pt x="67" y="3"/>
                      <a:pt x="72" y="5"/>
                      <a:pt x="76" y="7"/>
                    </a:cubicBezTo>
                    <a:cubicBezTo>
                      <a:pt x="80" y="10"/>
                      <a:pt x="83" y="13"/>
                      <a:pt x="86" y="17"/>
                    </a:cubicBezTo>
                    <a:cubicBezTo>
                      <a:pt x="88" y="21"/>
                      <a:pt x="90" y="26"/>
                      <a:pt x="90" y="32"/>
                    </a:cubicBezTo>
                    <a:cubicBezTo>
                      <a:pt x="64" y="32"/>
                      <a:pt x="64" y="32"/>
                      <a:pt x="64" y="32"/>
                    </a:cubicBezTo>
                    <a:cubicBezTo>
                      <a:pt x="64" y="27"/>
                      <a:pt x="62" y="23"/>
                      <a:pt x="58" y="22"/>
                    </a:cubicBezTo>
                    <a:cubicBezTo>
                      <a:pt x="54" y="20"/>
                      <a:pt x="50" y="19"/>
                      <a:pt x="45" y="19"/>
                    </a:cubicBezTo>
                    <a:cubicBezTo>
                      <a:pt x="44" y="19"/>
                      <a:pt x="42" y="19"/>
                      <a:pt x="40" y="19"/>
                    </a:cubicBezTo>
                    <a:cubicBezTo>
                      <a:pt x="38" y="19"/>
                      <a:pt x="37" y="20"/>
                      <a:pt x="35" y="20"/>
                    </a:cubicBezTo>
                    <a:cubicBezTo>
                      <a:pt x="34" y="21"/>
                      <a:pt x="33" y="22"/>
                      <a:pt x="32" y="23"/>
                    </a:cubicBezTo>
                    <a:cubicBezTo>
                      <a:pt x="31" y="24"/>
                      <a:pt x="30" y="26"/>
                      <a:pt x="30" y="28"/>
                    </a:cubicBezTo>
                    <a:cubicBezTo>
                      <a:pt x="30" y="31"/>
                      <a:pt x="31" y="33"/>
                      <a:pt x="33" y="34"/>
                    </a:cubicBezTo>
                    <a:cubicBezTo>
                      <a:pt x="35" y="36"/>
                      <a:pt x="37" y="37"/>
                      <a:pt x="40" y="38"/>
                    </a:cubicBezTo>
                    <a:cubicBezTo>
                      <a:pt x="43" y="39"/>
                      <a:pt x="46" y="40"/>
                      <a:pt x="50" y="40"/>
                    </a:cubicBezTo>
                    <a:cubicBezTo>
                      <a:pt x="54" y="41"/>
                      <a:pt x="57" y="42"/>
                      <a:pt x="61" y="43"/>
                    </a:cubicBezTo>
                    <a:cubicBezTo>
                      <a:pt x="65" y="44"/>
                      <a:pt x="69" y="45"/>
                      <a:pt x="73" y="46"/>
                    </a:cubicBezTo>
                    <a:cubicBezTo>
                      <a:pt x="77" y="48"/>
                      <a:pt x="80" y="49"/>
                      <a:pt x="83" y="51"/>
                    </a:cubicBezTo>
                    <a:cubicBezTo>
                      <a:pt x="86" y="54"/>
                      <a:pt x="88" y="56"/>
                      <a:pt x="90" y="59"/>
                    </a:cubicBezTo>
                    <a:cubicBezTo>
                      <a:pt x="92" y="63"/>
                      <a:pt x="93" y="66"/>
                      <a:pt x="93" y="71"/>
                    </a:cubicBezTo>
                    <a:cubicBezTo>
                      <a:pt x="93" y="78"/>
                      <a:pt x="92" y="83"/>
                      <a:pt x="89" y="88"/>
                    </a:cubicBezTo>
                    <a:cubicBezTo>
                      <a:pt x="86" y="92"/>
                      <a:pt x="83" y="96"/>
                      <a:pt x="79" y="98"/>
                    </a:cubicBezTo>
                    <a:cubicBezTo>
                      <a:pt x="74" y="101"/>
                      <a:pt x="69" y="103"/>
                      <a:pt x="64" y="104"/>
                    </a:cubicBezTo>
                    <a:cubicBezTo>
                      <a:pt x="59" y="105"/>
                      <a:pt x="53" y="106"/>
                      <a:pt x="47" y="106"/>
                    </a:cubicBezTo>
                    <a:cubicBezTo>
                      <a:pt x="41" y="106"/>
                      <a:pt x="36" y="105"/>
                      <a:pt x="30" y="104"/>
                    </a:cubicBezTo>
                    <a:cubicBezTo>
                      <a:pt x="25" y="103"/>
                      <a:pt x="20" y="101"/>
                      <a:pt x="15" y="98"/>
                    </a:cubicBezTo>
                    <a:cubicBezTo>
                      <a:pt x="11" y="95"/>
                      <a:pt x="8" y="92"/>
                      <a:pt x="5" y="87"/>
                    </a:cubicBezTo>
                    <a:cubicBezTo>
                      <a:pt x="2" y="83"/>
                      <a:pt x="0" y="77"/>
                      <a:pt x="0" y="71"/>
                    </a:cubicBezTo>
                    <a:cubicBezTo>
                      <a:pt x="26" y="71"/>
                      <a:pt x="26" y="71"/>
                      <a:pt x="26" y="71"/>
                    </a:cubicBezTo>
                    <a:cubicBezTo>
                      <a:pt x="26" y="74"/>
                      <a:pt x="27" y="76"/>
                      <a:pt x="28" y="7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cs typeface="Arial" pitchFamily="34" charset="0"/>
                </a:endParaRPr>
              </a:p>
            </p:txBody>
          </p:sp>
          <p:sp>
            <p:nvSpPr>
              <p:cNvPr id="47" name="Freeform 18"/>
              <p:cNvSpPr>
                <a:spLocks noEditPoints="1"/>
              </p:cNvSpPr>
              <p:nvPr userDrawn="1"/>
            </p:nvSpPr>
            <p:spPr bwMode="auto">
              <a:xfrm>
                <a:off x="1627188" y="4383088"/>
                <a:ext cx="36513" cy="177800"/>
              </a:xfrm>
              <a:custGeom>
                <a:avLst/>
                <a:gdLst>
                  <a:gd name="T0" fmla="*/ 0 w 23"/>
                  <a:gd name="T1" fmla="*/ 18 h 112"/>
                  <a:gd name="T2" fmla="*/ 0 w 23"/>
                  <a:gd name="T3" fmla="*/ 0 h 112"/>
                  <a:gd name="T4" fmla="*/ 23 w 23"/>
                  <a:gd name="T5" fmla="*/ 0 h 112"/>
                  <a:gd name="T6" fmla="*/ 23 w 23"/>
                  <a:gd name="T7" fmla="*/ 18 h 112"/>
                  <a:gd name="T8" fmla="*/ 0 w 23"/>
                  <a:gd name="T9" fmla="*/ 18 h 112"/>
                  <a:gd name="T10" fmla="*/ 23 w 23"/>
                  <a:gd name="T11" fmla="*/ 31 h 112"/>
                  <a:gd name="T12" fmla="*/ 23 w 23"/>
                  <a:gd name="T13" fmla="*/ 112 h 112"/>
                  <a:gd name="T14" fmla="*/ 0 w 23"/>
                  <a:gd name="T15" fmla="*/ 112 h 112"/>
                  <a:gd name="T16" fmla="*/ 0 w 23"/>
                  <a:gd name="T17" fmla="*/ 31 h 112"/>
                  <a:gd name="T18" fmla="*/ 23 w 23"/>
                  <a:gd name="T19" fmla="*/ 31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112">
                    <a:moveTo>
                      <a:pt x="0" y="18"/>
                    </a:moveTo>
                    <a:lnTo>
                      <a:pt x="0" y="0"/>
                    </a:lnTo>
                    <a:lnTo>
                      <a:pt x="23" y="0"/>
                    </a:lnTo>
                    <a:lnTo>
                      <a:pt x="23" y="18"/>
                    </a:lnTo>
                    <a:lnTo>
                      <a:pt x="0" y="18"/>
                    </a:lnTo>
                    <a:close/>
                    <a:moveTo>
                      <a:pt x="23" y="31"/>
                    </a:moveTo>
                    <a:lnTo>
                      <a:pt x="23" y="112"/>
                    </a:lnTo>
                    <a:lnTo>
                      <a:pt x="0" y="112"/>
                    </a:lnTo>
                    <a:lnTo>
                      <a:pt x="0" y="31"/>
                    </a:lnTo>
                    <a:lnTo>
                      <a:pt x="23"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cs typeface="Arial" pitchFamily="34" charset="0"/>
                </a:endParaRPr>
              </a:p>
            </p:txBody>
          </p:sp>
          <p:sp>
            <p:nvSpPr>
              <p:cNvPr id="48" name="Freeform 19"/>
              <p:cNvSpPr>
                <a:spLocks/>
              </p:cNvSpPr>
              <p:nvPr userDrawn="1"/>
            </p:nvSpPr>
            <p:spPr bwMode="auto">
              <a:xfrm>
                <a:off x="1685925" y="4427538"/>
                <a:ext cx="122238" cy="133350"/>
              </a:xfrm>
              <a:custGeom>
                <a:avLst/>
                <a:gdLst>
                  <a:gd name="T0" fmla="*/ 26 w 94"/>
                  <a:gd name="T1" fmla="*/ 3 h 103"/>
                  <a:gd name="T2" fmla="*/ 26 w 94"/>
                  <a:gd name="T3" fmla="*/ 17 h 103"/>
                  <a:gd name="T4" fmla="*/ 27 w 94"/>
                  <a:gd name="T5" fmla="*/ 17 h 103"/>
                  <a:gd name="T6" fmla="*/ 40 w 94"/>
                  <a:gd name="T7" fmla="*/ 4 h 103"/>
                  <a:gd name="T8" fmla="*/ 57 w 94"/>
                  <a:gd name="T9" fmla="*/ 0 h 103"/>
                  <a:gd name="T10" fmla="*/ 76 w 94"/>
                  <a:gd name="T11" fmla="*/ 3 h 103"/>
                  <a:gd name="T12" fmla="*/ 87 w 94"/>
                  <a:gd name="T13" fmla="*/ 12 h 103"/>
                  <a:gd name="T14" fmla="*/ 92 w 94"/>
                  <a:gd name="T15" fmla="*/ 25 h 103"/>
                  <a:gd name="T16" fmla="*/ 94 w 94"/>
                  <a:gd name="T17" fmla="*/ 42 h 103"/>
                  <a:gd name="T18" fmla="*/ 94 w 94"/>
                  <a:gd name="T19" fmla="*/ 103 h 103"/>
                  <a:gd name="T20" fmla="*/ 67 w 94"/>
                  <a:gd name="T21" fmla="*/ 103 h 103"/>
                  <a:gd name="T22" fmla="*/ 67 w 94"/>
                  <a:gd name="T23" fmla="*/ 47 h 103"/>
                  <a:gd name="T24" fmla="*/ 63 w 94"/>
                  <a:gd name="T25" fmla="*/ 28 h 103"/>
                  <a:gd name="T26" fmla="*/ 49 w 94"/>
                  <a:gd name="T27" fmla="*/ 22 h 103"/>
                  <a:gd name="T28" fmla="*/ 33 w 94"/>
                  <a:gd name="T29" fmla="*/ 29 h 103"/>
                  <a:gd name="T30" fmla="*/ 28 w 94"/>
                  <a:gd name="T31" fmla="*/ 51 h 103"/>
                  <a:gd name="T32" fmla="*/ 28 w 94"/>
                  <a:gd name="T33" fmla="*/ 103 h 103"/>
                  <a:gd name="T34" fmla="*/ 0 w 94"/>
                  <a:gd name="T35" fmla="*/ 103 h 103"/>
                  <a:gd name="T36" fmla="*/ 0 w 94"/>
                  <a:gd name="T37" fmla="*/ 3 h 103"/>
                  <a:gd name="T38" fmla="*/ 26 w 94"/>
                  <a:gd name="T39" fmla="*/ 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4" h="103">
                    <a:moveTo>
                      <a:pt x="26" y="3"/>
                    </a:moveTo>
                    <a:cubicBezTo>
                      <a:pt x="26" y="17"/>
                      <a:pt x="26" y="17"/>
                      <a:pt x="26" y="17"/>
                    </a:cubicBezTo>
                    <a:cubicBezTo>
                      <a:pt x="27" y="17"/>
                      <a:pt x="27" y="17"/>
                      <a:pt x="27" y="17"/>
                    </a:cubicBezTo>
                    <a:cubicBezTo>
                      <a:pt x="30" y="11"/>
                      <a:pt x="35" y="7"/>
                      <a:pt x="40" y="4"/>
                    </a:cubicBezTo>
                    <a:cubicBezTo>
                      <a:pt x="46" y="2"/>
                      <a:pt x="52" y="0"/>
                      <a:pt x="57" y="0"/>
                    </a:cubicBezTo>
                    <a:cubicBezTo>
                      <a:pt x="65" y="0"/>
                      <a:pt x="71" y="1"/>
                      <a:pt x="76" y="3"/>
                    </a:cubicBezTo>
                    <a:cubicBezTo>
                      <a:pt x="80" y="5"/>
                      <a:pt x="84" y="8"/>
                      <a:pt x="87" y="12"/>
                    </a:cubicBezTo>
                    <a:cubicBezTo>
                      <a:pt x="89" y="15"/>
                      <a:pt x="91" y="20"/>
                      <a:pt x="92" y="25"/>
                    </a:cubicBezTo>
                    <a:cubicBezTo>
                      <a:pt x="94" y="30"/>
                      <a:pt x="94" y="35"/>
                      <a:pt x="94" y="42"/>
                    </a:cubicBezTo>
                    <a:cubicBezTo>
                      <a:pt x="94" y="103"/>
                      <a:pt x="94" y="103"/>
                      <a:pt x="94" y="103"/>
                    </a:cubicBezTo>
                    <a:cubicBezTo>
                      <a:pt x="67" y="103"/>
                      <a:pt x="67" y="103"/>
                      <a:pt x="67" y="103"/>
                    </a:cubicBezTo>
                    <a:cubicBezTo>
                      <a:pt x="67" y="47"/>
                      <a:pt x="67" y="47"/>
                      <a:pt x="67" y="47"/>
                    </a:cubicBezTo>
                    <a:cubicBezTo>
                      <a:pt x="67" y="38"/>
                      <a:pt x="65" y="32"/>
                      <a:pt x="63" y="28"/>
                    </a:cubicBezTo>
                    <a:cubicBezTo>
                      <a:pt x="60" y="24"/>
                      <a:pt x="56" y="22"/>
                      <a:pt x="49" y="22"/>
                    </a:cubicBezTo>
                    <a:cubicBezTo>
                      <a:pt x="41" y="22"/>
                      <a:pt x="36" y="24"/>
                      <a:pt x="33" y="29"/>
                    </a:cubicBezTo>
                    <a:cubicBezTo>
                      <a:pt x="29" y="33"/>
                      <a:pt x="28" y="41"/>
                      <a:pt x="28" y="51"/>
                    </a:cubicBezTo>
                    <a:cubicBezTo>
                      <a:pt x="28" y="103"/>
                      <a:pt x="28" y="103"/>
                      <a:pt x="28" y="103"/>
                    </a:cubicBezTo>
                    <a:cubicBezTo>
                      <a:pt x="0" y="103"/>
                      <a:pt x="0" y="103"/>
                      <a:pt x="0" y="103"/>
                    </a:cubicBezTo>
                    <a:cubicBezTo>
                      <a:pt x="0" y="3"/>
                      <a:pt x="0" y="3"/>
                      <a:pt x="0" y="3"/>
                    </a:cubicBezTo>
                    <a:lnTo>
                      <a:pt x="26"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cs typeface="Arial" pitchFamily="34" charset="0"/>
                </a:endParaRPr>
              </a:p>
            </p:txBody>
          </p:sp>
          <p:sp>
            <p:nvSpPr>
              <p:cNvPr id="49" name="Freeform 20"/>
              <p:cNvSpPr>
                <a:spLocks noEditPoints="1"/>
              </p:cNvSpPr>
              <p:nvPr userDrawn="1"/>
            </p:nvSpPr>
            <p:spPr bwMode="auto">
              <a:xfrm>
                <a:off x="1824038" y="4427538"/>
                <a:ext cx="128588" cy="136525"/>
              </a:xfrm>
              <a:custGeom>
                <a:avLst/>
                <a:gdLst>
                  <a:gd name="T0" fmla="*/ 34 w 100"/>
                  <a:gd name="T1" fmla="*/ 79 h 106"/>
                  <a:gd name="T2" fmla="*/ 52 w 100"/>
                  <a:gd name="T3" fmla="*/ 85 h 106"/>
                  <a:gd name="T4" fmla="*/ 67 w 100"/>
                  <a:gd name="T5" fmla="*/ 81 h 106"/>
                  <a:gd name="T6" fmla="*/ 74 w 100"/>
                  <a:gd name="T7" fmla="*/ 72 h 106"/>
                  <a:gd name="T8" fmla="*/ 98 w 100"/>
                  <a:gd name="T9" fmla="*/ 72 h 106"/>
                  <a:gd name="T10" fmla="*/ 80 w 100"/>
                  <a:gd name="T11" fmla="*/ 98 h 106"/>
                  <a:gd name="T12" fmla="*/ 51 w 100"/>
                  <a:gd name="T13" fmla="*/ 106 h 106"/>
                  <a:gd name="T14" fmla="*/ 30 w 100"/>
                  <a:gd name="T15" fmla="*/ 102 h 106"/>
                  <a:gd name="T16" fmla="*/ 14 w 100"/>
                  <a:gd name="T17" fmla="*/ 91 h 106"/>
                  <a:gd name="T18" fmla="*/ 4 w 100"/>
                  <a:gd name="T19" fmla="*/ 75 h 106"/>
                  <a:gd name="T20" fmla="*/ 0 w 100"/>
                  <a:gd name="T21" fmla="*/ 53 h 106"/>
                  <a:gd name="T22" fmla="*/ 4 w 100"/>
                  <a:gd name="T23" fmla="*/ 32 h 106"/>
                  <a:gd name="T24" fmla="*/ 14 w 100"/>
                  <a:gd name="T25" fmla="*/ 16 h 106"/>
                  <a:gd name="T26" fmla="*/ 31 w 100"/>
                  <a:gd name="T27" fmla="*/ 4 h 106"/>
                  <a:gd name="T28" fmla="*/ 51 w 100"/>
                  <a:gd name="T29" fmla="*/ 0 h 106"/>
                  <a:gd name="T30" fmla="*/ 74 w 100"/>
                  <a:gd name="T31" fmla="*/ 5 h 106"/>
                  <a:gd name="T32" fmla="*/ 89 w 100"/>
                  <a:gd name="T33" fmla="*/ 19 h 106"/>
                  <a:gd name="T34" fmla="*/ 98 w 100"/>
                  <a:gd name="T35" fmla="*/ 38 h 106"/>
                  <a:gd name="T36" fmla="*/ 100 w 100"/>
                  <a:gd name="T37" fmla="*/ 60 h 106"/>
                  <a:gd name="T38" fmla="*/ 28 w 100"/>
                  <a:gd name="T39" fmla="*/ 60 h 106"/>
                  <a:gd name="T40" fmla="*/ 34 w 100"/>
                  <a:gd name="T41" fmla="*/ 79 h 106"/>
                  <a:gd name="T42" fmla="*/ 66 w 100"/>
                  <a:gd name="T43" fmla="*/ 27 h 106"/>
                  <a:gd name="T44" fmla="*/ 51 w 100"/>
                  <a:gd name="T45" fmla="*/ 21 h 106"/>
                  <a:gd name="T46" fmla="*/ 40 w 100"/>
                  <a:gd name="T47" fmla="*/ 23 h 106"/>
                  <a:gd name="T48" fmla="*/ 33 w 100"/>
                  <a:gd name="T49" fmla="*/ 29 h 106"/>
                  <a:gd name="T50" fmla="*/ 29 w 100"/>
                  <a:gd name="T51" fmla="*/ 36 h 106"/>
                  <a:gd name="T52" fmla="*/ 28 w 100"/>
                  <a:gd name="T53" fmla="*/ 42 h 106"/>
                  <a:gd name="T54" fmla="*/ 72 w 100"/>
                  <a:gd name="T55" fmla="*/ 42 h 106"/>
                  <a:gd name="T56" fmla="*/ 66 w 100"/>
                  <a:gd name="T57" fmla="*/ 27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0" h="106">
                    <a:moveTo>
                      <a:pt x="34" y="79"/>
                    </a:moveTo>
                    <a:cubicBezTo>
                      <a:pt x="39" y="83"/>
                      <a:pt x="45" y="85"/>
                      <a:pt x="52" y="85"/>
                    </a:cubicBezTo>
                    <a:cubicBezTo>
                      <a:pt x="58" y="85"/>
                      <a:pt x="63" y="84"/>
                      <a:pt x="67" y="81"/>
                    </a:cubicBezTo>
                    <a:cubicBezTo>
                      <a:pt x="71" y="78"/>
                      <a:pt x="73" y="75"/>
                      <a:pt x="74" y="72"/>
                    </a:cubicBezTo>
                    <a:cubicBezTo>
                      <a:pt x="98" y="72"/>
                      <a:pt x="98" y="72"/>
                      <a:pt x="98" y="72"/>
                    </a:cubicBezTo>
                    <a:cubicBezTo>
                      <a:pt x="94" y="84"/>
                      <a:pt x="88" y="93"/>
                      <a:pt x="80" y="98"/>
                    </a:cubicBezTo>
                    <a:cubicBezTo>
                      <a:pt x="72" y="103"/>
                      <a:pt x="63" y="106"/>
                      <a:pt x="51" y="106"/>
                    </a:cubicBezTo>
                    <a:cubicBezTo>
                      <a:pt x="43" y="106"/>
                      <a:pt x="36" y="104"/>
                      <a:pt x="30" y="102"/>
                    </a:cubicBezTo>
                    <a:cubicBezTo>
                      <a:pt x="24" y="99"/>
                      <a:pt x="18" y="96"/>
                      <a:pt x="14" y="91"/>
                    </a:cubicBezTo>
                    <a:cubicBezTo>
                      <a:pt x="10" y="87"/>
                      <a:pt x="6" y="81"/>
                      <a:pt x="4" y="75"/>
                    </a:cubicBezTo>
                    <a:cubicBezTo>
                      <a:pt x="1" y="68"/>
                      <a:pt x="0" y="61"/>
                      <a:pt x="0" y="53"/>
                    </a:cubicBezTo>
                    <a:cubicBezTo>
                      <a:pt x="0" y="46"/>
                      <a:pt x="1" y="39"/>
                      <a:pt x="4" y="32"/>
                    </a:cubicBezTo>
                    <a:cubicBezTo>
                      <a:pt x="6" y="26"/>
                      <a:pt x="10" y="20"/>
                      <a:pt x="14" y="16"/>
                    </a:cubicBezTo>
                    <a:cubicBezTo>
                      <a:pt x="19" y="11"/>
                      <a:pt x="24" y="7"/>
                      <a:pt x="31" y="4"/>
                    </a:cubicBezTo>
                    <a:cubicBezTo>
                      <a:pt x="37" y="2"/>
                      <a:pt x="44" y="0"/>
                      <a:pt x="51" y="0"/>
                    </a:cubicBezTo>
                    <a:cubicBezTo>
                      <a:pt x="60" y="0"/>
                      <a:pt x="67" y="2"/>
                      <a:pt x="74" y="5"/>
                    </a:cubicBezTo>
                    <a:cubicBezTo>
                      <a:pt x="80" y="9"/>
                      <a:pt x="85" y="13"/>
                      <a:pt x="89" y="19"/>
                    </a:cubicBezTo>
                    <a:cubicBezTo>
                      <a:pt x="93" y="24"/>
                      <a:pt x="96" y="30"/>
                      <a:pt x="98" y="38"/>
                    </a:cubicBezTo>
                    <a:cubicBezTo>
                      <a:pt x="100" y="45"/>
                      <a:pt x="100" y="52"/>
                      <a:pt x="100" y="60"/>
                    </a:cubicBezTo>
                    <a:cubicBezTo>
                      <a:pt x="28" y="60"/>
                      <a:pt x="28" y="60"/>
                      <a:pt x="28" y="60"/>
                    </a:cubicBezTo>
                    <a:cubicBezTo>
                      <a:pt x="28" y="69"/>
                      <a:pt x="30" y="75"/>
                      <a:pt x="34" y="79"/>
                    </a:cubicBezTo>
                    <a:close/>
                    <a:moveTo>
                      <a:pt x="66" y="27"/>
                    </a:moveTo>
                    <a:cubicBezTo>
                      <a:pt x="62" y="23"/>
                      <a:pt x="57" y="21"/>
                      <a:pt x="51" y="21"/>
                    </a:cubicBezTo>
                    <a:cubicBezTo>
                      <a:pt x="46" y="21"/>
                      <a:pt x="43" y="22"/>
                      <a:pt x="40" y="23"/>
                    </a:cubicBezTo>
                    <a:cubicBezTo>
                      <a:pt x="37" y="25"/>
                      <a:pt x="34" y="27"/>
                      <a:pt x="33" y="29"/>
                    </a:cubicBezTo>
                    <a:cubicBezTo>
                      <a:pt x="31" y="31"/>
                      <a:pt x="30" y="33"/>
                      <a:pt x="29" y="36"/>
                    </a:cubicBezTo>
                    <a:cubicBezTo>
                      <a:pt x="28" y="38"/>
                      <a:pt x="28" y="40"/>
                      <a:pt x="28" y="42"/>
                    </a:cubicBezTo>
                    <a:cubicBezTo>
                      <a:pt x="72" y="42"/>
                      <a:pt x="72" y="42"/>
                      <a:pt x="72" y="42"/>
                    </a:cubicBezTo>
                    <a:cubicBezTo>
                      <a:pt x="71" y="35"/>
                      <a:pt x="69" y="30"/>
                      <a:pt x="66" y="27"/>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cs typeface="Arial" pitchFamily="34" charset="0"/>
                </a:endParaRPr>
              </a:p>
            </p:txBody>
          </p:sp>
          <p:sp>
            <p:nvSpPr>
              <p:cNvPr id="50" name="Freeform 21"/>
              <p:cNvSpPr>
                <a:spLocks/>
              </p:cNvSpPr>
              <p:nvPr userDrawn="1"/>
            </p:nvSpPr>
            <p:spPr bwMode="auto">
              <a:xfrm>
                <a:off x="1963738" y="4427538"/>
                <a:ext cx="119063" cy="136525"/>
              </a:xfrm>
              <a:custGeom>
                <a:avLst/>
                <a:gdLst>
                  <a:gd name="T0" fmla="*/ 28 w 93"/>
                  <a:gd name="T1" fmla="*/ 78 h 106"/>
                  <a:gd name="T2" fmla="*/ 33 w 93"/>
                  <a:gd name="T3" fmla="*/ 84 h 106"/>
                  <a:gd name="T4" fmla="*/ 39 w 93"/>
                  <a:gd name="T5" fmla="*/ 87 h 106"/>
                  <a:gd name="T6" fmla="*/ 47 w 93"/>
                  <a:gd name="T7" fmla="*/ 88 h 106"/>
                  <a:gd name="T8" fmla="*/ 53 w 93"/>
                  <a:gd name="T9" fmla="*/ 87 h 106"/>
                  <a:gd name="T10" fmla="*/ 59 w 93"/>
                  <a:gd name="T11" fmla="*/ 85 h 106"/>
                  <a:gd name="T12" fmla="*/ 63 w 93"/>
                  <a:gd name="T13" fmla="*/ 81 h 106"/>
                  <a:gd name="T14" fmla="*/ 65 w 93"/>
                  <a:gd name="T15" fmla="*/ 75 h 106"/>
                  <a:gd name="T16" fmla="*/ 57 w 93"/>
                  <a:gd name="T17" fmla="*/ 65 h 106"/>
                  <a:gd name="T18" fmla="*/ 34 w 93"/>
                  <a:gd name="T19" fmla="*/ 59 h 106"/>
                  <a:gd name="T20" fmla="*/ 22 w 93"/>
                  <a:gd name="T21" fmla="*/ 56 h 106"/>
                  <a:gd name="T22" fmla="*/ 12 w 93"/>
                  <a:gd name="T23" fmla="*/ 51 h 106"/>
                  <a:gd name="T24" fmla="*/ 5 w 93"/>
                  <a:gd name="T25" fmla="*/ 44 h 106"/>
                  <a:gd name="T26" fmla="*/ 2 w 93"/>
                  <a:gd name="T27" fmla="*/ 33 h 106"/>
                  <a:gd name="T28" fmla="*/ 6 w 93"/>
                  <a:gd name="T29" fmla="*/ 17 h 106"/>
                  <a:gd name="T30" fmla="*/ 16 w 93"/>
                  <a:gd name="T31" fmla="*/ 7 h 106"/>
                  <a:gd name="T32" fmla="*/ 30 w 93"/>
                  <a:gd name="T33" fmla="*/ 2 h 106"/>
                  <a:gd name="T34" fmla="*/ 46 w 93"/>
                  <a:gd name="T35" fmla="*/ 0 h 106"/>
                  <a:gd name="T36" fmla="*/ 62 w 93"/>
                  <a:gd name="T37" fmla="*/ 2 h 106"/>
                  <a:gd name="T38" fmla="*/ 75 w 93"/>
                  <a:gd name="T39" fmla="*/ 7 h 106"/>
                  <a:gd name="T40" fmla="*/ 85 w 93"/>
                  <a:gd name="T41" fmla="*/ 17 h 106"/>
                  <a:gd name="T42" fmla="*/ 90 w 93"/>
                  <a:gd name="T43" fmla="*/ 32 h 106"/>
                  <a:gd name="T44" fmla="*/ 64 w 93"/>
                  <a:gd name="T45" fmla="*/ 32 h 106"/>
                  <a:gd name="T46" fmla="*/ 58 w 93"/>
                  <a:gd name="T47" fmla="*/ 22 h 106"/>
                  <a:gd name="T48" fmla="*/ 45 w 93"/>
                  <a:gd name="T49" fmla="*/ 19 h 106"/>
                  <a:gd name="T50" fmla="*/ 40 w 93"/>
                  <a:gd name="T51" fmla="*/ 19 h 106"/>
                  <a:gd name="T52" fmla="*/ 35 w 93"/>
                  <a:gd name="T53" fmla="*/ 20 h 106"/>
                  <a:gd name="T54" fmla="*/ 31 w 93"/>
                  <a:gd name="T55" fmla="*/ 23 h 106"/>
                  <a:gd name="T56" fmla="*/ 30 w 93"/>
                  <a:gd name="T57" fmla="*/ 28 h 106"/>
                  <a:gd name="T58" fmla="*/ 32 w 93"/>
                  <a:gd name="T59" fmla="*/ 34 h 106"/>
                  <a:gd name="T60" fmla="*/ 40 w 93"/>
                  <a:gd name="T61" fmla="*/ 38 h 106"/>
                  <a:gd name="T62" fmla="*/ 49 w 93"/>
                  <a:gd name="T63" fmla="*/ 40 h 106"/>
                  <a:gd name="T64" fmla="*/ 61 w 93"/>
                  <a:gd name="T65" fmla="*/ 43 h 106"/>
                  <a:gd name="T66" fmla="*/ 73 w 93"/>
                  <a:gd name="T67" fmla="*/ 46 h 106"/>
                  <a:gd name="T68" fmla="*/ 83 w 93"/>
                  <a:gd name="T69" fmla="*/ 51 h 106"/>
                  <a:gd name="T70" fmla="*/ 90 w 93"/>
                  <a:gd name="T71" fmla="*/ 59 h 106"/>
                  <a:gd name="T72" fmla="*/ 93 w 93"/>
                  <a:gd name="T73" fmla="*/ 71 h 106"/>
                  <a:gd name="T74" fmla="*/ 89 w 93"/>
                  <a:gd name="T75" fmla="*/ 88 h 106"/>
                  <a:gd name="T76" fmla="*/ 78 w 93"/>
                  <a:gd name="T77" fmla="*/ 98 h 106"/>
                  <a:gd name="T78" fmla="*/ 64 w 93"/>
                  <a:gd name="T79" fmla="*/ 104 h 106"/>
                  <a:gd name="T80" fmla="*/ 47 w 93"/>
                  <a:gd name="T81" fmla="*/ 106 h 106"/>
                  <a:gd name="T82" fmla="*/ 30 w 93"/>
                  <a:gd name="T83" fmla="*/ 104 h 106"/>
                  <a:gd name="T84" fmla="*/ 15 w 93"/>
                  <a:gd name="T85" fmla="*/ 98 h 106"/>
                  <a:gd name="T86" fmla="*/ 4 w 93"/>
                  <a:gd name="T87" fmla="*/ 87 h 106"/>
                  <a:gd name="T88" fmla="*/ 0 w 93"/>
                  <a:gd name="T89" fmla="*/ 71 h 106"/>
                  <a:gd name="T90" fmla="*/ 26 w 93"/>
                  <a:gd name="T91" fmla="*/ 71 h 106"/>
                  <a:gd name="T92" fmla="*/ 28 w 93"/>
                  <a:gd name="T93" fmla="*/ 7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3" h="106">
                    <a:moveTo>
                      <a:pt x="28" y="78"/>
                    </a:moveTo>
                    <a:cubicBezTo>
                      <a:pt x="29" y="80"/>
                      <a:pt x="31" y="82"/>
                      <a:pt x="33" y="84"/>
                    </a:cubicBezTo>
                    <a:cubicBezTo>
                      <a:pt x="35" y="85"/>
                      <a:pt x="37" y="86"/>
                      <a:pt x="39" y="87"/>
                    </a:cubicBezTo>
                    <a:cubicBezTo>
                      <a:pt x="42" y="87"/>
                      <a:pt x="44" y="88"/>
                      <a:pt x="47" y="88"/>
                    </a:cubicBezTo>
                    <a:cubicBezTo>
                      <a:pt x="49" y="88"/>
                      <a:pt x="51" y="87"/>
                      <a:pt x="53" y="87"/>
                    </a:cubicBezTo>
                    <a:cubicBezTo>
                      <a:pt x="55" y="86"/>
                      <a:pt x="57" y="86"/>
                      <a:pt x="59" y="85"/>
                    </a:cubicBezTo>
                    <a:cubicBezTo>
                      <a:pt x="61" y="84"/>
                      <a:pt x="62" y="82"/>
                      <a:pt x="63" y="81"/>
                    </a:cubicBezTo>
                    <a:cubicBezTo>
                      <a:pt x="65" y="79"/>
                      <a:pt x="65" y="77"/>
                      <a:pt x="65" y="75"/>
                    </a:cubicBezTo>
                    <a:cubicBezTo>
                      <a:pt x="65" y="71"/>
                      <a:pt x="62" y="68"/>
                      <a:pt x="57" y="65"/>
                    </a:cubicBezTo>
                    <a:cubicBezTo>
                      <a:pt x="51" y="63"/>
                      <a:pt x="44" y="61"/>
                      <a:pt x="34" y="59"/>
                    </a:cubicBezTo>
                    <a:cubicBezTo>
                      <a:pt x="30" y="58"/>
                      <a:pt x="26" y="57"/>
                      <a:pt x="22" y="56"/>
                    </a:cubicBezTo>
                    <a:cubicBezTo>
                      <a:pt x="18" y="55"/>
                      <a:pt x="15" y="53"/>
                      <a:pt x="12" y="51"/>
                    </a:cubicBezTo>
                    <a:cubicBezTo>
                      <a:pt x="9" y="49"/>
                      <a:pt x="7" y="47"/>
                      <a:pt x="5" y="44"/>
                    </a:cubicBezTo>
                    <a:cubicBezTo>
                      <a:pt x="3" y="41"/>
                      <a:pt x="2" y="37"/>
                      <a:pt x="2" y="33"/>
                    </a:cubicBezTo>
                    <a:cubicBezTo>
                      <a:pt x="2" y="26"/>
                      <a:pt x="3" y="21"/>
                      <a:pt x="6" y="17"/>
                    </a:cubicBezTo>
                    <a:cubicBezTo>
                      <a:pt x="9" y="13"/>
                      <a:pt x="12" y="9"/>
                      <a:pt x="16" y="7"/>
                    </a:cubicBezTo>
                    <a:cubicBezTo>
                      <a:pt x="20" y="4"/>
                      <a:pt x="25" y="3"/>
                      <a:pt x="30" y="2"/>
                    </a:cubicBezTo>
                    <a:cubicBezTo>
                      <a:pt x="35" y="1"/>
                      <a:pt x="40" y="0"/>
                      <a:pt x="46" y="0"/>
                    </a:cubicBezTo>
                    <a:cubicBezTo>
                      <a:pt x="51" y="0"/>
                      <a:pt x="56" y="1"/>
                      <a:pt x="62" y="2"/>
                    </a:cubicBezTo>
                    <a:cubicBezTo>
                      <a:pt x="67" y="3"/>
                      <a:pt x="71" y="5"/>
                      <a:pt x="75" y="7"/>
                    </a:cubicBezTo>
                    <a:cubicBezTo>
                      <a:pt x="79" y="10"/>
                      <a:pt x="83" y="13"/>
                      <a:pt x="85" y="17"/>
                    </a:cubicBezTo>
                    <a:cubicBezTo>
                      <a:pt x="88" y="21"/>
                      <a:pt x="89" y="26"/>
                      <a:pt x="90" y="32"/>
                    </a:cubicBezTo>
                    <a:cubicBezTo>
                      <a:pt x="64" y="32"/>
                      <a:pt x="64" y="32"/>
                      <a:pt x="64" y="32"/>
                    </a:cubicBezTo>
                    <a:cubicBezTo>
                      <a:pt x="63" y="27"/>
                      <a:pt x="61" y="23"/>
                      <a:pt x="58" y="22"/>
                    </a:cubicBezTo>
                    <a:cubicBezTo>
                      <a:pt x="54" y="20"/>
                      <a:pt x="50" y="19"/>
                      <a:pt x="45" y="19"/>
                    </a:cubicBezTo>
                    <a:cubicBezTo>
                      <a:pt x="43" y="19"/>
                      <a:pt x="42" y="19"/>
                      <a:pt x="40" y="19"/>
                    </a:cubicBezTo>
                    <a:cubicBezTo>
                      <a:pt x="38" y="19"/>
                      <a:pt x="37" y="20"/>
                      <a:pt x="35" y="20"/>
                    </a:cubicBezTo>
                    <a:cubicBezTo>
                      <a:pt x="34" y="21"/>
                      <a:pt x="32" y="22"/>
                      <a:pt x="31" y="23"/>
                    </a:cubicBezTo>
                    <a:cubicBezTo>
                      <a:pt x="30" y="24"/>
                      <a:pt x="30" y="26"/>
                      <a:pt x="30" y="28"/>
                    </a:cubicBezTo>
                    <a:cubicBezTo>
                      <a:pt x="30" y="31"/>
                      <a:pt x="31" y="33"/>
                      <a:pt x="32" y="34"/>
                    </a:cubicBezTo>
                    <a:cubicBezTo>
                      <a:pt x="34" y="36"/>
                      <a:pt x="37" y="37"/>
                      <a:pt x="40" y="38"/>
                    </a:cubicBezTo>
                    <a:cubicBezTo>
                      <a:pt x="42" y="39"/>
                      <a:pt x="46" y="40"/>
                      <a:pt x="49" y="40"/>
                    </a:cubicBezTo>
                    <a:cubicBezTo>
                      <a:pt x="53" y="41"/>
                      <a:pt x="57" y="42"/>
                      <a:pt x="61" y="43"/>
                    </a:cubicBezTo>
                    <a:cubicBezTo>
                      <a:pt x="65" y="44"/>
                      <a:pt x="69" y="45"/>
                      <a:pt x="73" y="46"/>
                    </a:cubicBezTo>
                    <a:cubicBezTo>
                      <a:pt x="76" y="48"/>
                      <a:pt x="80" y="49"/>
                      <a:pt x="83" y="51"/>
                    </a:cubicBezTo>
                    <a:cubicBezTo>
                      <a:pt x="86" y="54"/>
                      <a:pt x="88" y="56"/>
                      <a:pt x="90" y="59"/>
                    </a:cubicBezTo>
                    <a:cubicBezTo>
                      <a:pt x="92" y="63"/>
                      <a:pt x="93" y="66"/>
                      <a:pt x="93" y="71"/>
                    </a:cubicBezTo>
                    <a:cubicBezTo>
                      <a:pt x="93" y="78"/>
                      <a:pt x="91" y="83"/>
                      <a:pt x="89" y="88"/>
                    </a:cubicBezTo>
                    <a:cubicBezTo>
                      <a:pt x="86" y="92"/>
                      <a:pt x="83" y="96"/>
                      <a:pt x="78" y="98"/>
                    </a:cubicBezTo>
                    <a:cubicBezTo>
                      <a:pt x="74" y="101"/>
                      <a:pt x="69" y="103"/>
                      <a:pt x="64" y="104"/>
                    </a:cubicBezTo>
                    <a:cubicBezTo>
                      <a:pt x="58" y="105"/>
                      <a:pt x="53" y="106"/>
                      <a:pt x="47" y="106"/>
                    </a:cubicBezTo>
                    <a:cubicBezTo>
                      <a:pt x="41" y="106"/>
                      <a:pt x="35" y="105"/>
                      <a:pt x="30" y="104"/>
                    </a:cubicBezTo>
                    <a:cubicBezTo>
                      <a:pt x="24" y="103"/>
                      <a:pt x="19" y="101"/>
                      <a:pt x="15" y="98"/>
                    </a:cubicBezTo>
                    <a:cubicBezTo>
                      <a:pt x="11" y="95"/>
                      <a:pt x="7" y="92"/>
                      <a:pt x="4" y="87"/>
                    </a:cubicBezTo>
                    <a:cubicBezTo>
                      <a:pt x="2" y="83"/>
                      <a:pt x="0" y="77"/>
                      <a:pt x="0" y="71"/>
                    </a:cubicBezTo>
                    <a:cubicBezTo>
                      <a:pt x="26" y="71"/>
                      <a:pt x="26" y="71"/>
                      <a:pt x="26" y="71"/>
                    </a:cubicBezTo>
                    <a:cubicBezTo>
                      <a:pt x="26" y="74"/>
                      <a:pt x="27" y="76"/>
                      <a:pt x="28" y="7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cs typeface="Arial" pitchFamily="34" charset="0"/>
                </a:endParaRPr>
              </a:p>
            </p:txBody>
          </p:sp>
          <p:sp>
            <p:nvSpPr>
              <p:cNvPr id="51" name="Freeform 22"/>
              <p:cNvSpPr>
                <a:spLocks/>
              </p:cNvSpPr>
              <p:nvPr userDrawn="1"/>
            </p:nvSpPr>
            <p:spPr bwMode="auto">
              <a:xfrm>
                <a:off x="2093913" y="4427538"/>
                <a:ext cx="119063" cy="136525"/>
              </a:xfrm>
              <a:custGeom>
                <a:avLst/>
                <a:gdLst>
                  <a:gd name="T0" fmla="*/ 27 w 92"/>
                  <a:gd name="T1" fmla="*/ 78 h 106"/>
                  <a:gd name="T2" fmla="*/ 32 w 92"/>
                  <a:gd name="T3" fmla="*/ 84 h 106"/>
                  <a:gd name="T4" fmla="*/ 39 w 92"/>
                  <a:gd name="T5" fmla="*/ 87 h 106"/>
                  <a:gd name="T6" fmla="*/ 47 w 92"/>
                  <a:gd name="T7" fmla="*/ 88 h 106"/>
                  <a:gd name="T8" fmla="*/ 53 w 92"/>
                  <a:gd name="T9" fmla="*/ 87 h 106"/>
                  <a:gd name="T10" fmla="*/ 59 w 92"/>
                  <a:gd name="T11" fmla="*/ 85 h 106"/>
                  <a:gd name="T12" fmla="*/ 63 w 92"/>
                  <a:gd name="T13" fmla="*/ 81 h 106"/>
                  <a:gd name="T14" fmla="*/ 65 w 92"/>
                  <a:gd name="T15" fmla="*/ 75 h 106"/>
                  <a:gd name="T16" fmla="*/ 57 w 92"/>
                  <a:gd name="T17" fmla="*/ 65 h 106"/>
                  <a:gd name="T18" fmla="*/ 34 w 92"/>
                  <a:gd name="T19" fmla="*/ 59 h 106"/>
                  <a:gd name="T20" fmla="*/ 22 w 92"/>
                  <a:gd name="T21" fmla="*/ 56 h 106"/>
                  <a:gd name="T22" fmla="*/ 12 w 92"/>
                  <a:gd name="T23" fmla="*/ 51 h 106"/>
                  <a:gd name="T24" fmla="*/ 5 w 92"/>
                  <a:gd name="T25" fmla="*/ 44 h 106"/>
                  <a:gd name="T26" fmla="*/ 2 w 92"/>
                  <a:gd name="T27" fmla="*/ 33 h 106"/>
                  <a:gd name="T28" fmla="*/ 6 w 92"/>
                  <a:gd name="T29" fmla="*/ 17 h 106"/>
                  <a:gd name="T30" fmla="*/ 16 w 92"/>
                  <a:gd name="T31" fmla="*/ 7 h 106"/>
                  <a:gd name="T32" fmla="*/ 30 w 92"/>
                  <a:gd name="T33" fmla="*/ 2 h 106"/>
                  <a:gd name="T34" fmla="*/ 45 w 92"/>
                  <a:gd name="T35" fmla="*/ 0 h 106"/>
                  <a:gd name="T36" fmla="*/ 61 w 92"/>
                  <a:gd name="T37" fmla="*/ 2 h 106"/>
                  <a:gd name="T38" fmla="*/ 75 w 92"/>
                  <a:gd name="T39" fmla="*/ 7 h 106"/>
                  <a:gd name="T40" fmla="*/ 85 w 92"/>
                  <a:gd name="T41" fmla="*/ 17 h 106"/>
                  <a:gd name="T42" fmla="*/ 90 w 92"/>
                  <a:gd name="T43" fmla="*/ 32 h 106"/>
                  <a:gd name="T44" fmla="*/ 63 w 92"/>
                  <a:gd name="T45" fmla="*/ 32 h 106"/>
                  <a:gd name="T46" fmla="*/ 57 w 92"/>
                  <a:gd name="T47" fmla="*/ 22 h 106"/>
                  <a:gd name="T48" fmla="*/ 45 w 92"/>
                  <a:gd name="T49" fmla="*/ 19 h 106"/>
                  <a:gd name="T50" fmla="*/ 40 w 92"/>
                  <a:gd name="T51" fmla="*/ 19 h 106"/>
                  <a:gd name="T52" fmla="*/ 35 w 92"/>
                  <a:gd name="T53" fmla="*/ 20 h 106"/>
                  <a:gd name="T54" fmla="*/ 31 w 92"/>
                  <a:gd name="T55" fmla="*/ 23 h 106"/>
                  <a:gd name="T56" fmla="*/ 29 w 92"/>
                  <a:gd name="T57" fmla="*/ 28 h 106"/>
                  <a:gd name="T58" fmla="*/ 32 w 92"/>
                  <a:gd name="T59" fmla="*/ 34 h 106"/>
                  <a:gd name="T60" fmla="*/ 39 w 92"/>
                  <a:gd name="T61" fmla="*/ 38 h 106"/>
                  <a:gd name="T62" fmla="*/ 49 w 92"/>
                  <a:gd name="T63" fmla="*/ 40 h 106"/>
                  <a:gd name="T64" fmla="*/ 61 w 92"/>
                  <a:gd name="T65" fmla="*/ 43 h 106"/>
                  <a:gd name="T66" fmla="*/ 72 w 92"/>
                  <a:gd name="T67" fmla="*/ 46 h 106"/>
                  <a:gd name="T68" fmla="*/ 82 w 92"/>
                  <a:gd name="T69" fmla="*/ 51 h 106"/>
                  <a:gd name="T70" fmla="*/ 90 w 92"/>
                  <a:gd name="T71" fmla="*/ 59 h 106"/>
                  <a:gd name="T72" fmla="*/ 92 w 92"/>
                  <a:gd name="T73" fmla="*/ 71 h 106"/>
                  <a:gd name="T74" fmla="*/ 88 w 92"/>
                  <a:gd name="T75" fmla="*/ 88 h 106"/>
                  <a:gd name="T76" fmla="*/ 78 w 92"/>
                  <a:gd name="T77" fmla="*/ 98 h 106"/>
                  <a:gd name="T78" fmla="*/ 63 w 92"/>
                  <a:gd name="T79" fmla="*/ 104 h 106"/>
                  <a:gd name="T80" fmla="*/ 47 w 92"/>
                  <a:gd name="T81" fmla="*/ 106 h 106"/>
                  <a:gd name="T82" fmla="*/ 30 w 92"/>
                  <a:gd name="T83" fmla="*/ 104 h 106"/>
                  <a:gd name="T84" fmla="*/ 15 w 92"/>
                  <a:gd name="T85" fmla="*/ 98 h 106"/>
                  <a:gd name="T86" fmla="*/ 4 w 92"/>
                  <a:gd name="T87" fmla="*/ 87 h 106"/>
                  <a:gd name="T88" fmla="*/ 0 w 92"/>
                  <a:gd name="T89" fmla="*/ 71 h 106"/>
                  <a:gd name="T90" fmla="*/ 26 w 92"/>
                  <a:gd name="T91" fmla="*/ 71 h 106"/>
                  <a:gd name="T92" fmla="*/ 27 w 92"/>
                  <a:gd name="T93" fmla="*/ 7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2" h="106">
                    <a:moveTo>
                      <a:pt x="27" y="78"/>
                    </a:moveTo>
                    <a:cubicBezTo>
                      <a:pt x="29" y="80"/>
                      <a:pt x="30" y="82"/>
                      <a:pt x="32" y="84"/>
                    </a:cubicBezTo>
                    <a:cubicBezTo>
                      <a:pt x="34" y="85"/>
                      <a:pt x="36" y="86"/>
                      <a:pt x="39" y="87"/>
                    </a:cubicBezTo>
                    <a:cubicBezTo>
                      <a:pt x="41" y="87"/>
                      <a:pt x="44" y="88"/>
                      <a:pt x="47" y="88"/>
                    </a:cubicBezTo>
                    <a:cubicBezTo>
                      <a:pt x="49" y="88"/>
                      <a:pt x="51" y="87"/>
                      <a:pt x="53" y="87"/>
                    </a:cubicBezTo>
                    <a:cubicBezTo>
                      <a:pt x="55" y="86"/>
                      <a:pt x="57" y="86"/>
                      <a:pt x="59" y="85"/>
                    </a:cubicBezTo>
                    <a:cubicBezTo>
                      <a:pt x="60" y="84"/>
                      <a:pt x="62" y="82"/>
                      <a:pt x="63" y="81"/>
                    </a:cubicBezTo>
                    <a:cubicBezTo>
                      <a:pt x="64" y="79"/>
                      <a:pt x="65" y="77"/>
                      <a:pt x="65" y="75"/>
                    </a:cubicBezTo>
                    <a:cubicBezTo>
                      <a:pt x="65" y="71"/>
                      <a:pt x="62" y="68"/>
                      <a:pt x="57" y="65"/>
                    </a:cubicBezTo>
                    <a:cubicBezTo>
                      <a:pt x="51" y="63"/>
                      <a:pt x="43" y="61"/>
                      <a:pt x="34" y="59"/>
                    </a:cubicBezTo>
                    <a:cubicBezTo>
                      <a:pt x="30" y="58"/>
                      <a:pt x="26" y="57"/>
                      <a:pt x="22" y="56"/>
                    </a:cubicBezTo>
                    <a:cubicBezTo>
                      <a:pt x="18" y="55"/>
                      <a:pt x="15" y="53"/>
                      <a:pt x="12" y="51"/>
                    </a:cubicBezTo>
                    <a:cubicBezTo>
                      <a:pt x="9" y="49"/>
                      <a:pt x="6" y="47"/>
                      <a:pt x="5" y="44"/>
                    </a:cubicBezTo>
                    <a:cubicBezTo>
                      <a:pt x="3" y="41"/>
                      <a:pt x="2" y="37"/>
                      <a:pt x="2" y="33"/>
                    </a:cubicBezTo>
                    <a:cubicBezTo>
                      <a:pt x="2" y="26"/>
                      <a:pt x="3" y="21"/>
                      <a:pt x="6" y="17"/>
                    </a:cubicBezTo>
                    <a:cubicBezTo>
                      <a:pt x="8" y="13"/>
                      <a:pt x="11" y="9"/>
                      <a:pt x="16" y="7"/>
                    </a:cubicBezTo>
                    <a:cubicBezTo>
                      <a:pt x="20" y="4"/>
                      <a:pt x="24" y="3"/>
                      <a:pt x="30" y="2"/>
                    </a:cubicBezTo>
                    <a:cubicBezTo>
                      <a:pt x="35" y="1"/>
                      <a:pt x="40" y="0"/>
                      <a:pt x="45" y="0"/>
                    </a:cubicBezTo>
                    <a:cubicBezTo>
                      <a:pt x="51" y="0"/>
                      <a:pt x="56" y="1"/>
                      <a:pt x="61" y="2"/>
                    </a:cubicBezTo>
                    <a:cubicBezTo>
                      <a:pt x="66" y="3"/>
                      <a:pt x="71" y="5"/>
                      <a:pt x="75" y="7"/>
                    </a:cubicBezTo>
                    <a:cubicBezTo>
                      <a:pt x="79" y="10"/>
                      <a:pt x="82" y="13"/>
                      <a:pt x="85" y="17"/>
                    </a:cubicBezTo>
                    <a:cubicBezTo>
                      <a:pt x="87" y="21"/>
                      <a:pt x="89" y="26"/>
                      <a:pt x="90" y="32"/>
                    </a:cubicBezTo>
                    <a:cubicBezTo>
                      <a:pt x="63" y="32"/>
                      <a:pt x="63" y="32"/>
                      <a:pt x="63" y="32"/>
                    </a:cubicBezTo>
                    <a:cubicBezTo>
                      <a:pt x="63" y="27"/>
                      <a:pt x="61" y="23"/>
                      <a:pt x="57" y="22"/>
                    </a:cubicBezTo>
                    <a:cubicBezTo>
                      <a:pt x="54" y="20"/>
                      <a:pt x="50" y="19"/>
                      <a:pt x="45" y="19"/>
                    </a:cubicBezTo>
                    <a:cubicBezTo>
                      <a:pt x="43" y="19"/>
                      <a:pt x="41" y="19"/>
                      <a:pt x="40" y="19"/>
                    </a:cubicBezTo>
                    <a:cubicBezTo>
                      <a:pt x="38" y="19"/>
                      <a:pt x="36" y="20"/>
                      <a:pt x="35" y="20"/>
                    </a:cubicBezTo>
                    <a:cubicBezTo>
                      <a:pt x="33" y="21"/>
                      <a:pt x="32" y="22"/>
                      <a:pt x="31" y="23"/>
                    </a:cubicBezTo>
                    <a:cubicBezTo>
                      <a:pt x="30" y="24"/>
                      <a:pt x="29" y="26"/>
                      <a:pt x="29" y="28"/>
                    </a:cubicBezTo>
                    <a:cubicBezTo>
                      <a:pt x="29" y="31"/>
                      <a:pt x="30" y="33"/>
                      <a:pt x="32" y="34"/>
                    </a:cubicBezTo>
                    <a:cubicBezTo>
                      <a:pt x="34" y="36"/>
                      <a:pt x="36" y="37"/>
                      <a:pt x="39" y="38"/>
                    </a:cubicBezTo>
                    <a:cubicBezTo>
                      <a:pt x="42" y="39"/>
                      <a:pt x="45" y="40"/>
                      <a:pt x="49" y="40"/>
                    </a:cubicBezTo>
                    <a:cubicBezTo>
                      <a:pt x="53" y="41"/>
                      <a:pt x="57" y="42"/>
                      <a:pt x="61" y="43"/>
                    </a:cubicBezTo>
                    <a:cubicBezTo>
                      <a:pt x="65" y="44"/>
                      <a:pt x="68" y="45"/>
                      <a:pt x="72" y="46"/>
                    </a:cubicBezTo>
                    <a:cubicBezTo>
                      <a:pt x="76" y="48"/>
                      <a:pt x="79" y="49"/>
                      <a:pt x="82" y="51"/>
                    </a:cubicBezTo>
                    <a:cubicBezTo>
                      <a:pt x="85" y="54"/>
                      <a:pt x="88" y="56"/>
                      <a:pt x="90" y="59"/>
                    </a:cubicBezTo>
                    <a:cubicBezTo>
                      <a:pt x="91" y="63"/>
                      <a:pt x="92" y="66"/>
                      <a:pt x="92" y="71"/>
                    </a:cubicBezTo>
                    <a:cubicBezTo>
                      <a:pt x="92" y="78"/>
                      <a:pt x="91" y="83"/>
                      <a:pt x="88" y="88"/>
                    </a:cubicBezTo>
                    <a:cubicBezTo>
                      <a:pt x="86" y="92"/>
                      <a:pt x="82" y="96"/>
                      <a:pt x="78" y="98"/>
                    </a:cubicBezTo>
                    <a:cubicBezTo>
                      <a:pt x="74" y="101"/>
                      <a:pt x="69" y="103"/>
                      <a:pt x="63" y="104"/>
                    </a:cubicBezTo>
                    <a:cubicBezTo>
                      <a:pt x="58" y="105"/>
                      <a:pt x="52" y="106"/>
                      <a:pt x="47" y="106"/>
                    </a:cubicBezTo>
                    <a:cubicBezTo>
                      <a:pt x="41" y="106"/>
                      <a:pt x="35" y="105"/>
                      <a:pt x="30" y="104"/>
                    </a:cubicBezTo>
                    <a:cubicBezTo>
                      <a:pt x="24" y="103"/>
                      <a:pt x="19" y="101"/>
                      <a:pt x="15" y="98"/>
                    </a:cubicBezTo>
                    <a:cubicBezTo>
                      <a:pt x="10" y="95"/>
                      <a:pt x="7" y="92"/>
                      <a:pt x="4" y="87"/>
                    </a:cubicBezTo>
                    <a:cubicBezTo>
                      <a:pt x="1" y="83"/>
                      <a:pt x="0" y="77"/>
                      <a:pt x="0" y="71"/>
                    </a:cubicBezTo>
                    <a:cubicBezTo>
                      <a:pt x="26" y="71"/>
                      <a:pt x="26" y="71"/>
                      <a:pt x="26" y="71"/>
                    </a:cubicBezTo>
                    <a:cubicBezTo>
                      <a:pt x="26" y="74"/>
                      <a:pt x="26" y="76"/>
                      <a:pt x="27" y="7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cs typeface="Arial" pitchFamily="34" charset="0"/>
                </a:endParaRPr>
              </a:p>
            </p:txBody>
          </p:sp>
          <p:sp>
            <p:nvSpPr>
              <p:cNvPr id="52" name="Freeform 23"/>
              <p:cNvSpPr>
                <a:spLocks/>
              </p:cNvSpPr>
              <p:nvPr userDrawn="1"/>
            </p:nvSpPr>
            <p:spPr bwMode="auto">
              <a:xfrm>
                <a:off x="1173163" y="4627563"/>
                <a:ext cx="150813" cy="187325"/>
              </a:xfrm>
              <a:custGeom>
                <a:avLst/>
                <a:gdLst>
                  <a:gd name="T0" fmla="*/ 32 w 117"/>
                  <a:gd name="T1" fmla="*/ 108 h 145"/>
                  <a:gd name="T2" fmla="*/ 39 w 117"/>
                  <a:gd name="T3" fmla="*/ 116 h 145"/>
                  <a:gd name="T4" fmla="*/ 49 w 117"/>
                  <a:gd name="T5" fmla="*/ 120 h 145"/>
                  <a:gd name="T6" fmla="*/ 60 w 117"/>
                  <a:gd name="T7" fmla="*/ 122 h 145"/>
                  <a:gd name="T8" fmla="*/ 69 w 117"/>
                  <a:gd name="T9" fmla="*/ 121 h 145"/>
                  <a:gd name="T10" fmla="*/ 78 w 117"/>
                  <a:gd name="T11" fmla="*/ 118 h 145"/>
                  <a:gd name="T12" fmla="*/ 84 w 117"/>
                  <a:gd name="T13" fmla="*/ 113 h 145"/>
                  <a:gd name="T14" fmla="*/ 87 w 117"/>
                  <a:gd name="T15" fmla="*/ 104 h 145"/>
                  <a:gd name="T16" fmla="*/ 84 w 117"/>
                  <a:gd name="T17" fmla="*/ 95 h 145"/>
                  <a:gd name="T18" fmla="*/ 74 w 117"/>
                  <a:gd name="T19" fmla="*/ 90 h 145"/>
                  <a:gd name="T20" fmla="*/ 61 w 117"/>
                  <a:gd name="T21" fmla="*/ 85 h 145"/>
                  <a:gd name="T22" fmla="*/ 46 w 117"/>
                  <a:gd name="T23" fmla="*/ 82 h 145"/>
                  <a:gd name="T24" fmla="*/ 31 w 117"/>
                  <a:gd name="T25" fmla="*/ 77 h 145"/>
                  <a:gd name="T26" fmla="*/ 18 w 117"/>
                  <a:gd name="T27" fmla="*/ 70 h 145"/>
                  <a:gd name="T28" fmla="*/ 8 w 117"/>
                  <a:gd name="T29" fmla="*/ 58 h 145"/>
                  <a:gd name="T30" fmla="*/ 5 w 117"/>
                  <a:gd name="T31" fmla="*/ 42 h 145"/>
                  <a:gd name="T32" fmla="*/ 9 w 117"/>
                  <a:gd name="T33" fmla="*/ 24 h 145"/>
                  <a:gd name="T34" fmla="*/ 21 w 117"/>
                  <a:gd name="T35" fmla="*/ 11 h 145"/>
                  <a:gd name="T36" fmla="*/ 38 w 117"/>
                  <a:gd name="T37" fmla="*/ 3 h 145"/>
                  <a:gd name="T38" fmla="*/ 56 w 117"/>
                  <a:gd name="T39" fmla="*/ 0 h 145"/>
                  <a:gd name="T40" fmla="*/ 77 w 117"/>
                  <a:gd name="T41" fmla="*/ 3 h 145"/>
                  <a:gd name="T42" fmla="*/ 95 w 117"/>
                  <a:gd name="T43" fmla="*/ 11 h 145"/>
                  <a:gd name="T44" fmla="*/ 107 w 117"/>
                  <a:gd name="T45" fmla="*/ 25 h 145"/>
                  <a:gd name="T46" fmla="*/ 112 w 117"/>
                  <a:gd name="T47" fmla="*/ 45 h 145"/>
                  <a:gd name="T48" fmla="*/ 82 w 117"/>
                  <a:gd name="T49" fmla="*/ 45 h 145"/>
                  <a:gd name="T50" fmla="*/ 80 w 117"/>
                  <a:gd name="T51" fmla="*/ 35 h 145"/>
                  <a:gd name="T52" fmla="*/ 74 w 117"/>
                  <a:gd name="T53" fmla="*/ 28 h 145"/>
                  <a:gd name="T54" fmla="*/ 65 w 117"/>
                  <a:gd name="T55" fmla="*/ 25 h 145"/>
                  <a:gd name="T56" fmla="*/ 55 w 117"/>
                  <a:gd name="T57" fmla="*/ 24 h 145"/>
                  <a:gd name="T58" fmla="*/ 48 w 117"/>
                  <a:gd name="T59" fmla="*/ 25 h 145"/>
                  <a:gd name="T60" fmla="*/ 41 w 117"/>
                  <a:gd name="T61" fmla="*/ 28 h 145"/>
                  <a:gd name="T62" fmla="*/ 36 w 117"/>
                  <a:gd name="T63" fmla="*/ 32 h 145"/>
                  <a:gd name="T64" fmla="*/ 34 w 117"/>
                  <a:gd name="T65" fmla="*/ 40 h 145"/>
                  <a:gd name="T66" fmla="*/ 36 w 117"/>
                  <a:gd name="T67" fmla="*/ 46 h 145"/>
                  <a:gd name="T68" fmla="*/ 42 w 117"/>
                  <a:gd name="T69" fmla="*/ 51 h 145"/>
                  <a:gd name="T70" fmla="*/ 54 w 117"/>
                  <a:gd name="T71" fmla="*/ 55 h 145"/>
                  <a:gd name="T72" fmla="*/ 75 w 117"/>
                  <a:gd name="T73" fmla="*/ 61 h 145"/>
                  <a:gd name="T74" fmla="*/ 86 w 117"/>
                  <a:gd name="T75" fmla="*/ 63 h 145"/>
                  <a:gd name="T76" fmla="*/ 100 w 117"/>
                  <a:gd name="T77" fmla="*/ 70 h 145"/>
                  <a:gd name="T78" fmla="*/ 112 w 117"/>
                  <a:gd name="T79" fmla="*/ 82 h 145"/>
                  <a:gd name="T80" fmla="*/ 117 w 117"/>
                  <a:gd name="T81" fmla="*/ 101 h 145"/>
                  <a:gd name="T82" fmla="*/ 113 w 117"/>
                  <a:gd name="T83" fmla="*/ 119 h 145"/>
                  <a:gd name="T84" fmla="*/ 102 w 117"/>
                  <a:gd name="T85" fmla="*/ 133 h 145"/>
                  <a:gd name="T86" fmla="*/ 84 w 117"/>
                  <a:gd name="T87" fmla="*/ 142 h 145"/>
                  <a:gd name="T88" fmla="*/ 59 w 117"/>
                  <a:gd name="T89" fmla="*/ 145 h 145"/>
                  <a:gd name="T90" fmla="*/ 37 w 117"/>
                  <a:gd name="T91" fmla="*/ 142 h 145"/>
                  <a:gd name="T92" fmla="*/ 18 w 117"/>
                  <a:gd name="T93" fmla="*/ 134 h 145"/>
                  <a:gd name="T94" fmla="*/ 5 w 117"/>
                  <a:gd name="T95" fmla="*/ 118 h 145"/>
                  <a:gd name="T96" fmla="*/ 0 w 117"/>
                  <a:gd name="T97" fmla="*/ 96 h 145"/>
                  <a:gd name="T98" fmla="*/ 30 w 117"/>
                  <a:gd name="T99" fmla="*/ 96 h 145"/>
                  <a:gd name="T100" fmla="*/ 32 w 117"/>
                  <a:gd name="T101" fmla="*/ 108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7" h="145">
                    <a:moveTo>
                      <a:pt x="32" y="108"/>
                    </a:moveTo>
                    <a:cubicBezTo>
                      <a:pt x="34" y="111"/>
                      <a:pt x="36" y="114"/>
                      <a:pt x="39" y="116"/>
                    </a:cubicBezTo>
                    <a:cubicBezTo>
                      <a:pt x="42" y="118"/>
                      <a:pt x="45" y="119"/>
                      <a:pt x="49" y="120"/>
                    </a:cubicBezTo>
                    <a:cubicBezTo>
                      <a:pt x="52" y="121"/>
                      <a:pt x="56" y="122"/>
                      <a:pt x="60" y="122"/>
                    </a:cubicBezTo>
                    <a:cubicBezTo>
                      <a:pt x="63" y="122"/>
                      <a:pt x="66" y="121"/>
                      <a:pt x="69" y="121"/>
                    </a:cubicBezTo>
                    <a:cubicBezTo>
                      <a:pt x="72" y="121"/>
                      <a:pt x="75" y="120"/>
                      <a:pt x="78" y="118"/>
                    </a:cubicBezTo>
                    <a:cubicBezTo>
                      <a:pt x="80" y="117"/>
                      <a:pt x="83" y="115"/>
                      <a:pt x="84" y="113"/>
                    </a:cubicBezTo>
                    <a:cubicBezTo>
                      <a:pt x="86" y="111"/>
                      <a:pt x="87" y="108"/>
                      <a:pt x="87" y="104"/>
                    </a:cubicBezTo>
                    <a:cubicBezTo>
                      <a:pt x="87" y="101"/>
                      <a:pt x="86" y="98"/>
                      <a:pt x="84" y="95"/>
                    </a:cubicBezTo>
                    <a:cubicBezTo>
                      <a:pt x="81" y="93"/>
                      <a:pt x="78" y="91"/>
                      <a:pt x="74" y="90"/>
                    </a:cubicBezTo>
                    <a:cubicBezTo>
                      <a:pt x="70" y="88"/>
                      <a:pt x="66" y="87"/>
                      <a:pt x="61" y="85"/>
                    </a:cubicBezTo>
                    <a:cubicBezTo>
                      <a:pt x="56" y="84"/>
                      <a:pt x="51" y="83"/>
                      <a:pt x="46" y="82"/>
                    </a:cubicBezTo>
                    <a:cubicBezTo>
                      <a:pt x="41" y="80"/>
                      <a:pt x="36" y="79"/>
                      <a:pt x="31" y="77"/>
                    </a:cubicBezTo>
                    <a:cubicBezTo>
                      <a:pt x="26" y="75"/>
                      <a:pt x="22" y="73"/>
                      <a:pt x="18" y="70"/>
                    </a:cubicBezTo>
                    <a:cubicBezTo>
                      <a:pt x="14" y="67"/>
                      <a:pt x="11" y="63"/>
                      <a:pt x="8" y="58"/>
                    </a:cubicBezTo>
                    <a:cubicBezTo>
                      <a:pt x="6" y="54"/>
                      <a:pt x="5" y="49"/>
                      <a:pt x="5" y="42"/>
                    </a:cubicBezTo>
                    <a:cubicBezTo>
                      <a:pt x="5" y="35"/>
                      <a:pt x="6" y="29"/>
                      <a:pt x="9" y="24"/>
                    </a:cubicBezTo>
                    <a:cubicBezTo>
                      <a:pt x="12" y="19"/>
                      <a:pt x="16" y="14"/>
                      <a:pt x="21" y="11"/>
                    </a:cubicBezTo>
                    <a:cubicBezTo>
                      <a:pt x="26" y="7"/>
                      <a:pt x="32" y="5"/>
                      <a:pt x="38" y="3"/>
                    </a:cubicBezTo>
                    <a:cubicBezTo>
                      <a:pt x="44" y="1"/>
                      <a:pt x="50" y="0"/>
                      <a:pt x="56" y="0"/>
                    </a:cubicBezTo>
                    <a:cubicBezTo>
                      <a:pt x="64" y="0"/>
                      <a:pt x="71" y="1"/>
                      <a:pt x="77" y="3"/>
                    </a:cubicBezTo>
                    <a:cubicBezTo>
                      <a:pt x="84" y="4"/>
                      <a:pt x="90" y="7"/>
                      <a:pt x="95" y="11"/>
                    </a:cubicBezTo>
                    <a:cubicBezTo>
                      <a:pt x="100" y="14"/>
                      <a:pt x="104" y="19"/>
                      <a:pt x="107" y="25"/>
                    </a:cubicBezTo>
                    <a:cubicBezTo>
                      <a:pt x="110" y="30"/>
                      <a:pt x="112" y="37"/>
                      <a:pt x="112" y="45"/>
                    </a:cubicBezTo>
                    <a:cubicBezTo>
                      <a:pt x="82" y="45"/>
                      <a:pt x="82" y="45"/>
                      <a:pt x="82" y="45"/>
                    </a:cubicBezTo>
                    <a:cubicBezTo>
                      <a:pt x="82" y="41"/>
                      <a:pt x="81" y="37"/>
                      <a:pt x="80" y="35"/>
                    </a:cubicBezTo>
                    <a:cubicBezTo>
                      <a:pt x="78" y="32"/>
                      <a:pt x="76" y="30"/>
                      <a:pt x="74" y="28"/>
                    </a:cubicBezTo>
                    <a:cubicBezTo>
                      <a:pt x="71" y="27"/>
                      <a:pt x="69" y="26"/>
                      <a:pt x="65" y="25"/>
                    </a:cubicBezTo>
                    <a:cubicBezTo>
                      <a:pt x="62" y="24"/>
                      <a:pt x="59" y="24"/>
                      <a:pt x="55" y="24"/>
                    </a:cubicBezTo>
                    <a:cubicBezTo>
                      <a:pt x="53" y="24"/>
                      <a:pt x="50" y="24"/>
                      <a:pt x="48" y="25"/>
                    </a:cubicBezTo>
                    <a:cubicBezTo>
                      <a:pt x="45" y="25"/>
                      <a:pt x="43" y="26"/>
                      <a:pt x="41" y="28"/>
                    </a:cubicBezTo>
                    <a:cubicBezTo>
                      <a:pt x="39" y="29"/>
                      <a:pt x="37" y="30"/>
                      <a:pt x="36" y="32"/>
                    </a:cubicBezTo>
                    <a:cubicBezTo>
                      <a:pt x="35" y="34"/>
                      <a:pt x="34" y="37"/>
                      <a:pt x="34" y="40"/>
                    </a:cubicBezTo>
                    <a:cubicBezTo>
                      <a:pt x="34" y="42"/>
                      <a:pt x="35" y="45"/>
                      <a:pt x="36" y="46"/>
                    </a:cubicBezTo>
                    <a:cubicBezTo>
                      <a:pt x="37" y="48"/>
                      <a:pt x="39" y="50"/>
                      <a:pt x="42" y="51"/>
                    </a:cubicBezTo>
                    <a:cubicBezTo>
                      <a:pt x="45" y="52"/>
                      <a:pt x="49" y="54"/>
                      <a:pt x="54" y="55"/>
                    </a:cubicBezTo>
                    <a:cubicBezTo>
                      <a:pt x="60" y="57"/>
                      <a:pt x="67" y="58"/>
                      <a:pt x="75" y="61"/>
                    </a:cubicBezTo>
                    <a:cubicBezTo>
                      <a:pt x="78" y="61"/>
                      <a:pt x="82" y="62"/>
                      <a:pt x="86" y="63"/>
                    </a:cubicBezTo>
                    <a:cubicBezTo>
                      <a:pt x="91" y="65"/>
                      <a:pt x="95" y="67"/>
                      <a:pt x="100" y="70"/>
                    </a:cubicBezTo>
                    <a:cubicBezTo>
                      <a:pt x="104" y="73"/>
                      <a:pt x="108" y="77"/>
                      <a:pt x="112" y="82"/>
                    </a:cubicBezTo>
                    <a:cubicBezTo>
                      <a:pt x="115" y="87"/>
                      <a:pt x="117" y="93"/>
                      <a:pt x="117" y="101"/>
                    </a:cubicBezTo>
                    <a:cubicBezTo>
                      <a:pt x="117" y="107"/>
                      <a:pt x="115" y="113"/>
                      <a:pt x="113" y="119"/>
                    </a:cubicBezTo>
                    <a:cubicBezTo>
                      <a:pt x="110" y="124"/>
                      <a:pt x="107" y="129"/>
                      <a:pt x="102" y="133"/>
                    </a:cubicBezTo>
                    <a:cubicBezTo>
                      <a:pt x="97" y="137"/>
                      <a:pt x="91" y="140"/>
                      <a:pt x="84" y="142"/>
                    </a:cubicBezTo>
                    <a:cubicBezTo>
                      <a:pt x="77" y="144"/>
                      <a:pt x="68" y="145"/>
                      <a:pt x="59" y="145"/>
                    </a:cubicBezTo>
                    <a:cubicBezTo>
                      <a:pt x="51" y="145"/>
                      <a:pt x="44" y="144"/>
                      <a:pt x="37" y="142"/>
                    </a:cubicBezTo>
                    <a:cubicBezTo>
                      <a:pt x="30" y="140"/>
                      <a:pt x="23" y="138"/>
                      <a:pt x="18" y="134"/>
                    </a:cubicBezTo>
                    <a:cubicBezTo>
                      <a:pt x="12" y="129"/>
                      <a:pt x="8" y="124"/>
                      <a:pt x="5" y="118"/>
                    </a:cubicBezTo>
                    <a:cubicBezTo>
                      <a:pt x="2" y="112"/>
                      <a:pt x="0" y="105"/>
                      <a:pt x="0" y="96"/>
                    </a:cubicBezTo>
                    <a:cubicBezTo>
                      <a:pt x="30" y="96"/>
                      <a:pt x="30" y="96"/>
                      <a:pt x="30" y="96"/>
                    </a:cubicBezTo>
                    <a:cubicBezTo>
                      <a:pt x="30" y="101"/>
                      <a:pt x="30" y="105"/>
                      <a:pt x="32" y="10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cs typeface="Arial" pitchFamily="34" charset="0"/>
                </a:endParaRPr>
              </a:p>
            </p:txBody>
          </p:sp>
          <p:sp>
            <p:nvSpPr>
              <p:cNvPr id="53" name="Freeform 24"/>
              <p:cNvSpPr>
                <a:spLocks noEditPoints="1"/>
              </p:cNvSpPr>
              <p:nvPr userDrawn="1"/>
            </p:nvSpPr>
            <p:spPr bwMode="auto">
              <a:xfrm>
                <a:off x="1333500" y="4678363"/>
                <a:ext cx="128588" cy="136525"/>
              </a:xfrm>
              <a:custGeom>
                <a:avLst/>
                <a:gdLst>
                  <a:gd name="T0" fmla="*/ 34 w 100"/>
                  <a:gd name="T1" fmla="*/ 79 h 106"/>
                  <a:gd name="T2" fmla="*/ 52 w 100"/>
                  <a:gd name="T3" fmla="*/ 85 h 106"/>
                  <a:gd name="T4" fmla="*/ 66 w 100"/>
                  <a:gd name="T5" fmla="*/ 81 h 106"/>
                  <a:gd name="T6" fmla="*/ 74 w 100"/>
                  <a:gd name="T7" fmla="*/ 72 h 106"/>
                  <a:gd name="T8" fmla="*/ 98 w 100"/>
                  <a:gd name="T9" fmla="*/ 72 h 106"/>
                  <a:gd name="T10" fmla="*/ 80 w 100"/>
                  <a:gd name="T11" fmla="*/ 98 h 106"/>
                  <a:gd name="T12" fmla="*/ 51 w 100"/>
                  <a:gd name="T13" fmla="*/ 106 h 106"/>
                  <a:gd name="T14" fmla="*/ 30 w 100"/>
                  <a:gd name="T15" fmla="*/ 102 h 106"/>
                  <a:gd name="T16" fmla="*/ 14 w 100"/>
                  <a:gd name="T17" fmla="*/ 91 h 106"/>
                  <a:gd name="T18" fmla="*/ 3 w 100"/>
                  <a:gd name="T19" fmla="*/ 74 h 106"/>
                  <a:gd name="T20" fmla="*/ 0 w 100"/>
                  <a:gd name="T21" fmla="*/ 53 h 106"/>
                  <a:gd name="T22" fmla="*/ 3 w 100"/>
                  <a:gd name="T23" fmla="*/ 32 h 106"/>
                  <a:gd name="T24" fmla="*/ 14 w 100"/>
                  <a:gd name="T25" fmla="*/ 15 h 106"/>
                  <a:gd name="T26" fmla="*/ 30 w 100"/>
                  <a:gd name="T27" fmla="*/ 4 h 106"/>
                  <a:gd name="T28" fmla="*/ 51 w 100"/>
                  <a:gd name="T29" fmla="*/ 0 h 106"/>
                  <a:gd name="T30" fmla="*/ 73 w 100"/>
                  <a:gd name="T31" fmla="*/ 5 h 106"/>
                  <a:gd name="T32" fmla="*/ 89 w 100"/>
                  <a:gd name="T33" fmla="*/ 18 h 106"/>
                  <a:gd name="T34" fmla="*/ 98 w 100"/>
                  <a:gd name="T35" fmla="*/ 37 h 106"/>
                  <a:gd name="T36" fmla="*/ 100 w 100"/>
                  <a:gd name="T37" fmla="*/ 60 h 106"/>
                  <a:gd name="T38" fmla="*/ 27 w 100"/>
                  <a:gd name="T39" fmla="*/ 60 h 106"/>
                  <a:gd name="T40" fmla="*/ 34 w 100"/>
                  <a:gd name="T41" fmla="*/ 79 h 106"/>
                  <a:gd name="T42" fmla="*/ 65 w 100"/>
                  <a:gd name="T43" fmla="*/ 26 h 106"/>
                  <a:gd name="T44" fmla="*/ 50 w 100"/>
                  <a:gd name="T45" fmla="*/ 21 h 106"/>
                  <a:gd name="T46" fmla="*/ 39 w 100"/>
                  <a:gd name="T47" fmla="*/ 23 h 106"/>
                  <a:gd name="T48" fmla="*/ 32 w 100"/>
                  <a:gd name="T49" fmla="*/ 29 h 106"/>
                  <a:gd name="T50" fmla="*/ 29 w 100"/>
                  <a:gd name="T51" fmla="*/ 36 h 106"/>
                  <a:gd name="T52" fmla="*/ 27 w 100"/>
                  <a:gd name="T53" fmla="*/ 42 h 106"/>
                  <a:gd name="T54" fmla="*/ 72 w 100"/>
                  <a:gd name="T55" fmla="*/ 42 h 106"/>
                  <a:gd name="T56" fmla="*/ 65 w 100"/>
                  <a:gd name="T57" fmla="*/ 2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0" h="106">
                    <a:moveTo>
                      <a:pt x="34" y="79"/>
                    </a:moveTo>
                    <a:cubicBezTo>
                      <a:pt x="38" y="83"/>
                      <a:pt x="44" y="85"/>
                      <a:pt x="52" y="85"/>
                    </a:cubicBezTo>
                    <a:cubicBezTo>
                      <a:pt x="57" y="85"/>
                      <a:pt x="62" y="84"/>
                      <a:pt x="66" y="81"/>
                    </a:cubicBezTo>
                    <a:cubicBezTo>
                      <a:pt x="70" y="78"/>
                      <a:pt x="73" y="75"/>
                      <a:pt x="74" y="72"/>
                    </a:cubicBezTo>
                    <a:cubicBezTo>
                      <a:pt x="98" y="72"/>
                      <a:pt x="98" y="72"/>
                      <a:pt x="98" y="72"/>
                    </a:cubicBezTo>
                    <a:cubicBezTo>
                      <a:pt x="94" y="84"/>
                      <a:pt x="88" y="93"/>
                      <a:pt x="80" y="98"/>
                    </a:cubicBezTo>
                    <a:cubicBezTo>
                      <a:pt x="72" y="103"/>
                      <a:pt x="62" y="106"/>
                      <a:pt x="51" y="106"/>
                    </a:cubicBezTo>
                    <a:cubicBezTo>
                      <a:pt x="43" y="106"/>
                      <a:pt x="36" y="104"/>
                      <a:pt x="30" y="102"/>
                    </a:cubicBezTo>
                    <a:cubicBezTo>
                      <a:pt x="23" y="99"/>
                      <a:pt x="18" y="96"/>
                      <a:pt x="14" y="91"/>
                    </a:cubicBezTo>
                    <a:cubicBezTo>
                      <a:pt x="9" y="86"/>
                      <a:pt x="6" y="81"/>
                      <a:pt x="3" y="74"/>
                    </a:cubicBezTo>
                    <a:cubicBezTo>
                      <a:pt x="1" y="68"/>
                      <a:pt x="0" y="61"/>
                      <a:pt x="0" y="53"/>
                    </a:cubicBezTo>
                    <a:cubicBezTo>
                      <a:pt x="0" y="46"/>
                      <a:pt x="1" y="39"/>
                      <a:pt x="3" y="32"/>
                    </a:cubicBezTo>
                    <a:cubicBezTo>
                      <a:pt x="6" y="26"/>
                      <a:pt x="9" y="20"/>
                      <a:pt x="14" y="15"/>
                    </a:cubicBezTo>
                    <a:cubicBezTo>
                      <a:pt x="18" y="11"/>
                      <a:pt x="24" y="7"/>
                      <a:pt x="30" y="4"/>
                    </a:cubicBezTo>
                    <a:cubicBezTo>
                      <a:pt x="36" y="2"/>
                      <a:pt x="43" y="0"/>
                      <a:pt x="51" y="0"/>
                    </a:cubicBezTo>
                    <a:cubicBezTo>
                      <a:pt x="59" y="0"/>
                      <a:pt x="67" y="2"/>
                      <a:pt x="73" y="5"/>
                    </a:cubicBezTo>
                    <a:cubicBezTo>
                      <a:pt x="80" y="8"/>
                      <a:pt x="85" y="13"/>
                      <a:pt x="89" y="18"/>
                    </a:cubicBezTo>
                    <a:cubicBezTo>
                      <a:pt x="93" y="24"/>
                      <a:pt x="96" y="30"/>
                      <a:pt x="98" y="37"/>
                    </a:cubicBezTo>
                    <a:cubicBezTo>
                      <a:pt x="99" y="44"/>
                      <a:pt x="100" y="52"/>
                      <a:pt x="100" y="60"/>
                    </a:cubicBezTo>
                    <a:cubicBezTo>
                      <a:pt x="27" y="60"/>
                      <a:pt x="27" y="60"/>
                      <a:pt x="27" y="60"/>
                    </a:cubicBezTo>
                    <a:cubicBezTo>
                      <a:pt x="28" y="69"/>
                      <a:pt x="30" y="75"/>
                      <a:pt x="34" y="79"/>
                    </a:cubicBezTo>
                    <a:close/>
                    <a:moveTo>
                      <a:pt x="65" y="26"/>
                    </a:moveTo>
                    <a:cubicBezTo>
                      <a:pt x="62" y="23"/>
                      <a:pt x="57" y="21"/>
                      <a:pt x="50" y="21"/>
                    </a:cubicBezTo>
                    <a:cubicBezTo>
                      <a:pt x="46" y="21"/>
                      <a:pt x="42" y="22"/>
                      <a:pt x="39" y="23"/>
                    </a:cubicBezTo>
                    <a:cubicBezTo>
                      <a:pt x="36" y="25"/>
                      <a:pt x="34" y="26"/>
                      <a:pt x="32" y="29"/>
                    </a:cubicBezTo>
                    <a:cubicBezTo>
                      <a:pt x="31" y="31"/>
                      <a:pt x="29" y="33"/>
                      <a:pt x="29" y="36"/>
                    </a:cubicBezTo>
                    <a:cubicBezTo>
                      <a:pt x="28" y="38"/>
                      <a:pt x="27" y="40"/>
                      <a:pt x="27" y="42"/>
                    </a:cubicBezTo>
                    <a:cubicBezTo>
                      <a:pt x="72" y="42"/>
                      <a:pt x="72" y="42"/>
                      <a:pt x="72" y="42"/>
                    </a:cubicBezTo>
                    <a:cubicBezTo>
                      <a:pt x="71" y="35"/>
                      <a:pt x="68" y="30"/>
                      <a:pt x="65" y="2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cs typeface="Arial" pitchFamily="34" charset="0"/>
                </a:endParaRPr>
              </a:p>
            </p:txBody>
          </p:sp>
          <p:sp>
            <p:nvSpPr>
              <p:cNvPr id="54" name="Freeform 25"/>
              <p:cNvSpPr>
                <a:spLocks/>
              </p:cNvSpPr>
              <p:nvPr userDrawn="1"/>
            </p:nvSpPr>
            <p:spPr bwMode="auto">
              <a:xfrm>
                <a:off x="1479550" y="4678363"/>
                <a:ext cx="82550" cy="133350"/>
              </a:xfrm>
              <a:custGeom>
                <a:avLst/>
                <a:gdLst>
                  <a:gd name="T0" fmla="*/ 26 w 64"/>
                  <a:gd name="T1" fmla="*/ 3 h 103"/>
                  <a:gd name="T2" fmla="*/ 26 w 64"/>
                  <a:gd name="T3" fmla="*/ 21 h 103"/>
                  <a:gd name="T4" fmla="*/ 27 w 64"/>
                  <a:gd name="T5" fmla="*/ 21 h 103"/>
                  <a:gd name="T6" fmla="*/ 32 w 64"/>
                  <a:gd name="T7" fmla="*/ 13 h 103"/>
                  <a:gd name="T8" fmla="*/ 39 w 64"/>
                  <a:gd name="T9" fmla="*/ 6 h 103"/>
                  <a:gd name="T10" fmla="*/ 48 w 64"/>
                  <a:gd name="T11" fmla="*/ 2 h 103"/>
                  <a:gd name="T12" fmla="*/ 58 w 64"/>
                  <a:gd name="T13" fmla="*/ 0 h 103"/>
                  <a:gd name="T14" fmla="*/ 64 w 64"/>
                  <a:gd name="T15" fmla="*/ 1 h 103"/>
                  <a:gd name="T16" fmla="*/ 64 w 64"/>
                  <a:gd name="T17" fmla="*/ 27 h 103"/>
                  <a:gd name="T18" fmla="*/ 60 w 64"/>
                  <a:gd name="T19" fmla="*/ 26 h 103"/>
                  <a:gd name="T20" fmla="*/ 55 w 64"/>
                  <a:gd name="T21" fmla="*/ 26 h 103"/>
                  <a:gd name="T22" fmla="*/ 42 w 64"/>
                  <a:gd name="T23" fmla="*/ 28 h 103"/>
                  <a:gd name="T24" fmla="*/ 33 w 64"/>
                  <a:gd name="T25" fmla="*/ 35 h 103"/>
                  <a:gd name="T26" fmla="*/ 29 w 64"/>
                  <a:gd name="T27" fmla="*/ 45 h 103"/>
                  <a:gd name="T28" fmla="*/ 27 w 64"/>
                  <a:gd name="T29" fmla="*/ 58 h 103"/>
                  <a:gd name="T30" fmla="*/ 27 w 64"/>
                  <a:gd name="T31" fmla="*/ 103 h 103"/>
                  <a:gd name="T32" fmla="*/ 0 w 64"/>
                  <a:gd name="T33" fmla="*/ 103 h 103"/>
                  <a:gd name="T34" fmla="*/ 0 w 64"/>
                  <a:gd name="T35" fmla="*/ 3 h 103"/>
                  <a:gd name="T36" fmla="*/ 26 w 64"/>
                  <a:gd name="T37" fmla="*/ 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4" h="103">
                    <a:moveTo>
                      <a:pt x="26" y="3"/>
                    </a:moveTo>
                    <a:cubicBezTo>
                      <a:pt x="26" y="21"/>
                      <a:pt x="26" y="21"/>
                      <a:pt x="26" y="21"/>
                    </a:cubicBezTo>
                    <a:cubicBezTo>
                      <a:pt x="27" y="21"/>
                      <a:pt x="27" y="21"/>
                      <a:pt x="27" y="21"/>
                    </a:cubicBezTo>
                    <a:cubicBezTo>
                      <a:pt x="28" y="18"/>
                      <a:pt x="30" y="16"/>
                      <a:pt x="32" y="13"/>
                    </a:cubicBezTo>
                    <a:cubicBezTo>
                      <a:pt x="34" y="10"/>
                      <a:pt x="36" y="8"/>
                      <a:pt x="39" y="6"/>
                    </a:cubicBezTo>
                    <a:cubicBezTo>
                      <a:pt x="42" y="4"/>
                      <a:pt x="45" y="3"/>
                      <a:pt x="48" y="2"/>
                    </a:cubicBezTo>
                    <a:cubicBezTo>
                      <a:pt x="52" y="1"/>
                      <a:pt x="55" y="0"/>
                      <a:pt x="58" y="0"/>
                    </a:cubicBezTo>
                    <a:cubicBezTo>
                      <a:pt x="60" y="0"/>
                      <a:pt x="62" y="1"/>
                      <a:pt x="64" y="1"/>
                    </a:cubicBezTo>
                    <a:cubicBezTo>
                      <a:pt x="64" y="27"/>
                      <a:pt x="64" y="27"/>
                      <a:pt x="64" y="27"/>
                    </a:cubicBezTo>
                    <a:cubicBezTo>
                      <a:pt x="63" y="26"/>
                      <a:pt x="62" y="26"/>
                      <a:pt x="60" y="26"/>
                    </a:cubicBezTo>
                    <a:cubicBezTo>
                      <a:pt x="58" y="26"/>
                      <a:pt x="56" y="26"/>
                      <a:pt x="55" y="26"/>
                    </a:cubicBezTo>
                    <a:cubicBezTo>
                      <a:pt x="50" y="26"/>
                      <a:pt x="45" y="27"/>
                      <a:pt x="42" y="28"/>
                    </a:cubicBezTo>
                    <a:cubicBezTo>
                      <a:pt x="38" y="30"/>
                      <a:pt x="36" y="32"/>
                      <a:pt x="33" y="35"/>
                    </a:cubicBezTo>
                    <a:cubicBezTo>
                      <a:pt x="31" y="38"/>
                      <a:pt x="30" y="41"/>
                      <a:pt x="29" y="45"/>
                    </a:cubicBezTo>
                    <a:cubicBezTo>
                      <a:pt x="28" y="49"/>
                      <a:pt x="27" y="53"/>
                      <a:pt x="27" y="58"/>
                    </a:cubicBezTo>
                    <a:cubicBezTo>
                      <a:pt x="27" y="103"/>
                      <a:pt x="27" y="103"/>
                      <a:pt x="27" y="103"/>
                    </a:cubicBezTo>
                    <a:cubicBezTo>
                      <a:pt x="0" y="103"/>
                      <a:pt x="0" y="103"/>
                      <a:pt x="0" y="103"/>
                    </a:cubicBezTo>
                    <a:cubicBezTo>
                      <a:pt x="0" y="3"/>
                      <a:pt x="0" y="3"/>
                      <a:pt x="0" y="3"/>
                    </a:cubicBezTo>
                    <a:lnTo>
                      <a:pt x="26"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cs typeface="Arial" pitchFamily="34" charset="0"/>
                </a:endParaRPr>
              </a:p>
            </p:txBody>
          </p:sp>
          <p:sp>
            <p:nvSpPr>
              <p:cNvPr id="55" name="Freeform 26"/>
              <p:cNvSpPr>
                <a:spLocks/>
              </p:cNvSpPr>
              <p:nvPr userDrawn="1"/>
            </p:nvSpPr>
            <p:spPr bwMode="auto">
              <a:xfrm>
                <a:off x="1573213" y="4681538"/>
                <a:ext cx="127000" cy="130175"/>
              </a:xfrm>
              <a:custGeom>
                <a:avLst/>
                <a:gdLst>
                  <a:gd name="T0" fmla="*/ 28 w 80"/>
                  <a:gd name="T1" fmla="*/ 82 h 82"/>
                  <a:gd name="T2" fmla="*/ 0 w 80"/>
                  <a:gd name="T3" fmla="*/ 0 h 82"/>
                  <a:gd name="T4" fmla="*/ 24 w 80"/>
                  <a:gd name="T5" fmla="*/ 0 h 82"/>
                  <a:gd name="T6" fmla="*/ 41 w 80"/>
                  <a:gd name="T7" fmla="*/ 56 h 82"/>
                  <a:gd name="T8" fmla="*/ 41 w 80"/>
                  <a:gd name="T9" fmla="*/ 56 h 82"/>
                  <a:gd name="T10" fmla="*/ 58 w 80"/>
                  <a:gd name="T11" fmla="*/ 0 h 82"/>
                  <a:gd name="T12" fmla="*/ 80 w 80"/>
                  <a:gd name="T13" fmla="*/ 0 h 82"/>
                  <a:gd name="T14" fmla="*/ 53 w 80"/>
                  <a:gd name="T15" fmla="*/ 82 h 82"/>
                  <a:gd name="T16" fmla="*/ 28 w 80"/>
                  <a:gd name="T17" fmla="*/ 8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82">
                    <a:moveTo>
                      <a:pt x="28" y="82"/>
                    </a:moveTo>
                    <a:lnTo>
                      <a:pt x="0" y="0"/>
                    </a:lnTo>
                    <a:lnTo>
                      <a:pt x="24" y="0"/>
                    </a:lnTo>
                    <a:lnTo>
                      <a:pt x="41" y="56"/>
                    </a:lnTo>
                    <a:lnTo>
                      <a:pt x="41" y="56"/>
                    </a:lnTo>
                    <a:lnTo>
                      <a:pt x="58" y="0"/>
                    </a:lnTo>
                    <a:lnTo>
                      <a:pt x="80" y="0"/>
                    </a:lnTo>
                    <a:lnTo>
                      <a:pt x="53" y="82"/>
                    </a:lnTo>
                    <a:lnTo>
                      <a:pt x="28" y="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cs typeface="Arial" pitchFamily="34" charset="0"/>
                </a:endParaRPr>
              </a:p>
            </p:txBody>
          </p:sp>
          <p:sp>
            <p:nvSpPr>
              <p:cNvPr id="56" name="Freeform 27"/>
              <p:cNvSpPr>
                <a:spLocks noEditPoints="1"/>
              </p:cNvSpPr>
              <p:nvPr userDrawn="1"/>
            </p:nvSpPr>
            <p:spPr bwMode="auto">
              <a:xfrm>
                <a:off x="1712913" y="4632326"/>
                <a:ext cx="34925" cy="179388"/>
              </a:xfrm>
              <a:custGeom>
                <a:avLst/>
                <a:gdLst>
                  <a:gd name="T0" fmla="*/ 0 w 22"/>
                  <a:gd name="T1" fmla="*/ 18 h 113"/>
                  <a:gd name="T2" fmla="*/ 0 w 22"/>
                  <a:gd name="T3" fmla="*/ 0 h 113"/>
                  <a:gd name="T4" fmla="*/ 22 w 22"/>
                  <a:gd name="T5" fmla="*/ 0 h 113"/>
                  <a:gd name="T6" fmla="*/ 22 w 22"/>
                  <a:gd name="T7" fmla="*/ 18 h 113"/>
                  <a:gd name="T8" fmla="*/ 0 w 22"/>
                  <a:gd name="T9" fmla="*/ 18 h 113"/>
                  <a:gd name="T10" fmla="*/ 22 w 22"/>
                  <a:gd name="T11" fmla="*/ 31 h 113"/>
                  <a:gd name="T12" fmla="*/ 22 w 22"/>
                  <a:gd name="T13" fmla="*/ 113 h 113"/>
                  <a:gd name="T14" fmla="*/ 0 w 22"/>
                  <a:gd name="T15" fmla="*/ 113 h 113"/>
                  <a:gd name="T16" fmla="*/ 0 w 22"/>
                  <a:gd name="T17" fmla="*/ 31 h 113"/>
                  <a:gd name="T18" fmla="*/ 22 w 22"/>
                  <a:gd name="T19" fmla="*/ 31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113">
                    <a:moveTo>
                      <a:pt x="0" y="18"/>
                    </a:moveTo>
                    <a:lnTo>
                      <a:pt x="0" y="0"/>
                    </a:lnTo>
                    <a:lnTo>
                      <a:pt x="22" y="0"/>
                    </a:lnTo>
                    <a:lnTo>
                      <a:pt x="22" y="18"/>
                    </a:lnTo>
                    <a:lnTo>
                      <a:pt x="0" y="18"/>
                    </a:lnTo>
                    <a:close/>
                    <a:moveTo>
                      <a:pt x="22" y="31"/>
                    </a:moveTo>
                    <a:lnTo>
                      <a:pt x="22" y="113"/>
                    </a:lnTo>
                    <a:lnTo>
                      <a:pt x="0" y="113"/>
                    </a:lnTo>
                    <a:lnTo>
                      <a:pt x="0" y="31"/>
                    </a:lnTo>
                    <a:lnTo>
                      <a:pt x="22"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cs typeface="Arial" pitchFamily="34" charset="0"/>
                </a:endParaRPr>
              </a:p>
            </p:txBody>
          </p:sp>
          <p:sp>
            <p:nvSpPr>
              <p:cNvPr id="57" name="Freeform 28"/>
              <p:cNvSpPr>
                <a:spLocks/>
              </p:cNvSpPr>
              <p:nvPr userDrawn="1"/>
            </p:nvSpPr>
            <p:spPr bwMode="auto">
              <a:xfrm>
                <a:off x="1766888" y="4678363"/>
                <a:ext cx="127000" cy="136525"/>
              </a:xfrm>
              <a:custGeom>
                <a:avLst/>
                <a:gdLst>
                  <a:gd name="T0" fmla="*/ 51 w 99"/>
                  <a:gd name="T1" fmla="*/ 21 h 106"/>
                  <a:gd name="T2" fmla="*/ 40 w 99"/>
                  <a:gd name="T3" fmla="*/ 24 h 106"/>
                  <a:gd name="T4" fmla="*/ 33 w 99"/>
                  <a:gd name="T5" fmla="*/ 32 h 106"/>
                  <a:gd name="T6" fmla="*/ 29 w 99"/>
                  <a:gd name="T7" fmla="*/ 42 h 106"/>
                  <a:gd name="T8" fmla="*/ 28 w 99"/>
                  <a:gd name="T9" fmla="*/ 53 h 106"/>
                  <a:gd name="T10" fmla="*/ 29 w 99"/>
                  <a:gd name="T11" fmla="*/ 64 h 106"/>
                  <a:gd name="T12" fmla="*/ 33 w 99"/>
                  <a:gd name="T13" fmla="*/ 75 h 106"/>
                  <a:gd name="T14" fmla="*/ 40 w 99"/>
                  <a:gd name="T15" fmla="*/ 82 h 106"/>
                  <a:gd name="T16" fmla="*/ 51 w 99"/>
                  <a:gd name="T17" fmla="*/ 85 h 106"/>
                  <a:gd name="T18" fmla="*/ 66 w 99"/>
                  <a:gd name="T19" fmla="*/ 79 h 106"/>
                  <a:gd name="T20" fmla="*/ 73 w 99"/>
                  <a:gd name="T21" fmla="*/ 65 h 106"/>
                  <a:gd name="T22" fmla="*/ 99 w 99"/>
                  <a:gd name="T23" fmla="*/ 65 h 106"/>
                  <a:gd name="T24" fmla="*/ 84 w 99"/>
                  <a:gd name="T25" fmla="*/ 95 h 106"/>
                  <a:gd name="T26" fmla="*/ 51 w 99"/>
                  <a:gd name="T27" fmla="*/ 106 h 106"/>
                  <a:gd name="T28" fmla="*/ 30 w 99"/>
                  <a:gd name="T29" fmla="*/ 102 h 106"/>
                  <a:gd name="T30" fmla="*/ 14 w 99"/>
                  <a:gd name="T31" fmla="*/ 91 h 106"/>
                  <a:gd name="T32" fmla="*/ 4 w 99"/>
                  <a:gd name="T33" fmla="*/ 75 h 106"/>
                  <a:gd name="T34" fmla="*/ 0 w 99"/>
                  <a:gd name="T35" fmla="*/ 54 h 106"/>
                  <a:gd name="T36" fmla="*/ 4 w 99"/>
                  <a:gd name="T37" fmla="*/ 33 h 106"/>
                  <a:gd name="T38" fmla="*/ 14 w 99"/>
                  <a:gd name="T39" fmla="*/ 16 h 106"/>
                  <a:gd name="T40" fmla="*/ 30 w 99"/>
                  <a:gd name="T41" fmla="*/ 4 h 106"/>
                  <a:gd name="T42" fmla="*/ 51 w 99"/>
                  <a:gd name="T43" fmla="*/ 0 h 106"/>
                  <a:gd name="T44" fmla="*/ 69 w 99"/>
                  <a:gd name="T45" fmla="*/ 2 h 106"/>
                  <a:gd name="T46" fmla="*/ 83 w 99"/>
                  <a:gd name="T47" fmla="*/ 10 h 106"/>
                  <a:gd name="T48" fmla="*/ 94 w 99"/>
                  <a:gd name="T49" fmla="*/ 21 h 106"/>
                  <a:gd name="T50" fmla="*/ 99 w 99"/>
                  <a:gd name="T51" fmla="*/ 38 h 106"/>
                  <a:gd name="T52" fmla="*/ 72 w 99"/>
                  <a:gd name="T53" fmla="*/ 38 h 106"/>
                  <a:gd name="T54" fmla="*/ 51 w 99"/>
                  <a:gd name="T55" fmla="*/ 21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9" h="106">
                    <a:moveTo>
                      <a:pt x="51" y="21"/>
                    </a:moveTo>
                    <a:cubicBezTo>
                      <a:pt x="47" y="21"/>
                      <a:pt x="43" y="22"/>
                      <a:pt x="40" y="24"/>
                    </a:cubicBezTo>
                    <a:cubicBezTo>
                      <a:pt x="37" y="26"/>
                      <a:pt x="35" y="28"/>
                      <a:pt x="33" y="32"/>
                    </a:cubicBezTo>
                    <a:cubicBezTo>
                      <a:pt x="31" y="35"/>
                      <a:pt x="30" y="38"/>
                      <a:pt x="29" y="42"/>
                    </a:cubicBezTo>
                    <a:cubicBezTo>
                      <a:pt x="28" y="46"/>
                      <a:pt x="28" y="50"/>
                      <a:pt x="28" y="53"/>
                    </a:cubicBezTo>
                    <a:cubicBezTo>
                      <a:pt x="28" y="57"/>
                      <a:pt x="28" y="61"/>
                      <a:pt x="29" y="64"/>
                    </a:cubicBezTo>
                    <a:cubicBezTo>
                      <a:pt x="30" y="68"/>
                      <a:pt x="31" y="72"/>
                      <a:pt x="33" y="75"/>
                    </a:cubicBezTo>
                    <a:cubicBezTo>
                      <a:pt x="34" y="78"/>
                      <a:pt x="37" y="80"/>
                      <a:pt x="40" y="82"/>
                    </a:cubicBezTo>
                    <a:cubicBezTo>
                      <a:pt x="43" y="84"/>
                      <a:pt x="46" y="85"/>
                      <a:pt x="51" y="85"/>
                    </a:cubicBezTo>
                    <a:cubicBezTo>
                      <a:pt x="57" y="85"/>
                      <a:pt x="62" y="83"/>
                      <a:pt x="66" y="79"/>
                    </a:cubicBezTo>
                    <a:cubicBezTo>
                      <a:pt x="69" y="76"/>
                      <a:pt x="72" y="71"/>
                      <a:pt x="73" y="65"/>
                    </a:cubicBezTo>
                    <a:cubicBezTo>
                      <a:pt x="99" y="65"/>
                      <a:pt x="99" y="65"/>
                      <a:pt x="99" y="65"/>
                    </a:cubicBezTo>
                    <a:cubicBezTo>
                      <a:pt x="97" y="78"/>
                      <a:pt x="92" y="88"/>
                      <a:pt x="84" y="95"/>
                    </a:cubicBezTo>
                    <a:cubicBezTo>
                      <a:pt x="75" y="102"/>
                      <a:pt x="64" y="106"/>
                      <a:pt x="51" y="106"/>
                    </a:cubicBezTo>
                    <a:cubicBezTo>
                      <a:pt x="43" y="106"/>
                      <a:pt x="36" y="104"/>
                      <a:pt x="30" y="102"/>
                    </a:cubicBezTo>
                    <a:cubicBezTo>
                      <a:pt x="24" y="99"/>
                      <a:pt x="19" y="96"/>
                      <a:pt x="14" y="91"/>
                    </a:cubicBezTo>
                    <a:cubicBezTo>
                      <a:pt x="10" y="87"/>
                      <a:pt x="6" y="81"/>
                      <a:pt x="4" y="75"/>
                    </a:cubicBezTo>
                    <a:cubicBezTo>
                      <a:pt x="2" y="69"/>
                      <a:pt x="0" y="62"/>
                      <a:pt x="0" y="54"/>
                    </a:cubicBezTo>
                    <a:cubicBezTo>
                      <a:pt x="0" y="47"/>
                      <a:pt x="1" y="39"/>
                      <a:pt x="4" y="33"/>
                    </a:cubicBezTo>
                    <a:cubicBezTo>
                      <a:pt x="6" y="26"/>
                      <a:pt x="9" y="20"/>
                      <a:pt x="14" y="16"/>
                    </a:cubicBezTo>
                    <a:cubicBezTo>
                      <a:pt x="18" y="11"/>
                      <a:pt x="23" y="7"/>
                      <a:pt x="30" y="4"/>
                    </a:cubicBezTo>
                    <a:cubicBezTo>
                      <a:pt x="36" y="2"/>
                      <a:pt x="43" y="0"/>
                      <a:pt x="51" y="0"/>
                    </a:cubicBezTo>
                    <a:cubicBezTo>
                      <a:pt x="57" y="0"/>
                      <a:pt x="63" y="1"/>
                      <a:pt x="69" y="2"/>
                    </a:cubicBezTo>
                    <a:cubicBezTo>
                      <a:pt x="74" y="4"/>
                      <a:pt x="79" y="6"/>
                      <a:pt x="83" y="10"/>
                    </a:cubicBezTo>
                    <a:cubicBezTo>
                      <a:pt x="88" y="13"/>
                      <a:pt x="91" y="17"/>
                      <a:pt x="94" y="21"/>
                    </a:cubicBezTo>
                    <a:cubicBezTo>
                      <a:pt x="97" y="26"/>
                      <a:pt x="98" y="32"/>
                      <a:pt x="99" y="38"/>
                    </a:cubicBezTo>
                    <a:cubicBezTo>
                      <a:pt x="72" y="38"/>
                      <a:pt x="72" y="38"/>
                      <a:pt x="72" y="38"/>
                    </a:cubicBezTo>
                    <a:cubicBezTo>
                      <a:pt x="70" y="27"/>
                      <a:pt x="63" y="21"/>
                      <a:pt x="51" y="2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cs typeface="Arial" pitchFamily="34" charset="0"/>
                </a:endParaRPr>
              </a:p>
            </p:txBody>
          </p:sp>
          <p:sp>
            <p:nvSpPr>
              <p:cNvPr id="58" name="Freeform 29"/>
              <p:cNvSpPr>
                <a:spLocks noEditPoints="1"/>
              </p:cNvSpPr>
              <p:nvPr userDrawn="1"/>
            </p:nvSpPr>
            <p:spPr bwMode="auto">
              <a:xfrm>
                <a:off x="1903413" y="4678363"/>
                <a:ext cx="130175" cy="136525"/>
              </a:xfrm>
              <a:custGeom>
                <a:avLst/>
                <a:gdLst>
                  <a:gd name="T0" fmla="*/ 35 w 101"/>
                  <a:gd name="T1" fmla="*/ 79 h 106"/>
                  <a:gd name="T2" fmla="*/ 52 w 101"/>
                  <a:gd name="T3" fmla="*/ 85 h 106"/>
                  <a:gd name="T4" fmla="*/ 67 w 101"/>
                  <a:gd name="T5" fmla="*/ 81 h 106"/>
                  <a:gd name="T6" fmla="*/ 74 w 101"/>
                  <a:gd name="T7" fmla="*/ 72 h 106"/>
                  <a:gd name="T8" fmla="*/ 98 w 101"/>
                  <a:gd name="T9" fmla="*/ 72 h 106"/>
                  <a:gd name="T10" fmla="*/ 81 w 101"/>
                  <a:gd name="T11" fmla="*/ 98 h 106"/>
                  <a:gd name="T12" fmla="*/ 51 w 101"/>
                  <a:gd name="T13" fmla="*/ 106 h 106"/>
                  <a:gd name="T14" fmla="*/ 30 w 101"/>
                  <a:gd name="T15" fmla="*/ 102 h 106"/>
                  <a:gd name="T16" fmla="*/ 14 w 101"/>
                  <a:gd name="T17" fmla="*/ 91 h 106"/>
                  <a:gd name="T18" fmla="*/ 4 w 101"/>
                  <a:gd name="T19" fmla="*/ 74 h 106"/>
                  <a:gd name="T20" fmla="*/ 0 w 101"/>
                  <a:gd name="T21" fmla="*/ 53 h 106"/>
                  <a:gd name="T22" fmla="*/ 4 w 101"/>
                  <a:gd name="T23" fmla="*/ 32 h 106"/>
                  <a:gd name="T24" fmla="*/ 14 w 101"/>
                  <a:gd name="T25" fmla="*/ 15 h 106"/>
                  <a:gd name="T26" fmla="*/ 31 w 101"/>
                  <a:gd name="T27" fmla="*/ 4 h 106"/>
                  <a:gd name="T28" fmla="*/ 51 w 101"/>
                  <a:gd name="T29" fmla="*/ 0 h 106"/>
                  <a:gd name="T30" fmla="*/ 74 w 101"/>
                  <a:gd name="T31" fmla="*/ 5 h 106"/>
                  <a:gd name="T32" fmla="*/ 89 w 101"/>
                  <a:gd name="T33" fmla="*/ 18 h 106"/>
                  <a:gd name="T34" fmla="*/ 98 w 101"/>
                  <a:gd name="T35" fmla="*/ 37 h 106"/>
                  <a:gd name="T36" fmla="*/ 100 w 101"/>
                  <a:gd name="T37" fmla="*/ 60 h 106"/>
                  <a:gd name="T38" fmla="*/ 28 w 101"/>
                  <a:gd name="T39" fmla="*/ 60 h 106"/>
                  <a:gd name="T40" fmla="*/ 35 w 101"/>
                  <a:gd name="T41" fmla="*/ 79 h 106"/>
                  <a:gd name="T42" fmla="*/ 66 w 101"/>
                  <a:gd name="T43" fmla="*/ 26 h 106"/>
                  <a:gd name="T44" fmla="*/ 51 w 101"/>
                  <a:gd name="T45" fmla="*/ 21 h 106"/>
                  <a:gd name="T46" fmla="*/ 40 w 101"/>
                  <a:gd name="T47" fmla="*/ 23 h 106"/>
                  <a:gd name="T48" fmla="*/ 33 w 101"/>
                  <a:gd name="T49" fmla="*/ 29 h 106"/>
                  <a:gd name="T50" fmla="*/ 29 w 101"/>
                  <a:gd name="T51" fmla="*/ 36 h 106"/>
                  <a:gd name="T52" fmla="*/ 28 w 101"/>
                  <a:gd name="T53" fmla="*/ 42 h 106"/>
                  <a:gd name="T54" fmla="*/ 73 w 101"/>
                  <a:gd name="T55" fmla="*/ 42 h 106"/>
                  <a:gd name="T56" fmla="*/ 66 w 101"/>
                  <a:gd name="T57" fmla="*/ 2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1" h="106">
                    <a:moveTo>
                      <a:pt x="35" y="79"/>
                    </a:moveTo>
                    <a:cubicBezTo>
                      <a:pt x="39" y="83"/>
                      <a:pt x="45" y="85"/>
                      <a:pt x="52" y="85"/>
                    </a:cubicBezTo>
                    <a:cubicBezTo>
                      <a:pt x="58" y="85"/>
                      <a:pt x="63" y="84"/>
                      <a:pt x="67" y="81"/>
                    </a:cubicBezTo>
                    <a:cubicBezTo>
                      <a:pt x="71" y="78"/>
                      <a:pt x="73" y="75"/>
                      <a:pt x="74" y="72"/>
                    </a:cubicBezTo>
                    <a:cubicBezTo>
                      <a:pt x="98" y="72"/>
                      <a:pt x="98" y="72"/>
                      <a:pt x="98" y="72"/>
                    </a:cubicBezTo>
                    <a:cubicBezTo>
                      <a:pt x="94" y="84"/>
                      <a:pt x="89" y="93"/>
                      <a:pt x="81" y="98"/>
                    </a:cubicBezTo>
                    <a:cubicBezTo>
                      <a:pt x="73" y="103"/>
                      <a:pt x="63" y="106"/>
                      <a:pt x="51" y="106"/>
                    </a:cubicBezTo>
                    <a:cubicBezTo>
                      <a:pt x="44" y="106"/>
                      <a:pt x="36" y="104"/>
                      <a:pt x="30" y="102"/>
                    </a:cubicBezTo>
                    <a:cubicBezTo>
                      <a:pt x="24" y="99"/>
                      <a:pt x="18" y="96"/>
                      <a:pt x="14" y="91"/>
                    </a:cubicBezTo>
                    <a:cubicBezTo>
                      <a:pt x="10" y="86"/>
                      <a:pt x="6" y="81"/>
                      <a:pt x="4" y="74"/>
                    </a:cubicBezTo>
                    <a:cubicBezTo>
                      <a:pt x="2" y="68"/>
                      <a:pt x="0" y="61"/>
                      <a:pt x="0" y="53"/>
                    </a:cubicBezTo>
                    <a:cubicBezTo>
                      <a:pt x="0" y="46"/>
                      <a:pt x="2" y="39"/>
                      <a:pt x="4" y="32"/>
                    </a:cubicBezTo>
                    <a:cubicBezTo>
                      <a:pt x="6" y="26"/>
                      <a:pt x="10" y="20"/>
                      <a:pt x="14" y="15"/>
                    </a:cubicBezTo>
                    <a:cubicBezTo>
                      <a:pt x="19" y="11"/>
                      <a:pt x="24" y="7"/>
                      <a:pt x="31" y="4"/>
                    </a:cubicBezTo>
                    <a:cubicBezTo>
                      <a:pt x="37" y="2"/>
                      <a:pt x="44" y="0"/>
                      <a:pt x="51" y="0"/>
                    </a:cubicBezTo>
                    <a:cubicBezTo>
                      <a:pt x="60" y="0"/>
                      <a:pt x="67" y="2"/>
                      <a:pt x="74" y="5"/>
                    </a:cubicBezTo>
                    <a:cubicBezTo>
                      <a:pt x="80" y="8"/>
                      <a:pt x="85" y="13"/>
                      <a:pt x="89" y="18"/>
                    </a:cubicBezTo>
                    <a:cubicBezTo>
                      <a:pt x="93" y="24"/>
                      <a:pt x="96" y="30"/>
                      <a:pt x="98" y="37"/>
                    </a:cubicBezTo>
                    <a:cubicBezTo>
                      <a:pt x="100" y="44"/>
                      <a:pt x="101" y="52"/>
                      <a:pt x="100" y="60"/>
                    </a:cubicBezTo>
                    <a:cubicBezTo>
                      <a:pt x="28" y="60"/>
                      <a:pt x="28" y="60"/>
                      <a:pt x="28" y="60"/>
                    </a:cubicBezTo>
                    <a:cubicBezTo>
                      <a:pt x="28" y="69"/>
                      <a:pt x="30" y="75"/>
                      <a:pt x="35" y="79"/>
                    </a:cubicBezTo>
                    <a:close/>
                    <a:moveTo>
                      <a:pt x="66" y="26"/>
                    </a:moveTo>
                    <a:cubicBezTo>
                      <a:pt x="62" y="23"/>
                      <a:pt x="57" y="21"/>
                      <a:pt x="51" y="21"/>
                    </a:cubicBezTo>
                    <a:cubicBezTo>
                      <a:pt x="46" y="21"/>
                      <a:pt x="43" y="22"/>
                      <a:pt x="40" y="23"/>
                    </a:cubicBezTo>
                    <a:cubicBezTo>
                      <a:pt x="37" y="25"/>
                      <a:pt x="35" y="26"/>
                      <a:pt x="33" y="29"/>
                    </a:cubicBezTo>
                    <a:cubicBezTo>
                      <a:pt x="31" y="31"/>
                      <a:pt x="30" y="33"/>
                      <a:pt x="29" y="36"/>
                    </a:cubicBezTo>
                    <a:cubicBezTo>
                      <a:pt x="28" y="38"/>
                      <a:pt x="28" y="40"/>
                      <a:pt x="28" y="42"/>
                    </a:cubicBezTo>
                    <a:cubicBezTo>
                      <a:pt x="73" y="42"/>
                      <a:pt x="73" y="42"/>
                      <a:pt x="73" y="42"/>
                    </a:cubicBezTo>
                    <a:cubicBezTo>
                      <a:pt x="71" y="35"/>
                      <a:pt x="69" y="30"/>
                      <a:pt x="66" y="2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cs typeface="Arial" pitchFamily="34" charset="0"/>
                </a:endParaRPr>
              </a:p>
            </p:txBody>
          </p:sp>
          <p:sp>
            <p:nvSpPr>
              <p:cNvPr id="59" name="Freeform 30"/>
              <p:cNvSpPr>
                <a:spLocks/>
              </p:cNvSpPr>
              <p:nvPr userDrawn="1"/>
            </p:nvSpPr>
            <p:spPr bwMode="auto">
              <a:xfrm>
                <a:off x="2043113" y="4678363"/>
                <a:ext cx="119063" cy="136525"/>
              </a:xfrm>
              <a:custGeom>
                <a:avLst/>
                <a:gdLst>
                  <a:gd name="T0" fmla="*/ 28 w 93"/>
                  <a:gd name="T1" fmla="*/ 78 h 106"/>
                  <a:gd name="T2" fmla="*/ 33 w 93"/>
                  <a:gd name="T3" fmla="*/ 83 h 106"/>
                  <a:gd name="T4" fmla="*/ 39 w 93"/>
                  <a:gd name="T5" fmla="*/ 86 h 106"/>
                  <a:gd name="T6" fmla="*/ 47 w 93"/>
                  <a:gd name="T7" fmla="*/ 87 h 106"/>
                  <a:gd name="T8" fmla="*/ 53 w 93"/>
                  <a:gd name="T9" fmla="*/ 87 h 106"/>
                  <a:gd name="T10" fmla="*/ 59 w 93"/>
                  <a:gd name="T11" fmla="*/ 85 h 106"/>
                  <a:gd name="T12" fmla="*/ 64 w 93"/>
                  <a:gd name="T13" fmla="*/ 81 h 106"/>
                  <a:gd name="T14" fmla="*/ 65 w 93"/>
                  <a:gd name="T15" fmla="*/ 75 h 106"/>
                  <a:gd name="T16" fmla="*/ 57 w 93"/>
                  <a:gd name="T17" fmla="*/ 65 h 106"/>
                  <a:gd name="T18" fmla="*/ 34 w 93"/>
                  <a:gd name="T19" fmla="*/ 59 h 106"/>
                  <a:gd name="T20" fmla="*/ 22 w 93"/>
                  <a:gd name="T21" fmla="*/ 56 h 106"/>
                  <a:gd name="T22" fmla="*/ 12 w 93"/>
                  <a:gd name="T23" fmla="*/ 51 h 106"/>
                  <a:gd name="T24" fmla="*/ 5 w 93"/>
                  <a:gd name="T25" fmla="*/ 43 h 106"/>
                  <a:gd name="T26" fmla="*/ 2 w 93"/>
                  <a:gd name="T27" fmla="*/ 32 h 106"/>
                  <a:gd name="T28" fmla="*/ 6 w 93"/>
                  <a:gd name="T29" fmla="*/ 16 h 106"/>
                  <a:gd name="T30" fmla="*/ 16 w 93"/>
                  <a:gd name="T31" fmla="*/ 7 h 106"/>
                  <a:gd name="T32" fmla="*/ 30 w 93"/>
                  <a:gd name="T33" fmla="*/ 2 h 106"/>
                  <a:gd name="T34" fmla="*/ 46 w 93"/>
                  <a:gd name="T35" fmla="*/ 0 h 106"/>
                  <a:gd name="T36" fmla="*/ 62 w 93"/>
                  <a:gd name="T37" fmla="*/ 2 h 106"/>
                  <a:gd name="T38" fmla="*/ 75 w 93"/>
                  <a:gd name="T39" fmla="*/ 7 h 106"/>
                  <a:gd name="T40" fmla="*/ 85 w 93"/>
                  <a:gd name="T41" fmla="*/ 17 h 106"/>
                  <a:gd name="T42" fmla="*/ 90 w 93"/>
                  <a:gd name="T43" fmla="*/ 32 h 106"/>
                  <a:gd name="T44" fmla="*/ 64 w 93"/>
                  <a:gd name="T45" fmla="*/ 32 h 106"/>
                  <a:gd name="T46" fmla="*/ 58 w 93"/>
                  <a:gd name="T47" fmla="*/ 21 h 106"/>
                  <a:gd name="T48" fmla="*/ 45 w 93"/>
                  <a:gd name="T49" fmla="*/ 19 h 106"/>
                  <a:gd name="T50" fmla="*/ 40 w 93"/>
                  <a:gd name="T51" fmla="*/ 19 h 106"/>
                  <a:gd name="T52" fmla="*/ 35 w 93"/>
                  <a:gd name="T53" fmla="*/ 20 h 106"/>
                  <a:gd name="T54" fmla="*/ 31 w 93"/>
                  <a:gd name="T55" fmla="*/ 23 h 106"/>
                  <a:gd name="T56" fmla="*/ 30 w 93"/>
                  <a:gd name="T57" fmla="*/ 28 h 106"/>
                  <a:gd name="T58" fmla="*/ 33 w 93"/>
                  <a:gd name="T59" fmla="*/ 34 h 106"/>
                  <a:gd name="T60" fmla="*/ 40 w 93"/>
                  <a:gd name="T61" fmla="*/ 38 h 106"/>
                  <a:gd name="T62" fmla="*/ 50 w 93"/>
                  <a:gd name="T63" fmla="*/ 40 h 106"/>
                  <a:gd name="T64" fmla="*/ 61 w 93"/>
                  <a:gd name="T65" fmla="*/ 43 h 106"/>
                  <a:gd name="T66" fmla="*/ 73 w 93"/>
                  <a:gd name="T67" fmla="*/ 46 h 106"/>
                  <a:gd name="T68" fmla="*/ 83 w 93"/>
                  <a:gd name="T69" fmla="*/ 51 h 106"/>
                  <a:gd name="T70" fmla="*/ 90 w 93"/>
                  <a:gd name="T71" fmla="*/ 59 h 106"/>
                  <a:gd name="T72" fmla="*/ 93 w 93"/>
                  <a:gd name="T73" fmla="*/ 71 h 106"/>
                  <a:gd name="T74" fmla="*/ 89 w 93"/>
                  <a:gd name="T75" fmla="*/ 87 h 106"/>
                  <a:gd name="T76" fmla="*/ 78 w 93"/>
                  <a:gd name="T77" fmla="*/ 98 h 106"/>
                  <a:gd name="T78" fmla="*/ 64 w 93"/>
                  <a:gd name="T79" fmla="*/ 104 h 106"/>
                  <a:gd name="T80" fmla="*/ 47 w 93"/>
                  <a:gd name="T81" fmla="*/ 106 h 106"/>
                  <a:gd name="T82" fmla="*/ 30 w 93"/>
                  <a:gd name="T83" fmla="*/ 104 h 106"/>
                  <a:gd name="T84" fmla="*/ 15 w 93"/>
                  <a:gd name="T85" fmla="*/ 98 h 106"/>
                  <a:gd name="T86" fmla="*/ 5 w 93"/>
                  <a:gd name="T87" fmla="*/ 87 h 106"/>
                  <a:gd name="T88" fmla="*/ 0 w 93"/>
                  <a:gd name="T89" fmla="*/ 70 h 106"/>
                  <a:gd name="T90" fmla="*/ 26 w 93"/>
                  <a:gd name="T91" fmla="*/ 70 h 106"/>
                  <a:gd name="T92" fmla="*/ 28 w 93"/>
                  <a:gd name="T93" fmla="*/ 7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3" h="106">
                    <a:moveTo>
                      <a:pt x="28" y="78"/>
                    </a:moveTo>
                    <a:cubicBezTo>
                      <a:pt x="29" y="80"/>
                      <a:pt x="31" y="82"/>
                      <a:pt x="33" y="83"/>
                    </a:cubicBezTo>
                    <a:cubicBezTo>
                      <a:pt x="35" y="85"/>
                      <a:pt x="37" y="86"/>
                      <a:pt x="39" y="86"/>
                    </a:cubicBezTo>
                    <a:cubicBezTo>
                      <a:pt x="42" y="87"/>
                      <a:pt x="45" y="87"/>
                      <a:pt x="47" y="87"/>
                    </a:cubicBezTo>
                    <a:cubicBezTo>
                      <a:pt x="49" y="87"/>
                      <a:pt x="51" y="87"/>
                      <a:pt x="53" y="87"/>
                    </a:cubicBezTo>
                    <a:cubicBezTo>
                      <a:pt x="56" y="86"/>
                      <a:pt x="57" y="85"/>
                      <a:pt x="59" y="85"/>
                    </a:cubicBezTo>
                    <a:cubicBezTo>
                      <a:pt x="61" y="84"/>
                      <a:pt x="62" y="82"/>
                      <a:pt x="64" y="81"/>
                    </a:cubicBezTo>
                    <a:cubicBezTo>
                      <a:pt x="65" y="79"/>
                      <a:pt x="65" y="77"/>
                      <a:pt x="65" y="75"/>
                    </a:cubicBezTo>
                    <a:cubicBezTo>
                      <a:pt x="65" y="70"/>
                      <a:pt x="63" y="67"/>
                      <a:pt x="57" y="65"/>
                    </a:cubicBezTo>
                    <a:cubicBezTo>
                      <a:pt x="52" y="63"/>
                      <a:pt x="44" y="61"/>
                      <a:pt x="34" y="59"/>
                    </a:cubicBezTo>
                    <a:cubicBezTo>
                      <a:pt x="30" y="58"/>
                      <a:pt x="26" y="57"/>
                      <a:pt x="22" y="56"/>
                    </a:cubicBezTo>
                    <a:cubicBezTo>
                      <a:pt x="19" y="55"/>
                      <a:pt x="15" y="53"/>
                      <a:pt x="12" y="51"/>
                    </a:cubicBezTo>
                    <a:cubicBezTo>
                      <a:pt x="9" y="49"/>
                      <a:pt x="7" y="46"/>
                      <a:pt x="5" y="43"/>
                    </a:cubicBezTo>
                    <a:cubicBezTo>
                      <a:pt x="3" y="40"/>
                      <a:pt x="2" y="37"/>
                      <a:pt x="2" y="32"/>
                    </a:cubicBezTo>
                    <a:cubicBezTo>
                      <a:pt x="2" y="26"/>
                      <a:pt x="4" y="21"/>
                      <a:pt x="6" y="16"/>
                    </a:cubicBezTo>
                    <a:cubicBezTo>
                      <a:pt x="9" y="12"/>
                      <a:pt x="12" y="9"/>
                      <a:pt x="16" y="7"/>
                    </a:cubicBezTo>
                    <a:cubicBezTo>
                      <a:pt x="20" y="4"/>
                      <a:pt x="25" y="3"/>
                      <a:pt x="30" y="2"/>
                    </a:cubicBezTo>
                    <a:cubicBezTo>
                      <a:pt x="35" y="1"/>
                      <a:pt x="41" y="0"/>
                      <a:pt x="46" y="0"/>
                    </a:cubicBezTo>
                    <a:cubicBezTo>
                      <a:pt x="51" y="0"/>
                      <a:pt x="57" y="1"/>
                      <a:pt x="62" y="2"/>
                    </a:cubicBezTo>
                    <a:cubicBezTo>
                      <a:pt x="67" y="3"/>
                      <a:pt x="71" y="4"/>
                      <a:pt x="75" y="7"/>
                    </a:cubicBezTo>
                    <a:cubicBezTo>
                      <a:pt x="79" y="9"/>
                      <a:pt x="83" y="13"/>
                      <a:pt x="85" y="17"/>
                    </a:cubicBezTo>
                    <a:cubicBezTo>
                      <a:pt x="88" y="21"/>
                      <a:pt x="90" y="26"/>
                      <a:pt x="90" y="32"/>
                    </a:cubicBezTo>
                    <a:cubicBezTo>
                      <a:pt x="64" y="32"/>
                      <a:pt x="64" y="32"/>
                      <a:pt x="64" y="32"/>
                    </a:cubicBezTo>
                    <a:cubicBezTo>
                      <a:pt x="64" y="27"/>
                      <a:pt x="62" y="23"/>
                      <a:pt x="58" y="21"/>
                    </a:cubicBezTo>
                    <a:cubicBezTo>
                      <a:pt x="54" y="20"/>
                      <a:pt x="50" y="19"/>
                      <a:pt x="45" y="19"/>
                    </a:cubicBezTo>
                    <a:cubicBezTo>
                      <a:pt x="44" y="19"/>
                      <a:pt x="42" y="19"/>
                      <a:pt x="40" y="19"/>
                    </a:cubicBezTo>
                    <a:cubicBezTo>
                      <a:pt x="38" y="19"/>
                      <a:pt x="37" y="19"/>
                      <a:pt x="35" y="20"/>
                    </a:cubicBezTo>
                    <a:cubicBezTo>
                      <a:pt x="34" y="21"/>
                      <a:pt x="32" y="22"/>
                      <a:pt x="31" y="23"/>
                    </a:cubicBezTo>
                    <a:cubicBezTo>
                      <a:pt x="30" y="24"/>
                      <a:pt x="30" y="26"/>
                      <a:pt x="30" y="28"/>
                    </a:cubicBezTo>
                    <a:cubicBezTo>
                      <a:pt x="30" y="30"/>
                      <a:pt x="31" y="32"/>
                      <a:pt x="33" y="34"/>
                    </a:cubicBezTo>
                    <a:cubicBezTo>
                      <a:pt x="34" y="35"/>
                      <a:pt x="37" y="37"/>
                      <a:pt x="40" y="38"/>
                    </a:cubicBezTo>
                    <a:cubicBezTo>
                      <a:pt x="43" y="39"/>
                      <a:pt x="46" y="39"/>
                      <a:pt x="50" y="40"/>
                    </a:cubicBezTo>
                    <a:cubicBezTo>
                      <a:pt x="53" y="41"/>
                      <a:pt x="57" y="42"/>
                      <a:pt x="61" y="43"/>
                    </a:cubicBezTo>
                    <a:cubicBezTo>
                      <a:pt x="65" y="44"/>
                      <a:pt x="69" y="45"/>
                      <a:pt x="73" y="46"/>
                    </a:cubicBezTo>
                    <a:cubicBezTo>
                      <a:pt x="77" y="47"/>
                      <a:pt x="80" y="49"/>
                      <a:pt x="83" y="51"/>
                    </a:cubicBezTo>
                    <a:cubicBezTo>
                      <a:pt x="86" y="53"/>
                      <a:pt x="88" y="56"/>
                      <a:pt x="90" y="59"/>
                    </a:cubicBezTo>
                    <a:cubicBezTo>
                      <a:pt x="92" y="62"/>
                      <a:pt x="93" y="66"/>
                      <a:pt x="93" y="71"/>
                    </a:cubicBezTo>
                    <a:cubicBezTo>
                      <a:pt x="93" y="77"/>
                      <a:pt x="91" y="83"/>
                      <a:pt x="89" y="87"/>
                    </a:cubicBezTo>
                    <a:cubicBezTo>
                      <a:pt x="86" y="92"/>
                      <a:pt x="83" y="95"/>
                      <a:pt x="78" y="98"/>
                    </a:cubicBezTo>
                    <a:cubicBezTo>
                      <a:pt x="74" y="101"/>
                      <a:pt x="69" y="103"/>
                      <a:pt x="64" y="104"/>
                    </a:cubicBezTo>
                    <a:cubicBezTo>
                      <a:pt x="58" y="105"/>
                      <a:pt x="53" y="106"/>
                      <a:pt x="47" y="106"/>
                    </a:cubicBezTo>
                    <a:cubicBezTo>
                      <a:pt x="41" y="106"/>
                      <a:pt x="36" y="105"/>
                      <a:pt x="30" y="104"/>
                    </a:cubicBezTo>
                    <a:cubicBezTo>
                      <a:pt x="25" y="103"/>
                      <a:pt x="20" y="101"/>
                      <a:pt x="15" y="98"/>
                    </a:cubicBezTo>
                    <a:cubicBezTo>
                      <a:pt x="11" y="95"/>
                      <a:pt x="7" y="92"/>
                      <a:pt x="5" y="87"/>
                    </a:cubicBezTo>
                    <a:cubicBezTo>
                      <a:pt x="2" y="83"/>
                      <a:pt x="0" y="77"/>
                      <a:pt x="0" y="70"/>
                    </a:cubicBezTo>
                    <a:cubicBezTo>
                      <a:pt x="26" y="70"/>
                      <a:pt x="26" y="70"/>
                      <a:pt x="26" y="70"/>
                    </a:cubicBezTo>
                    <a:cubicBezTo>
                      <a:pt x="26" y="73"/>
                      <a:pt x="27" y="76"/>
                      <a:pt x="28" y="7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cs typeface="Arial" pitchFamily="34" charset="0"/>
                </a:endParaRPr>
              </a:p>
            </p:txBody>
          </p:sp>
        </p:grpSp>
      </p:grpSp>
    </p:spTree>
    <p:extLst>
      <p:ext uri="{BB962C8B-B14F-4D97-AF65-F5344CB8AC3E}">
        <p14:creationId xmlns:p14="http://schemas.microsoft.com/office/powerpoint/2010/main" val="1307304306"/>
      </p:ext>
    </p:extLst>
  </p:cSld>
  <p:clrMapOvr>
    <a:masterClrMapping/>
  </p:clrMapOvr>
  <p:transition spd="med">
    <p:fade/>
  </p:transition>
  <p:hf sldNum="0" hdr="0" ftr="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0"/>
              </a:spcAft>
              <a:defRPr sz="3000">
                <a:solidFill>
                  <a:srgbClr val="FF6600"/>
                </a:solidFill>
                <a:latin typeface="Helvetica 75 Bold" panose="020B0804020202020204" pitchFamily="34" charset="0"/>
              </a:defRPr>
            </a:lvl1pPr>
            <a:lvl2pPr marL="401638" marR="0" indent="-401638" algn="l" defTabSz="514350" rtl="0" eaLnBrk="1" fontAlgn="base" latinLnBrk="0" hangingPunct="1">
              <a:lnSpc>
                <a:spcPct val="85000"/>
              </a:lnSpc>
              <a:spcBef>
                <a:spcPct val="0"/>
              </a:spcBef>
              <a:spcAft>
                <a:spcPts val="0"/>
              </a:spcAft>
              <a:buClrTx/>
              <a:buSzTx/>
              <a:buFont typeface="+mj-lt"/>
              <a:buAutoNum type="arabicPeriod"/>
              <a:tabLst/>
              <a:defRPr lang="fr-FR" sz="3000" kern="1200" dirty="0" smtClean="0">
                <a:solidFill>
                  <a:schemeClr val="tx1"/>
                </a:solidFill>
                <a:latin typeface="Helvetica 75 Bold" panose="020B0804020202020204" pitchFamily="34" charset="0"/>
                <a:ea typeface="ＭＳ Ｐゴシック" pitchFamily="34" charset="-128"/>
                <a:cs typeface="+mn-cs"/>
              </a:defRPr>
            </a:lvl2pPr>
            <a:lvl3pPr marL="401638" indent="-401638">
              <a:lnSpc>
                <a:spcPct val="85000"/>
              </a:lnSpc>
              <a:spcAft>
                <a:spcPts val="800"/>
              </a:spcAft>
              <a:buFont typeface="+mj-lt"/>
              <a:buNone/>
              <a:defRPr sz="3000"/>
            </a:lvl3pPr>
            <a:lvl4pPr marL="401638" indent="-401638">
              <a:lnSpc>
                <a:spcPct val="85000"/>
              </a:lnSpc>
              <a:spcAft>
                <a:spcPts val="800"/>
              </a:spcAft>
              <a:buFont typeface="+mj-lt"/>
              <a:buNone/>
              <a:defRPr sz="3000"/>
            </a:lvl4pPr>
            <a:lvl5pPr marL="0" indent="0">
              <a:lnSpc>
                <a:spcPct val="85000"/>
              </a:lnSpc>
              <a:spcAft>
                <a:spcPts val="800"/>
              </a:spcAft>
              <a:buFont typeface="+mj-lt"/>
              <a:buNone/>
              <a:defRPr sz="3000"/>
            </a:lvl5pPr>
          </a:lstStyle>
          <a:p>
            <a:pPr lvl="0"/>
            <a:r>
              <a:rPr lang="fr-FR" dirty="0"/>
              <a:t>Modifiez le texte du masque</a:t>
            </a:r>
          </a:p>
          <a:p>
            <a:pPr lvl="1"/>
            <a:r>
              <a:rPr lang="fr-FR" dirty="0"/>
              <a:t>Deuxième niveau</a:t>
            </a:r>
          </a:p>
          <a:p>
            <a:pPr lvl="1"/>
            <a:r>
              <a:rPr lang="fr-FR" dirty="0"/>
              <a:t>Troisième niveau</a:t>
            </a:r>
          </a:p>
          <a:p>
            <a:pPr marL="401638" lvl="1" indent="-401638" algn="l" defTabSz="514350" rtl="0" eaLnBrk="1" fontAlgn="base" hangingPunct="1">
              <a:lnSpc>
                <a:spcPct val="90000"/>
              </a:lnSpc>
              <a:spcBef>
                <a:spcPct val="0"/>
              </a:spcBef>
              <a:spcAft>
                <a:spcPts val="400"/>
              </a:spcAft>
              <a:buFont typeface="+mj-lt"/>
              <a:buAutoNum type="arabicPeriod"/>
            </a:pPr>
            <a:r>
              <a:rPr lang="fr-FR" dirty="0"/>
              <a:t>Quatrième niveau</a:t>
            </a:r>
          </a:p>
          <a:p>
            <a:pPr marL="401638" marR="0" lvl="1" indent="-401638" algn="l" defTabSz="514350" rtl="0" eaLnBrk="1" fontAlgn="base" latinLnBrk="0" hangingPunct="1">
              <a:lnSpc>
                <a:spcPct val="90000"/>
              </a:lnSpc>
              <a:spcBef>
                <a:spcPct val="0"/>
              </a:spcBef>
              <a:spcAft>
                <a:spcPts val="400"/>
              </a:spcAft>
              <a:buClrTx/>
              <a:buSzTx/>
              <a:buFont typeface="+mj-lt"/>
              <a:buAutoNum type="arabicPeriod"/>
              <a:tabLst/>
              <a:defRPr/>
            </a:pPr>
            <a:r>
              <a:rPr lang="fr-FR" dirty="0"/>
              <a:t>Cinquième niveau</a:t>
            </a:r>
          </a:p>
          <a:p>
            <a:pPr marL="401638" lvl="1" indent="-401638" algn="l" defTabSz="514350" rtl="0" eaLnBrk="1" fontAlgn="base" hangingPunct="1">
              <a:lnSpc>
                <a:spcPct val="90000"/>
              </a:lnSpc>
              <a:spcBef>
                <a:spcPct val="0"/>
              </a:spcBef>
              <a:spcAft>
                <a:spcPts val="400"/>
              </a:spcAft>
              <a:buFont typeface="+mj-lt"/>
              <a:buAutoNum type="arabicPeriod"/>
            </a:pPr>
            <a:endParaRPr lang="fr-FR" dirty="0"/>
          </a:p>
        </p:txBody>
      </p:sp>
    </p:spTree>
    <p:extLst>
      <p:ext uri="{BB962C8B-B14F-4D97-AF65-F5344CB8AC3E}">
        <p14:creationId xmlns:p14="http://schemas.microsoft.com/office/powerpoint/2010/main" val="1016497685"/>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13200" y="1181100"/>
            <a:ext cx="3968055" cy="3370262"/>
          </a:xfrm>
        </p:spPr>
        <p:txBody>
          <a:bodyPr>
            <a:normAutofit/>
          </a:bodyPr>
          <a:lstStyle>
            <a:lvl1pPr>
              <a:defRPr sz="1400" baseline="0"/>
            </a:lvl1pPr>
            <a:lvl2pPr>
              <a:defRPr sz="1400" baseline="0">
                <a:solidFill>
                  <a:schemeClr val="tx1"/>
                </a:solidFill>
              </a:defRPr>
            </a:lvl2pPr>
            <a:lvl3pPr>
              <a:defRPr sz="1400" baseline="0">
                <a:solidFill>
                  <a:schemeClr val="tx1"/>
                </a:solidFill>
              </a:defRPr>
            </a:lvl3pPr>
            <a:lvl4pPr>
              <a:defRPr sz="1400" baseline="0">
                <a:solidFill>
                  <a:schemeClr val="tx1"/>
                </a:solidFill>
              </a:defRPr>
            </a:lvl4pPr>
            <a:lvl5pPr>
              <a:defRPr sz="1400" baseline="0">
                <a:solidFill>
                  <a:schemeClr val="tx1"/>
                </a:solidFill>
              </a:defRPr>
            </a:lvl5pPr>
            <a:lvl6pPr>
              <a:defRPr sz="14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endParaRPr lang="en-GB" dirty="0"/>
          </a:p>
        </p:txBody>
      </p:sp>
      <p:sp>
        <p:nvSpPr>
          <p:cNvPr id="4" name="Content Placeholder 3"/>
          <p:cNvSpPr>
            <a:spLocks noGrp="1"/>
          </p:cNvSpPr>
          <p:nvPr>
            <p:ph sz="half" idx="2" hasCustomPrompt="1"/>
          </p:nvPr>
        </p:nvSpPr>
        <p:spPr>
          <a:xfrm>
            <a:off x="4864795" y="1181100"/>
            <a:ext cx="3964880" cy="3370262"/>
          </a:xfrm>
        </p:spPr>
        <p:txBody>
          <a:bodyPr>
            <a:normAutofit/>
          </a:bodyPr>
          <a:lstStyle>
            <a:lvl1pPr>
              <a:defRPr sz="1400"/>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vl6pPr>
              <a:defRPr sz="14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endParaRPr lang="en-GB" dirty="0"/>
          </a:p>
        </p:txBody>
      </p:sp>
      <p:sp>
        <p:nvSpPr>
          <p:cNvPr id="7" name="Title 6"/>
          <p:cNvSpPr>
            <a:spLocks noGrp="1"/>
          </p:cNvSpPr>
          <p:nvPr>
            <p:ph type="title" hasCustomPrompt="1"/>
          </p:nvPr>
        </p:nvSpPr>
        <p:spPr>
          <a:xfrm>
            <a:off x="313199" y="268288"/>
            <a:ext cx="8516475" cy="741362"/>
          </a:xfrm>
        </p:spPr>
        <p:txBody>
          <a:bodyPr/>
          <a:lstStyle>
            <a:lvl1pPr>
              <a:defRPr/>
            </a:lvl1pPr>
          </a:lstStyle>
          <a:p>
            <a:r>
              <a:rPr lang="en-US" dirty="0"/>
              <a:t>Click to edit title</a:t>
            </a:r>
            <a:endParaRPr lang="en-GB" dirty="0"/>
          </a:p>
        </p:txBody>
      </p:sp>
    </p:spTree>
    <p:extLst>
      <p:ext uri="{BB962C8B-B14F-4D97-AF65-F5344CB8AC3E}">
        <p14:creationId xmlns:p14="http://schemas.microsoft.com/office/powerpoint/2010/main" val="15273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3200"/>
              </a:spcAft>
              <a:defRPr sz="5500">
                <a:solidFill>
                  <a:schemeClr val="tx1"/>
                </a:solidFill>
                <a:latin typeface="Helvetica 75 Bold" panose="020B0804020202020204" pitchFamily="34" charset="0"/>
              </a:defRPr>
            </a:lvl1pPr>
            <a:lvl2pPr>
              <a:lnSpc>
                <a:spcPct val="90000"/>
              </a:lnSpc>
              <a:spcAft>
                <a:spcPts val="2400"/>
              </a:spcAft>
              <a:defRPr sz="1400">
                <a:latin typeface="Helvetica 75 Bold" panose="020B0804020202020204" pitchFamily="34" charset="0"/>
              </a:defRPr>
            </a:lvl2pPr>
            <a:lvl3pPr marL="0" indent="0">
              <a:lnSpc>
                <a:spcPct val="85000"/>
              </a:lnSpc>
              <a:spcAft>
                <a:spcPts val="800"/>
              </a:spcAft>
              <a:buNone/>
              <a:defRPr sz="1200"/>
            </a:lvl3pPr>
            <a:lvl4pPr>
              <a:lnSpc>
                <a:spcPct val="85000"/>
              </a:lnSpc>
              <a:spcAft>
                <a:spcPts val="800"/>
              </a:spcAft>
              <a:defRPr sz="5500"/>
            </a:lvl4pPr>
            <a:lvl5pPr>
              <a:lnSpc>
                <a:spcPct val="85000"/>
              </a:lnSpc>
              <a:spcAft>
                <a:spcPts val="800"/>
              </a:spcAft>
              <a:defRPr sz="5500"/>
            </a:lvl5pPr>
          </a:lstStyle>
          <a:p>
            <a:pPr lvl="0"/>
            <a:r>
              <a:rPr lang="fr-FR" dirty="0"/>
              <a:t>Modifiez le texte du masque</a:t>
            </a:r>
          </a:p>
          <a:p>
            <a:pPr lvl="1"/>
            <a:r>
              <a:rPr lang="fr-FR" dirty="0"/>
              <a:t>Deuxième niveau</a:t>
            </a:r>
          </a:p>
        </p:txBody>
      </p:sp>
    </p:spTree>
    <p:extLst>
      <p:ext uri="{BB962C8B-B14F-4D97-AF65-F5344CB8AC3E}">
        <p14:creationId xmlns:p14="http://schemas.microsoft.com/office/powerpoint/2010/main" val="3980454803"/>
      </p:ext>
    </p:extLst>
  </p:cSld>
  <p:clrMapOvr>
    <a:masterClrMapping/>
  </p:clrMapOvr>
  <p:transition spd="med">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339725"/>
            <a:ext cx="8470900" cy="623888"/>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
        <p:nvSpPr>
          <p:cNvPr id="3" name="Content Placeholder 2"/>
          <p:cNvSpPr>
            <a:spLocks noGrp="1"/>
          </p:cNvSpPr>
          <p:nvPr>
            <p:ph idx="1" hasCustomPrompt="1"/>
          </p:nvPr>
        </p:nvSpPr>
        <p:spPr>
          <a:xfrm>
            <a:off x="339726" y="1304924"/>
            <a:ext cx="8470899" cy="3165475"/>
          </a:xfrm>
        </p:spPr>
        <p:txBody>
          <a:bodyPr/>
          <a:lstStyle>
            <a:lvl1pPr>
              <a:lnSpc>
                <a:spcPct val="90000"/>
              </a:lnSpc>
              <a:spcAft>
                <a:spcPts val="800"/>
              </a:spcAft>
              <a:defRPr sz="1400" baseline="0">
                <a:solidFill>
                  <a:srgbClr val="FF6600"/>
                </a:solidFill>
                <a:latin typeface="Helvetica 75 Bold" panose="020B0804020202020204" pitchFamily="34" charset="0"/>
              </a:defRPr>
            </a:lvl1pPr>
            <a:lvl2pPr>
              <a:lnSpc>
                <a:spcPct val="90000"/>
              </a:lnSpc>
              <a:spcAft>
                <a:spcPts val="800"/>
              </a:spcAft>
              <a:defRPr sz="1400">
                <a:latin typeface="Helvetica 75 Bold" panose="020B0804020202020204" pitchFamily="34" charset="0"/>
              </a:defRPr>
            </a:lvl2pPr>
            <a:lvl3pPr>
              <a:lnSpc>
                <a:spcPct val="90000"/>
              </a:lnSpc>
              <a:spcAft>
                <a:spcPts val="800"/>
              </a:spcAft>
              <a:defRPr sz="1400">
                <a:latin typeface="Helvetica 75 Bold" panose="020B0804020202020204" pitchFamily="34" charset="0"/>
              </a:defRPr>
            </a:lvl3pPr>
            <a:lvl4pPr>
              <a:lnSpc>
                <a:spcPct val="90000"/>
              </a:lnSpc>
              <a:spcAft>
                <a:spcPts val="800"/>
              </a:spcAft>
              <a:defRPr sz="1400">
                <a:latin typeface="Helvetica 75 Bold" panose="020B0804020202020204" pitchFamily="34" charset="0"/>
              </a:defRPr>
            </a:lvl4pPr>
            <a:lvl5pPr>
              <a:lnSpc>
                <a:spcPct val="90000"/>
              </a:lnSpc>
              <a:spcAft>
                <a:spcPts val="800"/>
              </a:spcAft>
              <a:defRPr sz="1400">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301444480"/>
      </p:ext>
    </p:extLst>
  </p:cSld>
  <p:clrMapOvr>
    <a:masterClrMapping/>
  </p:clrMapOvr>
  <p:transition spd="med">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Deux contenu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339724"/>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
        <p:nvSpPr>
          <p:cNvPr id="3" name="Content Placeholder 2"/>
          <p:cNvSpPr>
            <a:spLocks noGrp="1"/>
          </p:cNvSpPr>
          <p:nvPr>
            <p:ph idx="1" hasCustomPrompt="1"/>
          </p:nvPr>
        </p:nvSpPr>
        <p:spPr>
          <a:xfrm>
            <a:off x="339724" y="1304925"/>
            <a:ext cx="4065589" cy="3165474"/>
          </a:xfrm>
        </p:spPr>
        <p:txBody>
          <a:bodyPr/>
          <a:lstStyle>
            <a:lvl1pPr>
              <a:lnSpc>
                <a:spcPct val="90000"/>
              </a:lnSpc>
              <a:spcAft>
                <a:spcPts val="800"/>
              </a:spcAft>
              <a:defRPr baseline="0">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Content Placeholder 2"/>
          <p:cNvSpPr>
            <a:spLocks noGrp="1"/>
          </p:cNvSpPr>
          <p:nvPr>
            <p:ph idx="10" hasCustomPrompt="1"/>
          </p:nvPr>
        </p:nvSpPr>
        <p:spPr>
          <a:xfrm>
            <a:off x="4738688" y="1304925"/>
            <a:ext cx="4065589" cy="3165474"/>
          </a:xfrm>
        </p:spPr>
        <p:txBody>
          <a:bodyPr/>
          <a:lstStyle>
            <a:lvl1pPr>
              <a:lnSpc>
                <a:spcPct val="90000"/>
              </a:lnSpc>
              <a:spcAft>
                <a:spcPts val="800"/>
              </a:spcAft>
              <a:defRPr baseline="0">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1097744773"/>
      </p:ext>
    </p:extLst>
  </p:cSld>
  <p:clrMapOvr>
    <a:masterClrMapping/>
  </p:clrMapOvr>
  <p:transition spd="med">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re et 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1304925"/>
            <a:ext cx="8470899" cy="3165475"/>
          </a:xfrm>
        </p:spPr>
        <p:txBody>
          <a:bodyPr/>
          <a:lstStyle>
            <a:lvl1pPr>
              <a:lnSpc>
                <a:spcPct val="85000"/>
              </a:lnSpc>
              <a:spcAft>
                <a:spcPts val="2400"/>
              </a:spcAft>
              <a:defRPr sz="3000" baseline="0">
                <a:solidFill>
                  <a:schemeClr val="tx1"/>
                </a:solidFill>
                <a:latin typeface="Helvetica 75 Bold" panose="020B0804020202020204" pitchFamily="34" charset="0"/>
              </a:defRPr>
            </a:lvl1pPr>
            <a:lvl2pPr>
              <a:lnSpc>
                <a:spcPct val="90000"/>
              </a:lnSpc>
              <a:spcAft>
                <a:spcPts val="800"/>
              </a:spcAft>
              <a:defRPr sz="1400">
                <a:solidFill>
                  <a:schemeClr val="tx1"/>
                </a:solidFill>
                <a:latin typeface="Helvetica 75 Bold" panose="020B0804020202020204" pitchFamily="34" charset="0"/>
              </a:defRPr>
            </a:lvl2pPr>
            <a:lvl3pPr>
              <a:lnSpc>
                <a:spcPct val="90000"/>
              </a:lnSpc>
              <a:spcAft>
                <a:spcPts val="800"/>
              </a:spcAft>
              <a:defRPr sz="1400">
                <a:solidFill>
                  <a:schemeClr val="tx1"/>
                </a:solidFill>
                <a:latin typeface="Helvetica 75 Bold" panose="020B0804020202020204" pitchFamily="34" charset="0"/>
              </a:defRPr>
            </a:lvl3pPr>
            <a:lvl4pPr>
              <a:lnSpc>
                <a:spcPct val="90000"/>
              </a:lnSpc>
              <a:spcAft>
                <a:spcPts val="800"/>
              </a:spcAft>
              <a:defRPr sz="1400">
                <a:solidFill>
                  <a:schemeClr val="tx1"/>
                </a:solidFill>
                <a:latin typeface="Helvetica 75 Bold" panose="020B0804020202020204" pitchFamily="34" charset="0"/>
              </a:defRPr>
            </a:lvl4pPr>
            <a:lvl5pPr>
              <a:lnSpc>
                <a:spcPct val="90000"/>
              </a:lnSpc>
              <a:spcAft>
                <a:spcPts val="800"/>
              </a:spcAft>
              <a:defRPr sz="1400">
                <a:solidFill>
                  <a:schemeClr val="tx1"/>
                </a:solidFill>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5" name="Title 1"/>
          <p:cNvSpPr>
            <a:spLocks noGrp="1"/>
          </p:cNvSpPr>
          <p:nvPr>
            <p:ph type="title" hasCustomPrompt="1"/>
          </p:nvPr>
        </p:nvSpPr>
        <p:spPr>
          <a:xfrm>
            <a:off x="339725" y="339724"/>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Tree>
    <p:extLst>
      <p:ext uri="{BB962C8B-B14F-4D97-AF65-F5344CB8AC3E}">
        <p14:creationId xmlns:p14="http://schemas.microsoft.com/office/powerpoint/2010/main" val="360294620"/>
      </p:ext>
    </p:extLst>
  </p:cSld>
  <p:clrMapOvr>
    <a:masterClrMapping/>
  </p:clrMapOvr>
  <p:transition spd="med">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2400"/>
              </a:spcAft>
              <a:defRPr sz="3000" baseline="0">
                <a:solidFill>
                  <a:schemeClr val="tx1"/>
                </a:solidFill>
                <a:latin typeface="Helvetica 75 Bold" panose="020B0804020202020204" pitchFamily="34" charset="0"/>
              </a:defRPr>
            </a:lvl1pPr>
            <a:lvl2pPr>
              <a:lnSpc>
                <a:spcPct val="90000"/>
              </a:lnSpc>
              <a:spcAft>
                <a:spcPts val="800"/>
              </a:spcAft>
              <a:defRPr sz="1400">
                <a:solidFill>
                  <a:schemeClr val="tx1"/>
                </a:solidFill>
                <a:latin typeface="Helvetica 75 Bold" panose="020B0804020202020204" pitchFamily="34" charset="0"/>
              </a:defRPr>
            </a:lvl2pPr>
            <a:lvl3pPr>
              <a:lnSpc>
                <a:spcPct val="90000"/>
              </a:lnSpc>
              <a:spcAft>
                <a:spcPts val="800"/>
              </a:spcAft>
              <a:defRPr sz="1400">
                <a:solidFill>
                  <a:schemeClr val="tx1"/>
                </a:solidFill>
                <a:latin typeface="Helvetica 75 Bold" panose="020B0804020202020204" pitchFamily="34" charset="0"/>
              </a:defRPr>
            </a:lvl3pPr>
            <a:lvl4pPr>
              <a:lnSpc>
                <a:spcPct val="90000"/>
              </a:lnSpc>
              <a:spcAft>
                <a:spcPts val="800"/>
              </a:spcAft>
              <a:defRPr sz="1400">
                <a:solidFill>
                  <a:schemeClr val="tx1"/>
                </a:solidFill>
                <a:latin typeface="Helvetica 75 Bold" panose="020B0804020202020204" pitchFamily="34" charset="0"/>
              </a:defRPr>
            </a:lvl4pPr>
            <a:lvl5pPr>
              <a:lnSpc>
                <a:spcPct val="90000"/>
              </a:lnSpc>
              <a:spcAft>
                <a:spcPts val="800"/>
              </a:spcAft>
              <a:defRPr sz="1400">
                <a:solidFill>
                  <a:schemeClr val="tx1"/>
                </a:solidFill>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2321874480"/>
      </p:ext>
    </p:extLst>
  </p:cSld>
  <p:clrMapOvr>
    <a:masterClrMapping/>
  </p:clrMapOvr>
  <p:transition spd="med">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spcAft>
                <a:spcPts val="0"/>
              </a:spcAft>
              <a:defRPr>
                <a:solidFill>
                  <a:srgbClr val="FF6600"/>
                </a:solidFill>
                <a:latin typeface="Helvetica 75 Bold" panose="020B0804020202020204" pitchFamily="34" charset="0"/>
              </a:defRPr>
            </a:lvl1pPr>
          </a:lstStyle>
          <a:p>
            <a:r>
              <a:rPr lang="fr-FR" dirty="0"/>
              <a:t>Modifiez le titre</a:t>
            </a:r>
            <a:endParaRPr lang="en-US" dirty="0"/>
          </a:p>
        </p:txBody>
      </p:sp>
    </p:spTree>
    <p:extLst>
      <p:ext uri="{BB962C8B-B14F-4D97-AF65-F5344CB8AC3E}">
        <p14:creationId xmlns:p14="http://schemas.microsoft.com/office/powerpoint/2010/main" val="1749321388"/>
      </p:ext>
    </p:extLst>
  </p:cSld>
  <p:clrMapOvr>
    <a:masterClrMapping/>
  </p:clrMapOvr>
  <p:transition spd="med">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1990431"/>
      </p:ext>
    </p:extLst>
  </p:cSld>
  <p:clrMapOvr>
    <a:masterClrMapping/>
  </p:clrMapOvr>
  <p:transition spd="med">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re de la présentation">
    <p:spTree>
      <p:nvGrpSpPr>
        <p:cNvPr id="1" name=""/>
        <p:cNvGrpSpPr/>
        <p:nvPr/>
      </p:nvGrpSpPr>
      <p:grpSpPr>
        <a:xfrm>
          <a:off x="0" y="0"/>
          <a:ext cx="0" cy="0"/>
          <a:chOff x="0" y="0"/>
          <a:chExt cx="0" cy="0"/>
        </a:xfrm>
      </p:grpSpPr>
      <p:sp>
        <p:nvSpPr>
          <p:cNvPr id="5" name="Text Placeholder 4"/>
          <p:cNvSpPr>
            <a:spLocks noGrp="1"/>
          </p:cNvSpPr>
          <p:nvPr>
            <p:ph type="body" sz="quarter" idx="11" hasCustomPrompt="1"/>
          </p:nvPr>
        </p:nvSpPr>
        <p:spPr>
          <a:xfrm>
            <a:off x="339725" y="339725"/>
            <a:ext cx="5832475" cy="3460750"/>
          </a:xfrm>
        </p:spPr>
        <p:txBody>
          <a:bodyPr/>
          <a:lstStyle>
            <a:lvl1pPr>
              <a:lnSpc>
                <a:spcPct val="85000"/>
              </a:lnSpc>
              <a:spcAft>
                <a:spcPts val="3200"/>
              </a:spcAft>
              <a:defRPr sz="5500">
                <a:solidFill>
                  <a:schemeClr val="tx1"/>
                </a:solidFill>
                <a:latin typeface="Helvetica 75 Bold" panose="020B0804020202020204" pitchFamily="34" charset="0"/>
              </a:defRPr>
            </a:lvl1pPr>
            <a:lvl2pPr>
              <a:lnSpc>
                <a:spcPct val="90000"/>
              </a:lnSpc>
              <a:spcAft>
                <a:spcPts val="2400"/>
              </a:spcAft>
              <a:defRPr>
                <a:latin typeface="Helvetica 75 Bold" panose="020B0804020202020204" pitchFamily="34" charset="0"/>
              </a:defRPr>
            </a:lvl2pPr>
          </a:lstStyle>
          <a:p>
            <a:pPr lvl="0"/>
            <a:r>
              <a:rPr lang="fr-FR" dirty="0"/>
              <a:t>Modifiez le texte du masque</a:t>
            </a:r>
          </a:p>
          <a:p>
            <a:pPr lvl="1"/>
            <a:r>
              <a:rPr lang="fr-FR" dirty="0"/>
              <a:t>Deuxième niveau</a:t>
            </a:r>
          </a:p>
        </p:txBody>
      </p:sp>
      <p:sp>
        <p:nvSpPr>
          <p:cNvPr id="3" name="Text Placeholder 2"/>
          <p:cNvSpPr>
            <a:spLocks noGrp="1"/>
          </p:cNvSpPr>
          <p:nvPr>
            <p:ph type="body" sz="quarter" idx="12" hasCustomPrompt="1"/>
          </p:nvPr>
        </p:nvSpPr>
        <p:spPr>
          <a:xfrm>
            <a:off x="6508750" y="339725"/>
            <a:ext cx="2301875" cy="3460750"/>
          </a:xfrm>
        </p:spPr>
        <p:txBody>
          <a:bodyPr tIns="109728"/>
          <a:lstStyle>
            <a:lvl1pPr>
              <a:spcAft>
                <a:spcPts val="2400"/>
              </a:spcAft>
              <a:defRPr baseline="0">
                <a:latin typeface="Helvetica 75 Bold" panose="020B0804020202020204" pitchFamily="34" charset="0"/>
              </a:defRPr>
            </a:lvl1pPr>
            <a:lvl2pPr>
              <a:spcAft>
                <a:spcPts val="2400"/>
              </a:spcAft>
              <a:defRPr>
                <a:latin typeface="Helvetica 75 Bold" panose="020B0804020202020204" pitchFamily="34" charset="0"/>
              </a:defRPr>
            </a:lvl2pPr>
          </a:lstStyle>
          <a:p>
            <a:pPr lvl="0"/>
            <a:r>
              <a:rPr lang="fr-FR" dirty="0"/>
              <a:t>Modifiez le texte du masque</a:t>
            </a:r>
          </a:p>
          <a:p>
            <a:pPr lvl="1"/>
            <a:r>
              <a:rPr lang="fr-FR" dirty="0"/>
              <a:t>Deuxième niveau</a:t>
            </a:r>
          </a:p>
        </p:txBody>
      </p:sp>
      <p:grpSp>
        <p:nvGrpSpPr>
          <p:cNvPr id="63" name="Group 62"/>
          <p:cNvGrpSpPr/>
          <p:nvPr userDrawn="1"/>
        </p:nvGrpSpPr>
        <p:grpSpPr>
          <a:xfrm>
            <a:off x="339725" y="4132263"/>
            <a:ext cx="1873251" cy="682625"/>
            <a:chOff x="339725" y="4132263"/>
            <a:chExt cx="1873251" cy="682625"/>
          </a:xfrm>
        </p:grpSpPr>
        <p:grpSp>
          <p:nvGrpSpPr>
            <p:cNvPr id="61" name="Group 60"/>
            <p:cNvGrpSpPr/>
            <p:nvPr userDrawn="1"/>
          </p:nvGrpSpPr>
          <p:grpSpPr>
            <a:xfrm>
              <a:off x="339725" y="4132263"/>
              <a:ext cx="674688" cy="677863"/>
              <a:chOff x="339725" y="4132263"/>
              <a:chExt cx="674688" cy="677863"/>
            </a:xfrm>
          </p:grpSpPr>
          <p:sp>
            <p:nvSpPr>
              <p:cNvPr id="6" name="Rectangle 7"/>
              <p:cNvSpPr>
                <a:spLocks noChangeArrowheads="1"/>
              </p:cNvSpPr>
              <p:nvPr userDrawn="1"/>
            </p:nvSpPr>
            <p:spPr bwMode="auto">
              <a:xfrm>
                <a:off x="339725" y="4132263"/>
                <a:ext cx="674688" cy="677863"/>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7" name="Freeform 8"/>
              <p:cNvSpPr>
                <a:spLocks noEditPoints="1"/>
              </p:cNvSpPr>
              <p:nvPr userDrawn="1"/>
            </p:nvSpPr>
            <p:spPr bwMode="auto">
              <a:xfrm>
                <a:off x="546100" y="4656138"/>
                <a:ext cx="82550" cy="98425"/>
              </a:xfrm>
              <a:custGeom>
                <a:avLst/>
                <a:gdLst>
                  <a:gd name="T0" fmla="*/ 46 w 65"/>
                  <a:gd name="T1" fmla="*/ 69 h 76"/>
                  <a:gd name="T2" fmla="*/ 22 w 65"/>
                  <a:gd name="T3" fmla="*/ 76 h 76"/>
                  <a:gd name="T4" fmla="*/ 0 w 65"/>
                  <a:gd name="T5" fmla="*/ 55 h 76"/>
                  <a:gd name="T6" fmla="*/ 46 w 65"/>
                  <a:gd name="T7" fmla="*/ 26 h 76"/>
                  <a:gd name="T8" fmla="*/ 46 w 65"/>
                  <a:gd name="T9" fmla="*/ 22 h 76"/>
                  <a:gd name="T10" fmla="*/ 35 w 65"/>
                  <a:gd name="T11" fmla="*/ 14 h 76"/>
                  <a:gd name="T12" fmla="*/ 17 w 65"/>
                  <a:gd name="T13" fmla="*/ 22 h 76"/>
                  <a:gd name="T14" fmla="*/ 4 w 65"/>
                  <a:gd name="T15" fmla="*/ 15 h 76"/>
                  <a:gd name="T16" fmla="*/ 35 w 65"/>
                  <a:gd name="T17" fmla="*/ 0 h 76"/>
                  <a:gd name="T18" fmla="*/ 65 w 65"/>
                  <a:gd name="T19" fmla="*/ 22 h 76"/>
                  <a:gd name="T20" fmla="*/ 65 w 65"/>
                  <a:gd name="T21" fmla="*/ 75 h 76"/>
                  <a:gd name="T22" fmla="*/ 48 w 65"/>
                  <a:gd name="T23" fmla="*/ 75 h 76"/>
                  <a:gd name="T24" fmla="*/ 46 w 65"/>
                  <a:gd name="T25" fmla="*/ 69 h 76"/>
                  <a:gd name="T26" fmla="*/ 19 w 65"/>
                  <a:gd name="T27" fmla="*/ 53 h 76"/>
                  <a:gd name="T28" fmla="*/ 28 w 65"/>
                  <a:gd name="T29" fmla="*/ 63 h 76"/>
                  <a:gd name="T30" fmla="*/ 45 w 65"/>
                  <a:gd name="T31" fmla="*/ 55 h 76"/>
                  <a:gd name="T32" fmla="*/ 45 w 65"/>
                  <a:gd name="T33" fmla="*/ 38 h 76"/>
                  <a:gd name="T34" fmla="*/ 19 w 65"/>
                  <a:gd name="T35" fmla="*/ 53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5" h="76">
                    <a:moveTo>
                      <a:pt x="46" y="69"/>
                    </a:moveTo>
                    <a:cubicBezTo>
                      <a:pt x="38" y="73"/>
                      <a:pt x="30" y="76"/>
                      <a:pt x="22" y="76"/>
                    </a:cubicBezTo>
                    <a:cubicBezTo>
                      <a:pt x="8" y="76"/>
                      <a:pt x="0" y="67"/>
                      <a:pt x="0" y="55"/>
                    </a:cubicBezTo>
                    <a:cubicBezTo>
                      <a:pt x="0" y="38"/>
                      <a:pt x="15" y="29"/>
                      <a:pt x="46" y="26"/>
                    </a:cubicBezTo>
                    <a:cubicBezTo>
                      <a:pt x="46" y="22"/>
                      <a:pt x="46" y="22"/>
                      <a:pt x="46" y="22"/>
                    </a:cubicBezTo>
                    <a:cubicBezTo>
                      <a:pt x="46" y="17"/>
                      <a:pt x="42" y="14"/>
                      <a:pt x="35" y="14"/>
                    </a:cubicBezTo>
                    <a:cubicBezTo>
                      <a:pt x="27" y="14"/>
                      <a:pt x="21" y="16"/>
                      <a:pt x="17" y="22"/>
                    </a:cubicBezTo>
                    <a:cubicBezTo>
                      <a:pt x="4" y="15"/>
                      <a:pt x="4" y="15"/>
                      <a:pt x="4" y="15"/>
                    </a:cubicBezTo>
                    <a:cubicBezTo>
                      <a:pt x="11" y="5"/>
                      <a:pt x="21" y="0"/>
                      <a:pt x="35" y="0"/>
                    </a:cubicBezTo>
                    <a:cubicBezTo>
                      <a:pt x="54" y="0"/>
                      <a:pt x="65" y="8"/>
                      <a:pt x="65" y="22"/>
                    </a:cubicBezTo>
                    <a:cubicBezTo>
                      <a:pt x="65" y="22"/>
                      <a:pt x="65" y="75"/>
                      <a:pt x="65" y="75"/>
                    </a:cubicBezTo>
                    <a:cubicBezTo>
                      <a:pt x="48" y="75"/>
                      <a:pt x="48" y="75"/>
                      <a:pt x="48" y="75"/>
                    </a:cubicBezTo>
                    <a:lnTo>
                      <a:pt x="46" y="69"/>
                    </a:lnTo>
                    <a:close/>
                    <a:moveTo>
                      <a:pt x="19" y="53"/>
                    </a:moveTo>
                    <a:cubicBezTo>
                      <a:pt x="19" y="58"/>
                      <a:pt x="22" y="63"/>
                      <a:pt x="28" y="63"/>
                    </a:cubicBezTo>
                    <a:cubicBezTo>
                      <a:pt x="34" y="63"/>
                      <a:pt x="40" y="60"/>
                      <a:pt x="45" y="55"/>
                    </a:cubicBezTo>
                    <a:cubicBezTo>
                      <a:pt x="45" y="38"/>
                      <a:pt x="45" y="38"/>
                      <a:pt x="45" y="38"/>
                    </a:cubicBezTo>
                    <a:cubicBezTo>
                      <a:pt x="27" y="40"/>
                      <a:pt x="19" y="44"/>
                      <a:pt x="19" y="5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8" name="Freeform 9"/>
              <p:cNvSpPr>
                <a:spLocks/>
              </p:cNvSpPr>
              <p:nvPr userDrawn="1"/>
            </p:nvSpPr>
            <p:spPr bwMode="auto">
              <a:xfrm>
                <a:off x="647700" y="4656138"/>
                <a:ext cx="85725" cy="96838"/>
              </a:xfrm>
              <a:custGeom>
                <a:avLst/>
                <a:gdLst>
                  <a:gd name="T0" fmla="*/ 0 w 66"/>
                  <a:gd name="T1" fmla="*/ 4 h 75"/>
                  <a:gd name="T2" fmla="*/ 16 w 66"/>
                  <a:gd name="T3" fmla="*/ 2 h 75"/>
                  <a:gd name="T4" fmla="*/ 18 w 66"/>
                  <a:gd name="T5" fmla="*/ 10 h 75"/>
                  <a:gd name="T6" fmla="*/ 43 w 66"/>
                  <a:gd name="T7" fmla="*/ 0 h 75"/>
                  <a:gd name="T8" fmla="*/ 66 w 66"/>
                  <a:gd name="T9" fmla="*/ 24 h 75"/>
                  <a:gd name="T10" fmla="*/ 66 w 66"/>
                  <a:gd name="T11" fmla="*/ 75 h 75"/>
                  <a:gd name="T12" fmla="*/ 46 w 66"/>
                  <a:gd name="T13" fmla="*/ 75 h 75"/>
                  <a:gd name="T14" fmla="*/ 46 w 66"/>
                  <a:gd name="T15" fmla="*/ 27 h 75"/>
                  <a:gd name="T16" fmla="*/ 37 w 66"/>
                  <a:gd name="T17" fmla="*/ 14 h 75"/>
                  <a:gd name="T18" fmla="*/ 19 w 66"/>
                  <a:gd name="T19" fmla="*/ 22 h 75"/>
                  <a:gd name="T20" fmla="*/ 19 w 66"/>
                  <a:gd name="T21" fmla="*/ 75 h 75"/>
                  <a:gd name="T22" fmla="*/ 0 w 66"/>
                  <a:gd name="T23" fmla="*/ 75 h 75"/>
                  <a:gd name="T24" fmla="*/ 0 w 66"/>
                  <a:gd name="T25" fmla="*/ 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 h="75">
                    <a:moveTo>
                      <a:pt x="0" y="4"/>
                    </a:moveTo>
                    <a:cubicBezTo>
                      <a:pt x="16" y="2"/>
                      <a:pt x="16" y="2"/>
                      <a:pt x="16" y="2"/>
                    </a:cubicBezTo>
                    <a:cubicBezTo>
                      <a:pt x="18" y="10"/>
                      <a:pt x="18" y="10"/>
                      <a:pt x="18" y="10"/>
                    </a:cubicBezTo>
                    <a:cubicBezTo>
                      <a:pt x="27" y="4"/>
                      <a:pt x="34" y="0"/>
                      <a:pt x="43" y="0"/>
                    </a:cubicBezTo>
                    <a:cubicBezTo>
                      <a:pt x="58" y="0"/>
                      <a:pt x="66" y="8"/>
                      <a:pt x="66" y="24"/>
                    </a:cubicBezTo>
                    <a:cubicBezTo>
                      <a:pt x="66" y="75"/>
                      <a:pt x="66" y="75"/>
                      <a:pt x="66" y="75"/>
                    </a:cubicBezTo>
                    <a:cubicBezTo>
                      <a:pt x="46" y="75"/>
                      <a:pt x="46" y="75"/>
                      <a:pt x="46" y="75"/>
                    </a:cubicBezTo>
                    <a:cubicBezTo>
                      <a:pt x="46" y="27"/>
                      <a:pt x="46" y="27"/>
                      <a:pt x="46" y="27"/>
                    </a:cubicBezTo>
                    <a:cubicBezTo>
                      <a:pt x="46" y="18"/>
                      <a:pt x="44" y="14"/>
                      <a:pt x="37" y="14"/>
                    </a:cubicBezTo>
                    <a:cubicBezTo>
                      <a:pt x="31" y="14"/>
                      <a:pt x="26" y="17"/>
                      <a:pt x="19" y="22"/>
                    </a:cubicBezTo>
                    <a:cubicBezTo>
                      <a:pt x="19" y="75"/>
                      <a:pt x="19" y="75"/>
                      <a:pt x="19" y="75"/>
                    </a:cubicBezTo>
                    <a:cubicBezTo>
                      <a:pt x="0" y="75"/>
                      <a:pt x="0" y="75"/>
                      <a:pt x="0" y="75"/>
                    </a:cubicBezTo>
                    <a:lnTo>
                      <a:pt x="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9" name="Freeform 10"/>
              <p:cNvSpPr>
                <a:spLocks noEditPoints="1"/>
              </p:cNvSpPr>
              <p:nvPr userDrawn="1"/>
            </p:nvSpPr>
            <p:spPr bwMode="auto">
              <a:xfrm>
                <a:off x="852488" y="4656138"/>
                <a:ext cx="87313" cy="98425"/>
              </a:xfrm>
              <a:custGeom>
                <a:avLst/>
                <a:gdLst>
                  <a:gd name="T0" fmla="*/ 34 w 67"/>
                  <a:gd name="T1" fmla="*/ 76 h 76"/>
                  <a:gd name="T2" fmla="*/ 0 w 67"/>
                  <a:gd name="T3" fmla="*/ 38 h 76"/>
                  <a:gd name="T4" fmla="*/ 34 w 67"/>
                  <a:gd name="T5" fmla="*/ 0 h 76"/>
                  <a:gd name="T6" fmla="*/ 67 w 67"/>
                  <a:gd name="T7" fmla="*/ 37 h 76"/>
                  <a:gd name="T8" fmla="*/ 67 w 67"/>
                  <a:gd name="T9" fmla="*/ 41 h 76"/>
                  <a:gd name="T10" fmla="*/ 19 w 67"/>
                  <a:gd name="T11" fmla="*/ 41 h 76"/>
                  <a:gd name="T12" fmla="*/ 36 w 67"/>
                  <a:gd name="T13" fmla="*/ 62 h 76"/>
                  <a:gd name="T14" fmla="*/ 52 w 67"/>
                  <a:gd name="T15" fmla="*/ 53 h 76"/>
                  <a:gd name="T16" fmla="*/ 67 w 67"/>
                  <a:gd name="T17" fmla="*/ 60 h 76"/>
                  <a:gd name="T18" fmla="*/ 34 w 67"/>
                  <a:gd name="T19" fmla="*/ 76 h 76"/>
                  <a:gd name="T20" fmla="*/ 49 w 67"/>
                  <a:gd name="T21" fmla="*/ 29 h 76"/>
                  <a:gd name="T22" fmla="*/ 34 w 67"/>
                  <a:gd name="T23" fmla="*/ 13 h 76"/>
                  <a:gd name="T24" fmla="*/ 19 w 67"/>
                  <a:gd name="T25" fmla="*/ 29 h 76"/>
                  <a:gd name="T26" fmla="*/ 49 w 67"/>
                  <a:gd name="T27" fmla="*/ 2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 h="76">
                    <a:moveTo>
                      <a:pt x="34" y="76"/>
                    </a:moveTo>
                    <a:cubicBezTo>
                      <a:pt x="13" y="76"/>
                      <a:pt x="0" y="62"/>
                      <a:pt x="0" y="38"/>
                    </a:cubicBezTo>
                    <a:cubicBezTo>
                      <a:pt x="0" y="14"/>
                      <a:pt x="13" y="0"/>
                      <a:pt x="34" y="0"/>
                    </a:cubicBezTo>
                    <a:cubicBezTo>
                      <a:pt x="55" y="0"/>
                      <a:pt x="67" y="14"/>
                      <a:pt x="67" y="37"/>
                    </a:cubicBezTo>
                    <a:cubicBezTo>
                      <a:pt x="67" y="39"/>
                      <a:pt x="67" y="40"/>
                      <a:pt x="67" y="41"/>
                    </a:cubicBezTo>
                    <a:cubicBezTo>
                      <a:pt x="19" y="41"/>
                      <a:pt x="19" y="41"/>
                      <a:pt x="19" y="41"/>
                    </a:cubicBezTo>
                    <a:cubicBezTo>
                      <a:pt x="19" y="55"/>
                      <a:pt x="24" y="62"/>
                      <a:pt x="36" y="62"/>
                    </a:cubicBezTo>
                    <a:cubicBezTo>
                      <a:pt x="43" y="62"/>
                      <a:pt x="48" y="59"/>
                      <a:pt x="52" y="53"/>
                    </a:cubicBezTo>
                    <a:cubicBezTo>
                      <a:pt x="67" y="60"/>
                      <a:pt x="67" y="60"/>
                      <a:pt x="67" y="60"/>
                    </a:cubicBezTo>
                    <a:cubicBezTo>
                      <a:pt x="60" y="71"/>
                      <a:pt x="49" y="76"/>
                      <a:pt x="34" y="76"/>
                    </a:cubicBezTo>
                    <a:close/>
                    <a:moveTo>
                      <a:pt x="49" y="29"/>
                    </a:moveTo>
                    <a:cubicBezTo>
                      <a:pt x="49" y="19"/>
                      <a:pt x="43" y="13"/>
                      <a:pt x="34" y="13"/>
                    </a:cubicBezTo>
                    <a:cubicBezTo>
                      <a:pt x="25" y="13"/>
                      <a:pt x="20" y="19"/>
                      <a:pt x="19" y="29"/>
                    </a:cubicBezTo>
                    <a:lnTo>
                      <a:pt x="49" y="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10" name="Freeform 11"/>
              <p:cNvSpPr>
                <a:spLocks noEditPoints="1"/>
              </p:cNvSpPr>
              <p:nvPr userDrawn="1"/>
            </p:nvSpPr>
            <p:spPr bwMode="auto">
              <a:xfrm>
                <a:off x="376238" y="4656138"/>
                <a:ext cx="93663" cy="100013"/>
              </a:xfrm>
              <a:custGeom>
                <a:avLst/>
                <a:gdLst>
                  <a:gd name="T0" fmla="*/ 36 w 73"/>
                  <a:gd name="T1" fmla="*/ 77 h 77"/>
                  <a:gd name="T2" fmla="*/ 0 w 73"/>
                  <a:gd name="T3" fmla="*/ 38 h 77"/>
                  <a:gd name="T4" fmla="*/ 36 w 73"/>
                  <a:gd name="T5" fmla="*/ 0 h 77"/>
                  <a:gd name="T6" fmla="*/ 73 w 73"/>
                  <a:gd name="T7" fmla="*/ 38 h 77"/>
                  <a:gd name="T8" fmla="*/ 36 w 73"/>
                  <a:gd name="T9" fmla="*/ 77 h 77"/>
                  <a:gd name="T10" fmla="*/ 36 w 73"/>
                  <a:gd name="T11" fmla="*/ 16 h 77"/>
                  <a:gd name="T12" fmla="*/ 19 w 73"/>
                  <a:gd name="T13" fmla="*/ 38 h 77"/>
                  <a:gd name="T14" fmla="*/ 36 w 73"/>
                  <a:gd name="T15" fmla="*/ 61 h 77"/>
                  <a:gd name="T16" fmla="*/ 53 w 73"/>
                  <a:gd name="T17" fmla="*/ 38 h 77"/>
                  <a:gd name="T18" fmla="*/ 36 w 73"/>
                  <a:gd name="T19" fmla="*/ 16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77">
                    <a:moveTo>
                      <a:pt x="36" y="77"/>
                    </a:moveTo>
                    <a:cubicBezTo>
                      <a:pt x="17" y="77"/>
                      <a:pt x="0" y="65"/>
                      <a:pt x="0" y="38"/>
                    </a:cubicBezTo>
                    <a:cubicBezTo>
                      <a:pt x="0" y="12"/>
                      <a:pt x="17" y="0"/>
                      <a:pt x="36" y="0"/>
                    </a:cubicBezTo>
                    <a:cubicBezTo>
                      <a:pt x="55" y="0"/>
                      <a:pt x="73" y="12"/>
                      <a:pt x="73" y="38"/>
                    </a:cubicBezTo>
                    <a:cubicBezTo>
                      <a:pt x="73" y="65"/>
                      <a:pt x="55" y="77"/>
                      <a:pt x="36" y="77"/>
                    </a:cubicBezTo>
                    <a:close/>
                    <a:moveTo>
                      <a:pt x="36" y="16"/>
                    </a:moveTo>
                    <a:cubicBezTo>
                      <a:pt x="22" y="16"/>
                      <a:pt x="19" y="29"/>
                      <a:pt x="19" y="38"/>
                    </a:cubicBezTo>
                    <a:cubicBezTo>
                      <a:pt x="19" y="48"/>
                      <a:pt x="22" y="61"/>
                      <a:pt x="36" y="61"/>
                    </a:cubicBezTo>
                    <a:cubicBezTo>
                      <a:pt x="51" y="61"/>
                      <a:pt x="53" y="48"/>
                      <a:pt x="53" y="38"/>
                    </a:cubicBezTo>
                    <a:cubicBezTo>
                      <a:pt x="53" y="29"/>
                      <a:pt x="51" y="16"/>
                      <a:pt x="36"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11" name="Freeform 12"/>
              <p:cNvSpPr>
                <a:spLocks/>
              </p:cNvSpPr>
              <p:nvPr userDrawn="1"/>
            </p:nvSpPr>
            <p:spPr bwMode="auto">
              <a:xfrm>
                <a:off x="485775" y="4656138"/>
                <a:ext cx="53975" cy="96838"/>
              </a:xfrm>
              <a:custGeom>
                <a:avLst/>
                <a:gdLst>
                  <a:gd name="T0" fmla="*/ 0 w 41"/>
                  <a:gd name="T1" fmla="*/ 2 h 75"/>
                  <a:gd name="T2" fmla="*/ 18 w 41"/>
                  <a:gd name="T3" fmla="*/ 2 h 75"/>
                  <a:gd name="T4" fmla="*/ 18 w 41"/>
                  <a:gd name="T5" fmla="*/ 10 h 75"/>
                  <a:gd name="T6" fmla="*/ 38 w 41"/>
                  <a:gd name="T7" fmla="*/ 0 h 75"/>
                  <a:gd name="T8" fmla="*/ 41 w 41"/>
                  <a:gd name="T9" fmla="*/ 0 h 75"/>
                  <a:gd name="T10" fmla="*/ 41 w 41"/>
                  <a:gd name="T11" fmla="*/ 18 h 75"/>
                  <a:gd name="T12" fmla="*/ 40 w 41"/>
                  <a:gd name="T13" fmla="*/ 18 h 75"/>
                  <a:gd name="T14" fmla="*/ 19 w 41"/>
                  <a:gd name="T15" fmla="*/ 26 h 75"/>
                  <a:gd name="T16" fmla="*/ 19 w 41"/>
                  <a:gd name="T17" fmla="*/ 75 h 75"/>
                  <a:gd name="T18" fmla="*/ 0 w 41"/>
                  <a:gd name="T19" fmla="*/ 75 h 75"/>
                  <a:gd name="T20" fmla="*/ 0 w 41"/>
                  <a:gd name="T21" fmla="*/ 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75">
                    <a:moveTo>
                      <a:pt x="0" y="2"/>
                    </a:moveTo>
                    <a:cubicBezTo>
                      <a:pt x="18" y="2"/>
                      <a:pt x="18" y="2"/>
                      <a:pt x="18" y="2"/>
                    </a:cubicBezTo>
                    <a:cubicBezTo>
                      <a:pt x="18" y="10"/>
                      <a:pt x="18" y="10"/>
                      <a:pt x="18" y="10"/>
                    </a:cubicBezTo>
                    <a:cubicBezTo>
                      <a:pt x="22" y="6"/>
                      <a:pt x="30" y="0"/>
                      <a:pt x="38" y="0"/>
                    </a:cubicBezTo>
                    <a:cubicBezTo>
                      <a:pt x="39" y="0"/>
                      <a:pt x="40" y="0"/>
                      <a:pt x="41" y="0"/>
                    </a:cubicBezTo>
                    <a:cubicBezTo>
                      <a:pt x="41" y="18"/>
                      <a:pt x="41" y="18"/>
                      <a:pt x="41" y="18"/>
                    </a:cubicBezTo>
                    <a:cubicBezTo>
                      <a:pt x="40" y="18"/>
                      <a:pt x="40" y="18"/>
                      <a:pt x="40" y="18"/>
                    </a:cubicBezTo>
                    <a:cubicBezTo>
                      <a:pt x="31" y="18"/>
                      <a:pt x="22" y="20"/>
                      <a:pt x="19" y="26"/>
                    </a:cubicBezTo>
                    <a:cubicBezTo>
                      <a:pt x="19" y="75"/>
                      <a:pt x="19" y="75"/>
                      <a:pt x="19" y="75"/>
                    </a:cubicBezTo>
                    <a:cubicBezTo>
                      <a:pt x="0" y="75"/>
                      <a:pt x="0" y="75"/>
                      <a:pt x="0" y="75"/>
                    </a:cubicBezTo>
                    <a:lnTo>
                      <a:pt x="0"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12" name="Freeform 13"/>
              <p:cNvSpPr>
                <a:spLocks noEditPoints="1"/>
              </p:cNvSpPr>
              <p:nvPr userDrawn="1"/>
            </p:nvSpPr>
            <p:spPr bwMode="auto">
              <a:xfrm>
                <a:off x="749300" y="4656138"/>
                <a:ext cx="88900" cy="133350"/>
              </a:xfrm>
              <a:custGeom>
                <a:avLst/>
                <a:gdLst>
                  <a:gd name="T0" fmla="*/ 34 w 68"/>
                  <a:gd name="T1" fmla="*/ 59 h 103"/>
                  <a:gd name="T2" fmla="*/ 50 w 68"/>
                  <a:gd name="T3" fmla="*/ 35 h 103"/>
                  <a:gd name="T4" fmla="*/ 34 w 68"/>
                  <a:gd name="T5" fmla="*/ 14 h 103"/>
                  <a:gd name="T6" fmla="*/ 19 w 68"/>
                  <a:gd name="T7" fmla="*/ 35 h 103"/>
                  <a:gd name="T8" fmla="*/ 34 w 68"/>
                  <a:gd name="T9" fmla="*/ 59 h 103"/>
                  <a:gd name="T10" fmla="*/ 68 w 68"/>
                  <a:gd name="T11" fmla="*/ 1 h 103"/>
                  <a:gd name="T12" fmla="*/ 68 w 68"/>
                  <a:gd name="T13" fmla="*/ 71 h 103"/>
                  <a:gd name="T14" fmla="*/ 32 w 68"/>
                  <a:gd name="T15" fmla="*/ 103 h 103"/>
                  <a:gd name="T16" fmla="*/ 2 w 68"/>
                  <a:gd name="T17" fmla="*/ 85 h 103"/>
                  <a:gd name="T18" fmla="*/ 21 w 68"/>
                  <a:gd name="T19" fmla="*/ 82 h 103"/>
                  <a:gd name="T20" fmla="*/ 35 w 68"/>
                  <a:gd name="T21" fmla="*/ 89 h 103"/>
                  <a:gd name="T22" fmla="*/ 49 w 68"/>
                  <a:gd name="T23" fmla="*/ 73 h 103"/>
                  <a:gd name="T24" fmla="*/ 49 w 68"/>
                  <a:gd name="T25" fmla="*/ 65 h 103"/>
                  <a:gd name="T26" fmla="*/ 49 w 68"/>
                  <a:gd name="T27" fmla="*/ 64 h 103"/>
                  <a:gd name="T28" fmla="*/ 30 w 68"/>
                  <a:gd name="T29" fmla="*/ 75 h 103"/>
                  <a:gd name="T30" fmla="*/ 0 w 68"/>
                  <a:gd name="T31" fmla="*/ 38 h 103"/>
                  <a:gd name="T32" fmla="*/ 29 w 68"/>
                  <a:gd name="T33" fmla="*/ 0 h 103"/>
                  <a:gd name="T34" fmla="*/ 50 w 68"/>
                  <a:gd name="T35" fmla="*/ 10 h 103"/>
                  <a:gd name="T36" fmla="*/ 50 w 68"/>
                  <a:gd name="T37" fmla="*/ 10 h 103"/>
                  <a:gd name="T38" fmla="*/ 52 w 68"/>
                  <a:gd name="T39" fmla="*/ 1 h 103"/>
                  <a:gd name="T40" fmla="*/ 68 w 68"/>
                  <a:gd name="T41" fmla="*/ 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8" h="103">
                    <a:moveTo>
                      <a:pt x="34" y="59"/>
                    </a:moveTo>
                    <a:cubicBezTo>
                      <a:pt x="48" y="59"/>
                      <a:pt x="50" y="44"/>
                      <a:pt x="50" y="35"/>
                    </a:cubicBezTo>
                    <a:cubicBezTo>
                      <a:pt x="50" y="23"/>
                      <a:pt x="44" y="14"/>
                      <a:pt x="34" y="14"/>
                    </a:cubicBezTo>
                    <a:cubicBezTo>
                      <a:pt x="27" y="14"/>
                      <a:pt x="19" y="19"/>
                      <a:pt x="19" y="35"/>
                    </a:cubicBezTo>
                    <a:cubicBezTo>
                      <a:pt x="19" y="44"/>
                      <a:pt x="20" y="59"/>
                      <a:pt x="34" y="59"/>
                    </a:cubicBezTo>
                    <a:close/>
                    <a:moveTo>
                      <a:pt x="68" y="1"/>
                    </a:moveTo>
                    <a:cubicBezTo>
                      <a:pt x="68" y="71"/>
                      <a:pt x="68" y="71"/>
                      <a:pt x="68" y="71"/>
                    </a:cubicBezTo>
                    <a:cubicBezTo>
                      <a:pt x="68" y="83"/>
                      <a:pt x="67" y="103"/>
                      <a:pt x="32" y="103"/>
                    </a:cubicBezTo>
                    <a:cubicBezTo>
                      <a:pt x="18" y="103"/>
                      <a:pt x="5" y="98"/>
                      <a:pt x="2" y="85"/>
                    </a:cubicBezTo>
                    <a:cubicBezTo>
                      <a:pt x="21" y="82"/>
                      <a:pt x="21" y="82"/>
                      <a:pt x="21" y="82"/>
                    </a:cubicBezTo>
                    <a:cubicBezTo>
                      <a:pt x="22" y="86"/>
                      <a:pt x="24" y="89"/>
                      <a:pt x="35" y="89"/>
                    </a:cubicBezTo>
                    <a:cubicBezTo>
                      <a:pt x="45" y="89"/>
                      <a:pt x="49" y="84"/>
                      <a:pt x="49" y="73"/>
                    </a:cubicBezTo>
                    <a:cubicBezTo>
                      <a:pt x="49" y="65"/>
                      <a:pt x="49" y="65"/>
                      <a:pt x="49" y="65"/>
                    </a:cubicBezTo>
                    <a:cubicBezTo>
                      <a:pt x="49" y="64"/>
                      <a:pt x="49" y="64"/>
                      <a:pt x="49" y="64"/>
                    </a:cubicBezTo>
                    <a:cubicBezTo>
                      <a:pt x="46" y="70"/>
                      <a:pt x="41" y="75"/>
                      <a:pt x="30" y="75"/>
                    </a:cubicBezTo>
                    <a:cubicBezTo>
                      <a:pt x="13" y="75"/>
                      <a:pt x="0" y="63"/>
                      <a:pt x="0" y="38"/>
                    </a:cubicBezTo>
                    <a:cubicBezTo>
                      <a:pt x="0" y="14"/>
                      <a:pt x="14" y="0"/>
                      <a:pt x="29" y="0"/>
                    </a:cubicBezTo>
                    <a:cubicBezTo>
                      <a:pt x="44" y="0"/>
                      <a:pt x="49" y="7"/>
                      <a:pt x="50" y="10"/>
                    </a:cubicBezTo>
                    <a:cubicBezTo>
                      <a:pt x="50" y="10"/>
                      <a:pt x="50" y="10"/>
                      <a:pt x="50" y="10"/>
                    </a:cubicBezTo>
                    <a:cubicBezTo>
                      <a:pt x="52" y="1"/>
                      <a:pt x="52" y="1"/>
                      <a:pt x="52" y="1"/>
                    </a:cubicBezTo>
                    <a:lnTo>
                      <a:pt x="68"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13" name="Freeform 14"/>
              <p:cNvSpPr>
                <a:spLocks noEditPoints="1"/>
              </p:cNvSpPr>
              <p:nvPr userDrawn="1"/>
            </p:nvSpPr>
            <p:spPr bwMode="auto">
              <a:xfrm>
                <a:off x="925513" y="4622801"/>
                <a:ext cx="65088" cy="30163"/>
              </a:xfrm>
              <a:custGeom>
                <a:avLst/>
                <a:gdLst>
                  <a:gd name="T0" fmla="*/ 15 w 41"/>
                  <a:gd name="T1" fmla="*/ 2 h 19"/>
                  <a:gd name="T2" fmla="*/ 9 w 41"/>
                  <a:gd name="T3" fmla="*/ 2 h 19"/>
                  <a:gd name="T4" fmla="*/ 9 w 41"/>
                  <a:gd name="T5" fmla="*/ 19 h 19"/>
                  <a:gd name="T6" fmla="*/ 5 w 41"/>
                  <a:gd name="T7" fmla="*/ 19 h 19"/>
                  <a:gd name="T8" fmla="*/ 5 w 41"/>
                  <a:gd name="T9" fmla="*/ 2 h 19"/>
                  <a:gd name="T10" fmla="*/ 0 w 41"/>
                  <a:gd name="T11" fmla="*/ 2 h 19"/>
                  <a:gd name="T12" fmla="*/ 0 w 41"/>
                  <a:gd name="T13" fmla="*/ 0 h 19"/>
                  <a:gd name="T14" fmla="*/ 15 w 41"/>
                  <a:gd name="T15" fmla="*/ 0 h 19"/>
                  <a:gd name="T16" fmla="*/ 15 w 41"/>
                  <a:gd name="T17" fmla="*/ 2 h 19"/>
                  <a:gd name="T18" fmla="*/ 41 w 41"/>
                  <a:gd name="T19" fmla="*/ 19 h 19"/>
                  <a:gd name="T20" fmla="*/ 38 w 41"/>
                  <a:gd name="T21" fmla="*/ 19 h 19"/>
                  <a:gd name="T22" fmla="*/ 38 w 41"/>
                  <a:gd name="T23" fmla="*/ 3 h 19"/>
                  <a:gd name="T24" fmla="*/ 37 w 41"/>
                  <a:gd name="T25" fmla="*/ 3 h 19"/>
                  <a:gd name="T26" fmla="*/ 31 w 41"/>
                  <a:gd name="T27" fmla="*/ 19 h 19"/>
                  <a:gd name="T28" fmla="*/ 29 w 41"/>
                  <a:gd name="T29" fmla="*/ 19 h 19"/>
                  <a:gd name="T30" fmla="*/ 22 w 41"/>
                  <a:gd name="T31" fmla="*/ 3 h 19"/>
                  <a:gd name="T32" fmla="*/ 22 w 41"/>
                  <a:gd name="T33" fmla="*/ 3 h 19"/>
                  <a:gd name="T34" fmla="*/ 22 w 41"/>
                  <a:gd name="T35" fmla="*/ 19 h 19"/>
                  <a:gd name="T36" fmla="*/ 19 w 41"/>
                  <a:gd name="T37" fmla="*/ 19 h 19"/>
                  <a:gd name="T38" fmla="*/ 19 w 41"/>
                  <a:gd name="T39" fmla="*/ 0 h 19"/>
                  <a:gd name="T40" fmla="*/ 24 w 41"/>
                  <a:gd name="T41" fmla="*/ 0 h 19"/>
                  <a:gd name="T42" fmla="*/ 30 w 41"/>
                  <a:gd name="T43" fmla="*/ 15 h 19"/>
                  <a:gd name="T44" fmla="*/ 35 w 41"/>
                  <a:gd name="T45" fmla="*/ 0 h 19"/>
                  <a:gd name="T46" fmla="*/ 41 w 41"/>
                  <a:gd name="T47" fmla="*/ 0 h 19"/>
                  <a:gd name="T48" fmla="*/ 41 w 41"/>
                  <a:gd name="T49"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1" h="19">
                    <a:moveTo>
                      <a:pt x="15" y="2"/>
                    </a:moveTo>
                    <a:lnTo>
                      <a:pt x="9" y="2"/>
                    </a:lnTo>
                    <a:lnTo>
                      <a:pt x="9" y="19"/>
                    </a:lnTo>
                    <a:lnTo>
                      <a:pt x="5" y="19"/>
                    </a:lnTo>
                    <a:lnTo>
                      <a:pt x="5" y="2"/>
                    </a:lnTo>
                    <a:lnTo>
                      <a:pt x="0" y="2"/>
                    </a:lnTo>
                    <a:lnTo>
                      <a:pt x="0" y="0"/>
                    </a:lnTo>
                    <a:lnTo>
                      <a:pt x="15" y="0"/>
                    </a:lnTo>
                    <a:lnTo>
                      <a:pt x="15" y="2"/>
                    </a:lnTo>
                    <a:close/>
                    <a:moveTo>
                      <a:pt x="41" y="19"/>
                    </a:moveTo>
                    <a:lnTo>
                      <a:pt x="38" y="19"/>
                    </a:lnTo>
                    <a:lnTo>
                      <a:pt x="38" y="3"/>
                    </a:lnTo>
                    <a:lnTo>
                      <a:pt x="37" y="3"/>
                    </a:lnTo>
                    <a:lnTo>
                      <a:pt x="31" y="19"/>
                    </a:lnTo>
                    <a:lnTo>
                      <a:pt x="29" y="19"/>
                    </a:lnTo>
                    <a:lnTo>
                      <a:pt x="22" y="3"/>
                    </a:lnTo>
                    <a:lnTo>
                      <a:pt x="22" y="3"/>
                    </a:lnTo>
                    <a:lnTo>
                      <a:pt x="22" y="19"/>
                    </a:lnTo>
                    <a:lnTo>
                      <a:pt x="19" y="19"/>
                    </a:lnTo>
                    <a:lnTo>
                      <a:pt x="19" y="0"/>
                    </a:lnTo>
                    <a:lnTo>
                      <a:pt x="24" y="0"/>
                    </a:lnTo>
                    <a:lnTo>
                      <a:pt x="30" y="15"/>
                    </a:lnTo>
                    <a:lnTo>
                      <a:pt x="35" y="0"/>
                    </a:lnTo>
                    <a:lnTo>
                      <a:pt x="41" y="0"/>
                    </a:lnTo>
                    <a:lnTo>
                      <a:pt x="41" y="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grpSp>
        <p:grpSp>
          <p:nvGrpSpPr>
            <p:cNvPr id="62" name="Group 61"/>
            <p:cNvGrpSpPr/>
            <p:nvPr userDrawn="1"/>
          </p:nvGrpSpPr>
          <p:grpSpPr>
            <a:xfrm>
              <a:off x="1173163" y="4383088"/>
              <a:ext cx="1039813" cy="431800"/>
              <a:chOff x="1173163" y="4383088"/>
              <a:chExt cx="1039813" cy="431800"/>
            </a:xfrm>
          </p:grpSpPr>
          <p:sp>
            <p:nvSpPr>
              <p:cNvPr id="14" name="Freeform 15"/>
              <p:cNvSpPr>
                <a:spLocks noEditPoints="1"/>
              </p:cNvSpPr>
              <p:nvPr userDrawn="1"/>
            </p:nvSpPr>
            <p:spPr bwMode="auto">
              <a:xfrm>
                <a:off x="1184275" y="4383088"/>
                <a:ext cx="149225" cy="177800"/>
              </a:xfrm>
              <a:custGeom>
                <a:avLst/>
                <a:gdLst>
                  <a:gd name="T0" fmla="*/ 65 w 116"/>
                  <a:gd name="T1" fmla="*/ 0 h 138"/>
                  <a:gd name="T2" fmla="*/ 83 w 116"/>
                  <a:gd name="T3" fmla="*/ 2 h 138"/>
                  <a:gd name="T4" fmla="*/ 97 w 116"/>
                  <a:gd name="T5" fmla="*/ 7 h 138"/>
                  <a:gd name="T6" fmla="*/ 106 w 116"/>
                  <a:gd name="T7" fmla="*/ 18 h 138"/>
                  <a:gd name="T8" fmla="*/ 109 w 116"/>
                  <a:gd name="T9" fmla="*/ 34 h 138"/>
                  <a:gd name="T10" fmla="*/ 104 w 116"/>
                  <a:gd name="T11" fmla="*/ 52 h 138"/>
                  <a:gd name="T12" fmla="*/ 90 w 116"/>
                  <a:gd name="T13" fmla="*/ 63 h 138"/>
                  <a:gd name="T14" fmla="*/ 109 w 116"/>
                  <a:gd name="T15" fmla="*/ 76 h 138"/>
                  <a:gd name="T16" fmla="*/ 116 w 116"/>
                  <a:gd name="T17" fmla="*/ 98 h 138"/>
                  <a:gd name="T18" fmla="*/ 112 w 116"/>
                  <a:gd name="T19" fmla="*/ 116 h 138"/>
                  <a:gd name="T20" fmla="*/ 101 w 116"/>
                  <a:gd name="T21" fmla="*/ 129 h 138"/>
                  <a:gd name="T22" fmla="*/ 85 w 116"/>
                  <a:gd name="T23" fmla="*/ 136 h 138"/>
                  <a:gd name="T24" fmla="*/ 67 w 116"/>
                  <a:gd name="T25" fmla="*/ 138 h 138"/>
                  <a:gd name="T26" fmla="*/ 0 w 116"/>
                  <a:gd name="T27" fmla="*/ 138 h 138"/>
                  <a:gd name="T28" fmla="*/ 0 w 116"/>
                  <a:gd name="T29" fmla="*/ 0 h 138"/>
                  <a:gd name="T30" fmla="*/ 65 w 116"/>
                  <a:gd name="T31" fmla="*/ 0 h 138"/>
                  <a:gd name="T32" fmla="*/ 61 w 116"/>
                  <a:gd name="T33" fmla="*/ 56 h 138"/>
                  <a:gd name="T34" fmla="*/ 74 w 116"/>
                  <a:gd name="T35" fmla="*/ 52 h 138"/>
                  <a:gd name="T36" fmla="*/ 80 w 116"/>
                  <a:gd name="T37" fmla="*/ 39 h 138"/>
                  <a:gd name="T38" fmla="*/ 78 w 116"/>
                  <a:gd name="T39" fmla="*/ 32 h 138"/>
                  <a:gd name="T40" fmla="*/ 73 w 116"/>
                  <a:gd name="T41" fmla="*/ 27 h 138"/>
                  <a:gd name="T42" fmla="*/ 67 w 116"/>
                  <a:gd name="T43" fmla="*/ 24 h 138"/>
                  <a:gd name="T44" fmla="*/ 59 w 116"/>
                  <a:gd name="T45" fmla="*/ 24 h 138"/>
                  <a:gd name="T46" fmla="*/ 30 w 116"/>
                  <a:gd name="T47" fmla="*/ 24 h 138"/>
                  <a:gd name="T48" fmla="*/ 30 w 116"/>
                  <a:gd name="T49" fmla="*/ 56 h 138"/>
                  <a:gd name="T50" fmla="*/ 61 w 116"/>
                  <a:gd name="T51" fmla="*/ 56 h 138"/>
                  <a:gd name="T52" fmla="*/ 63 w 116"/>
                  <a:gd name="T53" fmla="*/ 115 h 138"/>
                  <a:gd name="T54" fmla="*/ 71 w 116"/>
                  <a:gd name="T55" fmla="*/ 114 h 138"/>
                  <a:gd name="T56" fmla="*/ 78 w 116"/>
                  <a:gd name="T57" fmla="*/ 111 h 138"/>
                  <a:gd name="T58" fmla="*/ 83 w 116"/>
                  <a:gd name="T59" fmla="*/ 105 h 138"/>
                  <a:gd name="T60" fmla="*/ 85 w 116"/>
                  <a:gd name="T61" fmla="*/ 96 h 138"/>
                  <a:gd name="T62" fmla="*/ 79 w 116"/>
                  <a:gd name="T63" fmla="*/ 81 h 138"/>
                  <a:gd name="T64" fmla="*/ 63 w 116"/>
                  <a:gd name="T65" fmla="*/ 77 h 138"/>
                  <a:gd name="T66" fmla="*/ 30 w 116"/>
                  <a:gd name="T67" fmla="*/ 77 h 138"/>
                  <a:gd name="T68" fmla="*/ 30 w 116"/>
                  <a:gd name="T69" fmla="*/ 115 h 138"/>
                  <a:gd name="T70" fmla="*/ 63 w 116"/>
                  <a:gd name="T71" fmla="*/ 115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6" h="138">
                    <a:moveTo>
                      <a:pt x="65" y="0"/>
                    </a:moveTo>
                    <a:cubicBezTo>
                      <a:pt x="72" y="0"/>
                      <a:pt x="78" y="1"/>
                      <a:pt x="83" y="2"/>
                    </a:cubicBezTo>
                    <a:cubicBezTo>
                      <a:pt x="88" y="3"/>
                      <a:pt x="93" y="5"/>
                      <a:pt x="97" y="7"/>
                    </a:cubicBezTo>
                    <a:cubicBezTo>
                      <a:pt x="101" y="10"/>
                      <a:pt x="104" y="14"/>
                      <a:pt x="106" y="18"/>
                    </a:cubicBezTo>
                    <a:cubicBezTo>
                      <a:pt x="108" y="22"/>
                      <a:pt x="109" y="28"/>
                      <a:pt x="109" y="34"/>
                    </a:cubicBezTo>
                    <a:cubicBezTo>
                      <a:pt x="109" y="41"/>
                      <a:pt x="107" y="47"/>
                      <a:pt x="104" y="52"/>
                    </a:cubicBezTo>
                    <a:cubicBezTo>
                      <a:pt x="101" y="56"/>
                      <a:pt x="96" y="60"/>
                      <a:pt x="90" y="63"/>
                    </a:cubicBezTo>
                    <a:cubicBezTo>
                      <a:pt x="99" y="66"/>
                      <a:pt x="105" y="70"/>
                      <a:pt x="109" y="76"/>
                    </a:cubicBezTo>
                    <a:cubicBezTo>
                      <a:pt x="114" y="82"/>
                      <a:pt x="116" y="89"/>
                      <a:pt x="116" y="98"/>
                    </a:cubicBezTo>
                    <a:cubicBezTo>
                      <a:pt x="116" y="105"/>
                      <a:pt x="114" y="111"/>
                      <a:pt x="112" y="116"/>
                    </a:cubicBezTo>
                    <a:cubicBezTo>
                      <a:pt x="109" y="121"/>
                      <a:pt x="105" y="126"/>
                      <a:pt x="101" y="129"/>
                    </a:cubicBezTo>
                    <a:cubicBezTo>
                      <a:pt x="96" y="132"/>
                      <a:pt x="91" y="134"/>
                      <a:pt x="85" y="136"/>
                    </a:cubicBezTo>
                    <a:cubicBezTo>
                      <a:pt x="79" y="137"/>
                      <a:pt x="73" y="138"/>
                      <a:pt x="67" y="138"/>
                    </a:cubicBezTo>
                    <a:cubicBezTo>
                      <a:pt x="0" y="138"/>
                      <a:pt x="0" y="138"/>
                      <a:pt x="0" y="138"/>
                    </a:cubicBezTo>
                    <a:cubicBezTo>
                      <a:pt x="0" y="0"/>
                      <a:pt x="0" y="0"/>
                      <a:pt x="0" y="0"/>
                    </a:cubicBezTo>
                    <a:lnTo>
                      <a:pt x="65" y="0"/>
                    </a:lnTo>
                    <a:close/>
                    <a:moveTo>
                      <a:pt x="61" y="56"/>
                    </a:moveTo>
                    <a:cubicBezTo>
                      <a:pt x="66" y="56"/>
                      <a:pt x="71" y="55"/>
                      <a:pt x="74" y="52"/>
                    </a:cubicBezTo>
                    <a:cubicBezTo>
                      <a:pt x="78" y="49"/>
                      <a:pt x="80" y="45"/>
                      <a:pt x="80" y="39"/>
                    </a:cubicBezTo>
                    <a:cubicBezTo>
                      <a:pt x="80" y="36"/>
                      <a:pt x="79" y="34"/>
                      <a:pt x="78" y="32"/>
                    </a:cubicBezTo>
                    <a:cubicBezTo>
                      <a:pt x="77" y="29"/>
                      <a:pt x="75" y="28"/>
                      <a:pt x="73" y="27"/>
                    </a:cubicBezTo>
                    <a:cubicBezTo>
                      <a:pt x="71" y="26"/>
                      <a:pt x="69" y="25"/>
                      <a:pt x="67" y="24"/>
                    </a:cubicBezTo>
                    <a:cubicBezTo>
                      <a:pt x="64" y="24"/>
                      <a:pt x="61" y="24"/>
                      <a:pt x="59" y="24"/>
                    </a:cubicBezTo>
                    <a:cubicBezTo>
                      <a:pt x="30" y="24"/>
                      <a:pt x="30" y="24"/>
                      <a:pt x="30" y="24"/>
                    </a:cubicBezTo>
                    <a:cubicBezTo>
                      <a:pt x="30" y="56"/>
                      <a:pt x="30" y="56"/>
                      <a:pt x="30" y="56"/>
                    </a:cubicBezTo>
                    <a:lnTo>
                      <a:pt x="61" y="56"/>
                    </a:lnTo>
                    <a:close/>
                    <a:moveTo>
                      <a:pt x="63" y="115"/>
                    </a:moveTo>
                    <a:cubicBezTo>
                      <a:pt x="66" y="115"/>
                      <a:pt x="69" y="114"/>
                      <a:pt x="71" y="114"/>
                    </a:cubicBezTo>
                    <a:cubicBezTo>
                      <a:pt x="74" y="113"/>
                      <a:pt x="76" y="112"/>
                      <a:pt x="78" y="111"/>
                    </a:cubicBezTo>
                    <a:cubicBezTo>
                      <a:pt x="81" y="109"/>
                      <a:pt x="82" y="108"/>
                      <a:pt x="83" y="105"/>
                    </a:cubicBezTo>
                    <a:cubicBezTo>
                      <a:pt x="85" y="103"/>
                      <a:pt x="85" y="100"/>
                      <a:pt x="85" y="96"/>
                    </a:cubicBezTo>
                    <a:cubicBezTo>
                      <a:pt x="85" y="89"/>
                      <a:pt x="83" y="84"/>
                      <a:pt x="79" y="81"/>
                    </a:cubicBezTo>
                    <a:cubicBezTo>
                      <a:pt x="75" y="78"/>
                      <a:pt x="70" y="77"/>
                      <a:pt x="63" y="77"/>
                    </a:cubicBezTo>
                    <a:cubicBezTo>
                      <a:pt x="30" y="77"/>
                      <a:pt x="30" y="77"/>
                      <a:pt x="30" y="77"/>
                    </a:cubicBezTo>
                    <a:cubicBezTo>
                      <a:pt x="30" y="115"/>
                      <a:pt x="30" y="115"/>
                      <a:pt x="30" y="115"/>
                    </a:cubicBezTo>
                    <a:lnTo>
                      <a:pt x="63" y="1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45" name="Freeform 16"/>
              <p:cNvSpPr>
                <a:spLocks/>
              </p:cNvSpPr>
              <p:nvPr userDrawn="1"/>
            </p:nvSpPr>
            <p:spPr bwMode="auto">
              <a:xfrm>
                <a:off x="1352550" y="4432301"/>
                <a:ext cx="120650" cy="131763"/>
              </a:xfrm>
              <a:custGeom>
                <a:avLst/>
                <a:gdLst>
                  <a:gd name="T0" fmla="*/ 68 w 94"/>
                  <a:gd name="T1" fmla="*/ 100 h 103"/>
                  <a:gd name="T2" fmla="*/ 68 w 94"/>
                  <a:gd name="T3" fmla="*/ 86 h 103"/>
                  <a:gd name="T4" fmla="*/ 67 w 94"/>
                  <a:gd name="T5" fmla="*/ 86 h 103"/>
                  <a:gd name="T6" fmla="*/ 53 w 94"/>
                  <a:gd name="T7" fmla="*/ 99 h 103"/>
                  <a:gd name="T8" fmla="*/ 36 w 94"/>
                  <a:gd name="T9" fmla="*/ 103 h 103"/>
                  <a:gd name="T10" fmla="*/ 18 w 94"/>
                  <a:gd name="T11" fmla="*/ 100 h 103"/>
                  <a:gd name="T12" fmla="*/ 7 w 94"/>
                  <a:gd name="T13" fmla="*/ 92 h 103"/>
                  <a:gd name="T14" fmla="*/ 1 w 94"/>
                  <a:gd name="T15" fmla="*/ 79 h 103"/>
                  <a:gd name="T16" fmla="*/ 0 w 94"/>
                  <a:gd name="T17" fmla="*/ 62 h 103"/>
                  <a:gd name="T18" fmla="*/ 0 w 94"/>
                  <a:gd name="T19" fmla="*/ 0 h 103"/>
                  <a:gd name="T20" fmla="*/ 27 w 94"/>
                  <a:gd name="T21" fmla="*/ 0 h 103"/>
                  <a:gd name="T22" fmla="*/ 27 w 94"/>
                  <a:gd name="T23" fmla="*/ 57 h 103"/>
                  <a:gd name="T24" fmla="*/ 31 w 94"/>
                  <a:gd name="T25" fmla="*/ 75 h 103"/>
                  <a:gd name="T26" fmla="*/ 45 w 94"/>
                  <a:gd name="T27" fmla="*/ 81 h 103"/>
                  <a:gd name="T28" fmla="*/ 61 w 94"/>
                  <a:gd name="T29" fmla="*/ 75 h 103"/>
                  <a:gd name="T30" fmla="*/ 66 w 94"/>
                  <a:gd name="T31" fmla="*/ 53 h 103"/>
                  <a:gd name="T32" fmla="*/ 66 w 94"/>
                  <a:gd name="T33" fmla="*/ 0 h 103"/>
                  <a:gd name="T34" fmla="*/ 94 w 94"/>
                  <a:gd name="T35" fmla="*/ 0 h 103"/>
                  <a:gd name="T36" fmla="*/ 94 w 94"/>
                  <a:gd name="T37" fmla="*/ 100 h 103"/>
                  <a:gd name="T38" fmla="*/ 68 w 94"/>
                  <a:gd name="T39" fmla="*/ 10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4" h="103">
                    <a:moveTo>
                      <a:pt x="68" y="100"/>
                    </a:moveTo>
                    <a:cubicBezTo>
                      <a:pt x="68" y="86"/>
                      <a:pt x="68" y="86"/>
                      <a:pt x="68" y="86"/>
                    </a:cubicBezTo>
                    <a:cubicBezTo>
                      <a:pt x="67" y="86"/>
                      <a:pt x="67" y="86"/>
                      <a:pt x="67" y="86"/>
                    </a:cubicBezTo>
                    <a:cubicBezTo>
                      <a:pt x="64" y="92"/>
                      <a:pt x="59" y="96"/>
                      <a:pt x="53" y="99"/>
                    </a:cubicBezTo>
                    <a:cubicBezTo>
                      <a:pt x="48" y="101"/>
                      <a:pt x="42" y="103"/>
                      <a:pt x="36" y="103"/>
                    </a:cubicBezTo>
                    <a:cubicBezTo>
                      <a:pt x="29" y="103"/>
                      <a:pt x="23" y="102"/>
                      <a:pt x="18" y="100"/>
                    </a:cubicBezTo>
                    <a:cubicBezTo>
                      <a:pt x="14" y="98"/>
                      <a:pt x="10" y="95"/>
                      <a:pt x="7" y="92"/>
                    </a:cubicBezTo>
                    <a:cubicBezTo>
                      <a:pt x="4" y="88"/>
                      <a:pt x="3" y="84"/>
                      <a:pt x="1" y="79"/>
                    </a:cubicBezTo>
                    <a:cubicBezTo>
                      <a:pt x="0" y="74"/>
                      <a:pt x="0" y="68"/>
                      <a:pt x="0" y="62"/>
                    </a:cubicBezTo>
                    <a:cubicBezTo>
                      <a:pt x="0" y="0"/>
                      <a:pt x="0" y="0"/>
                      <a:pt x="0" y="0"/>
                    </a:cubicBezTo>
                    <a:cubicBezTo>
                      <a:pt x="27" y="0"/>
                      <a:pt x="27" y="0"/>
                      <a:pt x="27" y="0"/>
                    </a:cubicBezTo>
                    <a:cubicBezTo>
                      <a:pt x="27" y="57"/>
                      <a:pt x="27" y="57"/>
                      <a:pt x="27" y="57"/>
                    </a:cubicBezTo>
                    <a:cubicBezTo>
                      <a:pt x="27" y="65"/>
                      <a:pt x="29" y="71"/>
                      <a:pt x="31" y="75"/>
                    </a:cubicBezTo>
                    <a:cubicBezTo>
                      <a:pt x="34" y="79"/>
                      <a:pt x="38" y="81"/>
                      <a:pt x="45" y="81"/>
                    </a:cubicBezTo>
                    <a:cubicBezTo>
                      <a:pt x="52" y="81"/>
                      <a:pt x="58" y="79"/>
                      <a:pt x="61" y="75"/>
                    </a:cubicBezTo>
                    <a:cubicBezTo>
                      <a:pt x="65" y="70"/>
                      <a:pt x="66" y="63"/>
                      <a:pt x="66" y="53"/>
                    </a:cubicBezTo>
                    <a:cubicBezTo>
                      <a:pt x="66" y="0"/>
                      <a:pt x="66" y="0"/>
                      <a:pt x="66" y="0"/>
                    </a:cubicBezTo>
                    <a:cubicBezTo>
                      <a:pt x="94" y="0"/>
                      <a:pt x="94" y="0"/>
                      <a:pt x="94" y="0"/>
                    </a:cubicBezTo>
                    <a:cubicBezTo>
                      <a:pt x="94" y="100"/>
                      <a:pt x="94" y="100"/>
                      <a:pt x="94" y="100"/>
                    </a:cubicBezTo>
                    <a:lnTo>
                      <a:pt x="68" y="1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46" name="Freeform 17"/>
              <p:cNvSpPr>
                <a:spLocks/>
              </p:cNvSpPr>
              <p:nvPr userDrawn="1"/>
            </p:nvSpPr>
            <p:spPr bwMode="auto">
              <a:xfrm>
                <a:off x="1489075" y="4427538"/>
                <a:ext cx="120650" cy="136525"/>
              </a:xfrm>
              <a:custGeom>
                <a:avLst/>
                <a:gdLst>
                  <a:gd name="T0" fmla="*/ 28 w 93"/>
                  <a:gd name="T1" fmla="*/ 78 h 106"/>
                  <a:gd name="T2" fmla="*/ 33 w 93"/>
                  <a:gd name="T3" fmla="*/ 84 h 106"/>
                  <a:gd name="T4" fmla="*/ 40 w 93"/>
                  <a:gd name="T5" fmla="*/ 87 h 106"/>
                  <a:gd name="T6" fmla="*/ 47 w 93"/>
                  <a:gd name="T7" fmla="*/ 88 h 106"/>
                  <a:gd name="T8" fmla="*/ 54 w 93"/>
                  <a:gd name="T9" fmla="*/ 87 h 106"/>
                  <a:gd name="T10" fmla="*/ 59 w 93"/>
                  <a:gd name="T11" fmla="*/ 85 h 106"/>
                  <a:gd name="T12" fmla="*/ 64 w 93"/>
                  <a:gd name="T13" fmla="*/ 81 h 106"/>
                  <a:gd name="T14" fmla="*/ 65 w 93"/>
                  <a:gd name="T15" fmla="*/ 75 h 106"/>
                  <a:gd name="T16" fmla="*/ 57 w 93"/>
                  <a:gd name="T17" fmla="*/ 65 h 106"/>
                  <a:gd name="T18" fmla="*/ 34 w 93"/>
                  <a:gd name="T19" fmla="*/ 59 h 106"/>
                  <a:gd name="T20" fmla="*/ 23 w 93"/>
                  <a:gd name="T21" fmla="*/ 56 h 106"/>
                  <a:gd name="T22" fmla="*/ 12 w 93"/>
                  <a:gd name="T23" fmla="*/ 51 h 106"/>
                  <a:gd name="T24" fmla="*/ 5 w 93"/>
                  <a:gd name="T25" fmla="*/ 44 h 106"/>
                  <a:gd name="T26" fmla="*/ 3 w 93"/>
                  <a:gd name="T27" fmla="*/ 33 h 106"/>
                  <a:gd name="T28" fmla="*/ 6 w 93"/>
                  <a:gd name="T29" fmla="*/ 17 h 106"/>
                  <a:gd name="T30" fmla="*/ 16 w 93"/>
                  <a:gd name="T31" fmla="*/ 7 h 106"/>
                  <a:gd name="T32" fmla="*/ 30 w 93"/>
                  <a:gd name="T33" fmla="*/ 2 h 106"/>
                  <a:gd name="T34" fmla="*/ 46 w 93"/>
                  <a:gd name="T35" fmla="*/ 0 h 106"/>
                  <a:gd name="T36" fmla="*/ 62 w 93"/>
                  <a:gd name="T37" fmla="*/ 2 h 106"/>
                  <a:gd name="T38" fmla="*/ 76 w 93"/>
                  <a:gd name="T39" fmla="*/ 7 h 106"/>
                  <a:gd name="T40" fmla="*/ 86 w 93"/>
                  <a:gd name="T41" fmla="*/ 17 h 106"/>
                  <a:gd name="T42" fmla="*/ 90 w 93"/>
                  <a:gd name="T43" fmla="*/ 32 h 106"/>
                  <a:gd name="T44" fmla="*/ 64 w 93"/>
                  <a:gd name="T45" fmla="*/ 32 h 106"/>
                  <a:gd name="T46" fmla="*/ 58 w 93"/>
                  <a:gd name="T47" fmla="*/ 22 h 106"/>
                  <a:gd name="T48" fmla="*/ 45 w 93"/>
                  <a:gd name="T49" fmla="*/ 19 h 106"/>
                  <a:gd name="T50" fmla="*/ 40 w 93"/>
                  <a:gd name="T51" fmla="*/ 19 h 106"/>
                  <a:gd name="T52" fmla="*/ 35 w 93"/>
                  <a:gd name="T53" fmla="*/ 20 h 106"/>
                  <a:gd name="T54" fmla="*/ 32 w 93"/>
                  <a:gd name="T55" fmla="*/ 23 h 106"/>
                  <a:gd name="T56" fmla="*/ 30 w 93"/>
                  <a:gd name="T57" fmla="*/ 28 h 106"/>
                  <a:gd name="T58" fmla="*/ 33 w 93"/>
                  <a:gd name="T59" fmla="*/ 34 h 106"/>
                  <a:gd name="T60" fmla="*/ 40 w 93"/>
                  <a:gd name="T61" fmla="*/ 38 h 106"/>
                  <a:gd name="T62" fmla="*/ 50 w 93"/>
                  <a:gd name="T63" fmla="*/ 40 h 106"/>
                  <a:gd name="T64" fmla="*/ 61 w 93"/>
                  <a:gd name="T65" fmla="*/ 43 h 106"/>
                  <a:gd name="T66" fmla="*/ 73 w 93"/>
                  <a:gd name="T67" fmla="*/ 46 h 106"/>
                  <a:gd name="T68" fmla="*/ 83 w 93"/>
                  <a:gd name="T69" fmla="*/ 51 h 106"/>
                  <a:gd name="T70" fmla="*/ 90 w 93"/>
                  <a:gd name="T71" fmla="*/ 59 h 106"/>
                  <a:gd name="T72" fmla="*/ 93 w 93"/>
                  <a:gd name="T73" fmla="*/ 71 h 106"/>
                  <a:gd name="T74" fmla="*/ 89 w 93"/>
                  <a:gd name="T75" fmla="*/ 88 h 106"/>
                  <a:gd name="T76" fmla="*/ 79 w 93"/>
                  <a:gd name="T77" fmla="*/ 98 h 106"/>
                  <a:gd name="T78" fmla="*/ 64 w 93"/>
                  <a:gd name="T79" fmla="*/ 104 h 106"/>
                  <a:gd name="T80" fmla="*/ 47 w 93"/>
                  <a:gd name="T81" fmla="*/ 106 h 106"/>
                  <a:gd name="T82" fmla="*/ 30 w 93"/>
                  <a:gd name="T83" fmla="*/ 104 h 106"/>
                  <a:gd name="T84" fmla="*/ 15 w 93"/>
                  <a:gd name="T85" fmla="*/ 98 h 106"/>
                  <a:gd name="T86" fmla="*/ 5 w 93"/>
                  <a:gd name="T87" fmla="*/ 87 h 106"/>
                  <a:gd name="T88" fmla="*/ 0 w 93"/>
                  <a:gd name="T89" fmla="*/ 71 h 106"/>
                  <a:gd name="T90" fmla="*/ 26 w 93"/>
                  <a:gd name="T91" fmla="*/ 71 h 106"/>
                  <a:gd name="T92" fmla="*/ 28 w 93"/>
                  <a:gd name="T93" fmla="*/ 7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3" h="106">
                    <a:moveTo>
                      <a:pt x="28" y="78"/>
                    </a:moveTo>
                    <a:cubicBezTo>
                      <a:pt x="29" y="80"/>
                      <a:pt x="31" y="82"/>
                      <a:pt x="33" y="84"/>
                    </a:cubicBezTo>
                    <a:cubicBezTo>
                      <a:pt x="35" y="85"/>
                      <a:pt x="37" y="86"/>
                      <a:pt x="40" y="87"/>
                    </a:cubicBezTo>
                    <a:cubicBezTo>
                      <a:pt x="42" y="87"/>
                      <a:pt x="45" y="88"/>
                      <a:pt x="47" y="88"/>
                    </a:cubicBezTo>
                    <a:cubicBezTo>
                      <a:pt x="49" y="88"/>
                      <a:pt x="51" y="87"/>
                      <a:pt x="54" y="87"/>
                    </a:cubicBezTo>
                    <a:cubicBezTo>
                      <a:pt x="56" y="86"/>
                      <a:pt x="58" y="86"/>
                      <a:pt x="59" y="85"/>
                    </a:cubicBezTo>
                    <a:cubicBezTo>
                      <a:pt x="61" y="84"/>
                      <a:pt x="63" y="82"/>
                      <a:pt x="64" y="81"/>
                    </a:cubicBezTo>
                    <a:cubicBezTo>
                      <a:pt x="65" y="79"/>
                      <a:pt x="65" y="77"/>
                      <a:pt x="65" y="75"/>
                    </a:cubicBezTo>
                    <a:cubicBezTo>
                      <a:pt x="65" y="71"/>
                      <a:pt x="63" y="68"/>
                      <a:pt x="57" y="65"/>
                    </a:cubicBezTo>
                    <a:cubicBezTo>
                      <a:pt x="52" y="63"/>
                      <a:pt x="44" y="61"/>
                      <a:pt x="34" y="59"/>
                    </a:cubicBezTo>
                    <a:cubicBezTo>
                      <a:pt x="30" y="58"/>
                      <a:pt x="26" y="57"/>
                      <a:pt x="23" y="56"/>
                    </a:cubicBezTo>
                    <a:cubicBezTo>
                      <a:pt x="19" y="55"/>
                      <a:pt x="15" y="53"/>
                      <a:pt x="12" y="51"/>
                    </a:cubicBezTo>
                    <a:cubicBezTo>
                      <a:pt x="9" y="49"/>
                      <a:pt x="7" y="47"/>
                      <a:pt x="5" y="44"/>
                    </a:cubicBezTo>
                    <a:cubicBezTo>
                      <a:pt x="3" y="41"/>
                      <a:pt x="3" y="37"/>
                      <a:pt x="3" y="33"/>
                    </a:cubicBezTo>
                    <a:cubicBezTo>
                      <a:pt x="3" y="26"/>
                      <a:pt x="4" y="21"/>
                      <a:pt x="6" y="17"/>
                    </a:cubicBezTo>
                    <a:cubicBezTo>
                      <a:pt x="9" y="13"/>
                      <a:pt x="12" y="9"/>
                      <a:pt x="16" y="7"/>
                    </a:cubicBezTo>
                    <a:cubicBezTo>
                      <a:pt x="20" y="4"/>
                      <a:pt x="25" y="3"/>
                      <a:pt x="30" y="2"/>
                    </a:cubicBezTo>
                    <a:cubicBezTo>
                      <a:pt x="35" y="1"/>
                      <a:pt x="41" y="0"/>
                      <a:pt x="46" y="0"/>
                    </a:cubicBezTo>
                    <a:cubicBezTo>
                      <a:pt x="52" y="0"/>
                      <a:pt x="57" y="1"/>
                      <a:pt x="62" y="2"/>
                    </a:cubicBezTo>
                    <a:cubicBezTo>
                      <a:pt x="67" y="3"/>
                      <a:pt x="72" y="5"/>
                      <a:pt x="76" y="7"/>
                    </a:cubicBezTo>
                    <a:cubicBezTo>
                      <a:pt x="80" y="10"/>
                      <a:pt x="83" y="13"/>
                      <a:pt x="86" y="17"/>
                    </a:cubicBezTo>
                    <a:cubicBezTo>
                      <a:pt x="88" y="21"/>
                      <a:pt x="90" y="26"/>
                      <a:pt x="90" y="32"/>
                    </a:cubicBezTo>
                    <a:cubicBezTo>
                      <a:pt x="64" y="32"/>
                      <a:pt x="64" y="32"/>
                      <a:pt x="64" y="32"/>
                    </a:cubicBezTo>
                    <a:cubicBezTo>
                      <a:pt x="64" y="27"/>
                      <a:pt x="62" y="23"/>
                      <a:pt x="58" y="22"/>
                    </a:cubicBezTo>
                    <a:cubicBezTo>
                      <a:pt x="54" y="20"/>
                      <a:pt x="50" y="19"/>
                      <a:pt x="45" y="19"/>
                    </a:cubicBezTo>
                    <a:cubicBezTo>
                      <a:pt x="44" y="19"/>
                      <a:pt x="42" y="19"/>
                      <a:pt x="40" y="19"/>
                    </a:cubicBezTo>
                    <a:cubicBezTo>
                      <a:pt x="38" y="19"/>
                      <a:pt x="37" y="20"/>
                      <a:pt x="35" y="20"/>
                    </a:cubicBezTo>
                    <a:cubicBezTo>
                      <a:pt x="34" y="21"/>
                      <a:pt x="33" y="22"/>
                      <a:pt x="32" y="23"/>
                    </a:cubicBezTo>
                    <a:cubicBezTo>
                      <a:pt x="31" y="24"/>
                      <a:pt x="30" y="26"/>
                      <a:pt x="30" y="28"/>
                    </a:cubicBezTo>
                    <a:cubicBezTo>
                      <a:pt x="30" y="31"/>
                      <a:pt x="31" y="33"/>
                      <a:pt x="33" y="34"/>
                    </a:cubicBezTo>
                    <a:cubicBezTo>
                      <a:pt x="35" y="36"/>
                      <a:pt x="37" y="37"/>
                      <a:pt x="40" y="38"/>
                    </a:cubicBezTo>
                    <a:cubicBezTo>
                      <a:pt x="43" y="39"/>
                      <a:pt x="46" y="40"/>
                      <a:pt x="50" y="40"/>
                    </a:cubicBezTo>
                    <a:cubicBezTo>
                      <a:pt x="54" y="41"/>
                      <a:pt x="57" y="42"/>
                      <a:pt x="61" y="43"/>
                    </a:cubicBezTo>
                    <a:cubicBezTo>
                      <a:pt x="65" y="44"/>
                      <a:pt x="69" y="45"/>
                      <a:pt x="73" y="46"/>
                    </a:cubicBezTo>
                    <a:cubicBezTo>
                      <a:pt x="77" y="48"/>
                      <a:pt x="80" y="49"/>
                      <a:pt x="83" y="51"/>
                    </a:cubicBezTo>
                    <a:cubicBezTo>
                      <a:pt x="86" y="54"/>
                      <a:pt x="88" y="56"/>
                      <a:pt x="90" y="59"/>
                    </a:cubicBezTo>
                    <a:cubicBezTo>
                      <a:pt x="92" y="63"/>
                      <a:pt x="93" y="66"/>
                      <a:pt x="93" y="71"/>
                    </a:cubicBezTo>
                    <a:cubicBezTo>
                      <a:pt x="93" y="78"/>
                      <a:pt x="92" y="83"/>
                      <a:pt x="89" y="88"/>
                    </a:cubicBezTo>
                    <a:cubicBezTo>
                      <a:pt x="86" y="92"/>
                      <a:pt x="83" y="96"/>
                      <a:pt x="79" y="98"/>
                    </a:cubicBezTo>
                    <a:cubicBezTo>
                      <a:pt x="74" y="101"/>
                      <a:pt x="69" y="103"/>
                      <a:pt x="64" y="104"/>
                    </a:cubicBezTo>
                    <a:cubicBezTo>
                      <a:pt x="59" y="105"/>
                      <a:pt x="53" y="106"/>
                      <a:pt x="47" y="106"/>
                    </a:cubicBezTo>
                    <a:cubicBezTo>
                      <a:pt x="41" y="106"/>
                      <a:pt x="36" y="105"/>
                      <a:pt x="30" y="104"/>
                    </a:cubicBezTo>
                    <a:cubicBezTo>
                      <a:pt x="25" y="103"/>
                      <a:pt x="20" y="101"/>
                      <a:pt x="15" y="98"/>
                    </a:cubicBezTo>
                    <a:cubicBezTo>
                      <a:pt x="11" y="95"/>
                      <a:pt x="8" y="92"/>
                      <a:pt x="5" y="87"/>
                    </a:cubicBezTo>
                    <a:cubicBezTo>
                      <a:pt x="2" y="83"/>
                      <a:pt x="0" y="77"/>
                      <a:pt x="0" y="71"/>
                    </a:cubicBezTo>
                    <a:cubicBezTo>
                      <a:pt x="26" y="71"/>
                      <a:pt x="26" y="71"/>
                      <a:pt x="26" y="71"/>
                    </a:cubicBezTo>
                    <a:cubicBezTo>
                      <a:pt x="26" y="74"/>
                      <a:pt x="27" y="76"/>
                      <a:pt x="28" y="7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47" name="Freeform 18"/>
              <p:cNvSpPr>
                <a:spLocks noEditPoints="1"/>
              </p:cNvSpPr>
              <p:nvPr userDrawn="1"/>
            </p:nvSpPr>
            <p:spPr bwMode="auto">
              <a:xfrm>
                <a:off x="1627188" y="4383088"/>
                <a:ext cx="36513" cy="177800"/>
              </a:xfrm>
              <a:custGeom>
                <a:avLst/>
                <a:gdLst>
                  <a:gd name="T0" fmla="*/ 0 w 23"/>
                  <a:gd name="T1" fmla="*/ 18 h 112"/>
                  <a:gd name="T2" fmla="*/ 0 w 23"/>
                  <a:gd name="T3" fmla="*/ 0 h 112"/>
                  <a:gd name="T4" fmla="*/ 23 w 23"/>
                  <a:gd name="T5" fmla="*/ 0 h 112"/>
                  <a:gd name="T6" fmla="*/ 23 w 23"/>
                  <a:gd name="T7" fmla="*/ 18 h 112"/>
                  <a:gd name="T8" fmla="*/ 0 w 23"/>
                  <a:gd name="T9" fmla="*/ 18 h 112"/>
                  <a:gd name="T10" fmla="*/ 23 w 23"/>
                  <a:gd name="T11" fmla="*/ 31 h 112"/>
                  <a:gd name="T12" fmla="*/ 23 w 23"/>
                  <a:gd name="T13" fmla="*/ 112 h 112"/>
                  <a:gd name="T14" fmla="*/ 0 w 23"/>
                  <a:gd name="T15" fmla="*/ 112 h 112"/>
                  <a:gd name="T16" fmla="*/ 0 w 23"/>
                  <a:gd name="T17" fmla="*/ 31 h 112"/>
                  <a:gd name="T18" fmla="*/ 23 w 23"/>
                  <a:gd name="T19" fmla="*/ 31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112">
                    <a:moveTo>
                      <a:pt x="0" y="18"/>
                    </a:moveTo>
                    <a:lnTo>
                      <a:pt x="0" y="0"/>
                    </a:lnTo>
                    <a:lnTo>
                      <a:pt x="23" y="0"/>
                    </a:lnTo>
                    <a:lnTo>
                      <a:pt x="23" y="18"/>
                    </a:lnTo>
                    <a:lnTo>
                      <a:pt x="0" y="18"/>
                    </a:lnTo>
                    <a:close/>
                    <a:moveTo>
                      <a:pt x="23" y="31"/>
                    </a:moveTo>
                    <a:lnTo>
                      <a:pt x="23" y="112"/>
                    </a:lnTo>
                    <a:lnTo>
                      <a:pt x="0" y="112"/>
                    </a:lnTo>
                    <a:lnTo>
                      <a:pt x="0" y="31"/>
                    </a:lnTo>
                    <a:lnTo>
                      <a:pt x="23"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48" name="Freeform 19"/>
              <p:cNvSpPr>
                <a:spLocks/>
              </p:cNvSpPr>
              <p:nvPr userDrawn="1"/>
            </p:nvSpPr>
            <p:spPr bwMode="auto">
              <a:xfrm>
                <a:off x="1685925" y="4427538"/>
                <a:ext cx="122238" cy="133350"/>
              </a:xfrm>
              <a:custGeom>
                <a:avLst/>
                <a:gdLst>
                  <a:gd name="T0" fmla="*/ 26 w 94"/>
                  <a:gd name="T1" fmla="*/ 3 h 103"/>
                  <a:gd name="T2" fmla="*/ 26 w 94"/>
                  <a:gd name="T3" fmla="*/ 17 h 103"/>
                  <a:gd name="T4" fmla="*/ 27 w 94"/>
                  <a:gd name="T5" fmla="*/ 17 h 103"/>
                  <a:gd name="T6" fmla="*/ 40 w 94"/>
                  <a:gd name="T7" fmla="*/ 4 h 103"/>
                  <a:gd name="T8" fmla="*/ 57 w 94"/>
                  <a:gd name="T9" fmla="*/ 0 h 103"/>
                  <a:gd name="T10" fmla="*/ 76 w 94"/>
                  <a:gd name="T11" fmla="*/ 3 h 103"/>
                  <a:gd name="T12" fmla="*/ 87 w 94"/>
                  <a:gd name="T13" fmla="*/ 12 h 103"/>
                  <a:gd name="T14" fmla="*/ 92 w 94"/>
                  <a:gd name="T15" fmla="*/ 25 h 103"/>
                  <a:gd name="T16" fmla="*/ 94 w 94"/>
                  <a:gd name="T17" fmla="*/ 42 h 103"/>
                  <a:gd name="T18" fmla="*/ 94 w 94"/>
                  <a:gd name="T19" fmla="*/ 103 h 103"/>
                  <a:gd name="T20" fmla="*/ 67 w 94"/>
                  <a:gd name="T21" fmla="*/ 103 h 103"/>
                  <a:gd name="T22" fmla="*/ 67 w 94"/>
                  <a:gd name="T23" fmla="*/ 47 h 103"/>
                  <a:gd name="T24" fmla="*/ 63 w 94"/>
                  <a:gd name="T25" fmla="*/ 28 h 103"/>
                  <a:gd name="T26" fmla="*/ 49 w 94"/>
                  <a:gd name="T27" fmla="*/ 22 h 103"/>
                  <a:gd name="T28" fmla="*/ 33 w 94"/>
                  <a:gd name="T29" fmla="*/ 29 h 103"/>
                  <a:gd name="T30" fmla="*/ 28 w 94"/>
                  <a:gd name="T31" fmla="*/ 51 h 103"/>
                  <a:gd name="T32" fmla="*/ 28 w 94"/>
                  <a:gd name="T33" fmla="*/ 103 h 103"/>
                  <a:gd name="T34" fmla="*/ 0 w 94"/>
                  <a:gd name="T35" fmla="*/ 103 h 103"/>
                  <a:gd name="T36" fmla="*/ 0 w 94"/>
                  <a:gd name="T37" fmla="*/ 3 h 103"/>
                  <a:gd name="T38" fmla="*/ 26 w 94"/>
                  <a:gd name="T39" fmla="*/ 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4" h="103">
                    <a:moveTo>
                      <a:pt x="26" y="3"/>
                    </a:moveTo>
                    <a:cubicBezTo>
                      <a:pt x="26" y="17"/>
                      <a:pt x="26" y="17"/>
                      <a:pt x="26" y="17"/>
                    </a:cubicBezTo>
                    <a:cubicBezTo>
                      <a:pt x="27" y="17"/>
                      <a:pt x="27" y="17"/>
                      <a:pt x="27" y="17"/>
                    </a:cubicBezTo>
                    <a:cubicBezTo>
                      <a:pt x="30" y="11"/>
                      <a:pt x="35" y="7"/>
                      <a:pt x="40" y="4"/>
                    </a:cubicBezTo>
                    <a:cubicBezTo>
                      <a:pt x="46" y="2"/>
                      <a:pt x="52" y="0"/>
                      <a:pt x="57" y="0"/>
                    </a:cubicBezTo>
                    <a:cubicBezTo>
                      <a:pt x="65" y="0"/>
                      <a:pt x="71" y="1"/>
                      <a:pt x="76" y="3"/>
                    </a:cubicBezTo>
                    <a:cubicBezTo>
                      <a:pt x="80" y="5"/>
                      <a:pt x="84" y="8"/>
                      <a:pt x="87" y="12"/>
                    </a:cubicBezTo>
                    <a:cubicBezTo>
                      <a:pt x="89" y="15"/>
                      <a:pt x="91" y="20"/>
                      <a:pt x="92" y="25"/>
                    </a:cubicBezTo>
                    <a:cubicBezTo>
                      <a:pt x="94" y="30"/>
                      <a:pt x="94" y="35"/>
                      <a:pt x="94" y="42"/>
                    </a:cubicBezTo>
                    <a:cubicBezTo>
                      <a:pt x="94" y="103"/>
                      <a:pt x="94" y="103"/>
                      <a:pt x="94" y="103"/>
                    </a:cubicBezTo>
                    <a:cubicBezTo>
                      <a:pt x="67" y="103"/>
                      <a:pt x="67" y="103"/>
                      <a:pt x="67" y="103"/>
                    </a:cubicBezTo>
                    <a:cubicBezTo>
                      <a:pt x="67" y="47"/>
                      <a:pt x="67" y="47"/>
                      <a:pt x="67" y="47"/>
                    </a:cubicBezTo>
                    <a:cubicBezTo>
                      <a:pt x="67" y="38"/>
                      <a:pt x="65" y="32"/>
                      <a:pt x="63" y="28"/>
                    </a:cubicBezTo>
                    <a:cubicBezTo>
                      <a:pt x="60" y="24"/>
                      <a:pt x="56" y="22"/>
                      <a:pt x="49" y="22"/>
                    </a:cubicBezTo>
                    <a:cubicBezTo>
                      <a:pt x="41" y="22"/>
                      <a:pt x="36" y="24"/>
                      <a:pt x="33" y="29"/>
                    </a:cubicBezTo>
                    <a:cubicBezTo>
                      <a:pt x="29" y="33"/>
                      <a:pt x="28" y="41"/>
                      <a:pt x="28" y="51"/>
                    </a:cubicBezTo>
                    <a:cubicBezTo>
                      <a:pt x="28" y="103"/>
                      <a:pt x="28" y="103"/>
                      <a:pt x="28" y="103"/>
                    </a:cubicBezTo>
                    <a:cubicBezTo>
                      <a:pt x="0" y="103"/>
                      <a:pt x="0" y="103"/>
                      <a:pt x="0" y="103"/>
                    </a:cubicBezTo>
                    <a:cubicBezTo>
                      <a:pt x="0" y="3"/>
                      <a:pt x="0" y="3"/>
                      <a:pt x="0" y="3"/>
                    </a:cubicBezTo>
                    <a:lnTo>
                      <a:pt x="26"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49" name="Freeform 20"/>
              <p:cNvSpPr>
                <a:spLocks noEditPoints="1"/>
              </p:cNvSpPr>
              <p:nvPr userDrawn="1"/>
            </p:nvSpPr>
            <p:spPr bwMode="auto">
              <a:xfrm>
                <a:off x="1824038" y="4427538"/>
                <a:ext cx="128588" cy="136525"/>
              </a:xfrm>
              <a:custGeom>
                <a:avLst/>
                <a:gdLst>
                  <a:gd name="T0" fmla="*/ 34 w 100"/>
                  <a:gd name="T1" fmla="*/ 79 h 106"/>
                  <a:gd name="T2" fmla="*/ 52 w 100"/>
                  <a:gd name="T3" fmla="*/ 85 h 106"/>
                  <a:gd name="T4" fmla="*/ 67 w 100"/>
                  <a:gd name="T5" fmla="*/ 81 h 106"/>
                  <a:gd name="T6" fmla="*/ 74 w 100"/>
                  <a:gd name="T7" fmla="*/ 72 h 106"/>
                  <a:gd name="T8" fmla="*/ 98 w 100"/>
                  <a:gd name="T9" fmla="*/ 72 h 106"/>
                  <a:gd name="T10" fmla="*/ 80 w 100"/>
                  <a:gd name="T11" fmla="*/ 98 h 106"/>
                  <a:gd name="T12" fmla="*/ 51 w 100"/>
                  <a:gd name="T13" fmla="*/ 106 h 106"/>
                  <a:gd name="T14" fmla="*/ 30 w 100"/>
                  <a:gd name="T15" fmla="*/ 102 h 106"/>
                  <a:gd name="T16" fmla="*/ 14 w 100"/>
                  <a:gd name="T17" fmla="*/ 91 h 106"/>
                  <a:gd name="T18" fmla="*/ 4 w 100"/>
                  <a:gd name="T19" fmla="*/ 75 h 106"/>
                  <a:gd name="T20" fmla="*/ 0 w 100"/>
                  <a:gd name="T21" fmla="*/ 53 h 106"/>
                  <a:gd name="T22" fmla="*/ 4 w 100"/>
                  <a:gd name="T23" fmla="*/ 32 h 106"/>
                  <a:gd name="T24" fmla="*/ 14 w 100"/>
                  <a:gd name="T25" fmla="*/ 16 h 106"/>
                  <a:gd name="T26" fmla="*/ 31 w 100"/>
                  <a:gd name="T27" fmla="*/ 4 h 106"/>
                  <a:gd name="T28" fmla="*/ 51 w 100"/>
                  <a:gd name="T29" fmla="*/ 0 h 106"/>
                  <a:gd name="T30" fmla="*/ 74 w 100"/>
                  <a:gd name="T31" fmla="*/ 5 h 106"/>
                  <a:gd name="T32" fmla="*/ 89 w 100"/>
                  <a:gd name="T33" fmla="*/ 19 h 106"/>
                  <a:gd name="T34" fmla="*/ 98 w 100"/>
                  <a:gd name="T35" fmla="*/ 38 h 106"/>
                  <a:gd name="T36" fmla="*/ 100 w 100"/>
                  <a:gd name="T37" fmla="*/ 60 h 106"/>
                  <a:gd name="T38" fmla="*/ 28 w 100"/>
                  <a:gd name="T39" fmla="*/ 60 h 106"/>
                  <a:gd name="T40" fmla="*/ 34 w 100"/>
                  <a:gd name="T41" fmla="*/ 79 h 106"/>
                  <a:gd name="T42" fmla="*/ 66 w 100"/>
                  <a:gd name="T43" fmla="*/ 27 h 106"/>
                  <a:gd name="T44" fmla="*/ 51 w 100"/>
                  <a:gd name="T45" fmla="*/ 21 h 106"/>
                  <a:gd name="T46" fmla="*/ 40 w 100"/>
                  <a:gd name="T47" fmla="*/ 23 h 106"/>
                  <a:gd name="T48" fmla="*/ 33 w 100"/>
                  <a:gd name="T49" fmla="*/ 29 h 106"/>
                  <a:gd name="T50" fmla="*/ 29 w 100"/>
                  <a:gd name="T51" fmla="*/ 36 h 106"/>
                  <a:gd name="T52" fmla="*/ 28 w 100"/>
                  <a:gd name="T53" fmla="*/ 42 h 106"/>
                  <a:gd name="T54" fmla="*/ 72 w 100"/>
                  <a:gd name="T55" fmla="*/ 42 h 106"/>
                  <a:gd name="T56" fmla="*/ 66 w 100"/>
                  <a:gd name="T57" fmla="*/ 27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0" h="106">
                    <a:moveTo>
                      <a:pt x="34" y="79"/>
                    </a:moveTo>
                    <a:cubicBezTo>
                      <a:pt x="39" y="83"/>
                      <a:pt x="45" y="85"/>
                      <a:pt x="52" y="85"/>
                    </a:cubicBezTo>
                    <a:cubicBezTo>
                      <a:pt x="58" y="85"/>
                      <a:pt x="63" y="84"/>
                      <a:pt x="67" y="81"/>
                    </a:cubicBezTo>
                    <a:cubicBezTo>
                      <a:pt x="71" y="78"/>
                      <a:pt x="73" y="75"/>
                      <a:pt x="74" y="72"/>
                    </a:cubicBezTo>
                    <a:cubicBezTo>
                      <a:pt x="98" y="72"/>
                      <a:pt x="98" y="72"/>
                      <a:pt x="98" y="72"/>
                    </a:cubicBezTo>
                    <a:cubicBezTo>
                      <a:pt x="94" y="84"/>
                      <a:pt x="88" y="93"/>
                      <a:pt x="80" y="98"/>
                    </a:cubicBezTo>
                    <a:cubicBezTo>
                      <a:pt x="72" y="103"/>
                      <a:pt x="63" y="106"/>
                      <a:pt x="51" y="106"/>
                    </a:cubicBezTo>
                    <a:cubicBezTo>
                      <a:pt x="43" y="106"/>
                      <a:pt x="36" y="104"/>
                      <a:pt x="30" y="102"/>
                    </a:cubicBezTo>
                    <a:cubicBezTo>
                      <a:pt x="24" y="99"/>
                      <a:pt x="18" y="96"/>
                      <a:pt x="14" y="91"/>
                    </a:cubicBezTo>
                    <a:cubicBezTo>
                      <a:pt x="10" y="87"/>
                      <a:pt x="6" y="81"/>
                      <a:pt x="4" y="75"/>
                    </a:cubicBezTo>
                    <a:cubicBezTo>
                      <a:pt x="1" y="68"/>
                      <a:pt x="0" y="61"/>
                      <a:pt x="0" y="53"/>
                    </a:cubicBezTo>
                    <a:cubicBezTo>
                      <a:pt x="0" y="46"/>
                      <a:pt x="1" y="39"/>
                      <a:pt x="4" y="32"/>
                    </a:cubicBezTo>
                    <a:cubicBezTo>
                      <a:pt x="6" y="26"/>
                      <a:pt x="10" y="20"/>
                      <a:pt x="14" y="16"/>
                    </a:cubicBezTo>
                    <a:cubicBezTo>
                      <a:pt x="19" y="11"/>
                      <a:pt x="24" y="7"/>
                      <a:pt x="31" y="4"/>
                    </a:cubicBezTo>
                    <a:cubicBezTo>
                      <a:pt x="37" y="2"/>
                      <a:pt x="44" y="0"/>
                      <a:pt x="51" y="0"/>
                    </a:cubicBezTo>
                    <a:cubicBezTo>
                      <a:pt x="60" y="0"/>
                      <a:pt x="67" y="2"/>
                      <a:pt x="74" y="5"/>
                    </a:cubicBezTo>
                    <a:cubicBezTo>
                      <a:pt x="80" y="9"/>
                      <a:pt x="85" y="13"/>
                      <a:pt x="89" y="19"/>
                    </a:cubicBezTo>
                    <a:cubicBezTo>
                      <a:pt x="93" y="24"/>
                      <a:pt x="96" y="30"/>
                      <a:pt x="98" y="38"/>
                    </a:cubicBezTo>
                    <a:cubicBezTo>
                      <a:pt x="100" y="45"/>
                      <a:pt x="100" y="52"/>
                      <a:pt x="100" y="60"/>
                    </a:cubicBezTo>
                    <a:cubicBezTo>
                      <a:pt x="28" y="60"/>
                      <a:pt x="28" y="60"/>
                      <a:pt x="28" y="60"/>
                    </a:cubicBezTo>
                    <a:cubicBezTo>
                      <a:pt x="28" y="69"/>
                      <a:pt x="30" y="75"/>
                      <a:pt x="34" y="79"/>
                    </a:cubicBezTo>
                    <a:close/>
                    <a:moveTo>
                      <a:pt x="66" y="27"/>
                    </a:moveTo>
                    <a:cubicBezTo>
                      <a:pt x="62" y="23"/>
                      <a:pt x="57" y="21"/>
                      <a:pt x="51" y="21"/>
                    </a:cubicBezTo>
                    <a:cubicBezTo>
                      <a:pt x="46" y="21"/>
                      <a:pt x="43" y="22"/>
                      <a:pt x="40" y="23"/>
                    </a:cubicBezTo>
                    <a:cubicBezTo>
                      <a:pt x="37" y="25"/>
                      <a:pt x="34" y="27"/>
                      <a:pt x="33" y="29"/>
                    </a:cubicBezTo>
                    <a:cubicBezTo>
                      <a:pt x="31" y="31"/>
                      <a:pt x="30" y="33"/>
                      <a:pt x="29" y="36"/>
                    </a:cubicBezTo>
                    <a:cubicBezTo>
                      <a:pt x="28" y="38"/>
                      <a:pt x="28" y="40"/>
                      <a:pt x="28" y="42"/>
                    </a:cubicBezTo>
                    <a:cubicBezTo>
                      <a:pt x="72" y="42"/>
                      <a:pt x="72" y="42"/>
                      <a:pt x="72" y="42"/>
                    </a:cubicBezTo>
                    <a:cubicBezTo>
                      <a:pt x="71" y="35"/>
                      <a:pt x="69" y="30"/>
                      <a:pt x="66" y="27"/>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50" name="Freeform 21"/>
              <p:cNvSpPr>
                <a:spLocks/>
              </p:cNvSpPr>
              <p:nvPr userDrawn="1"/>
            </p:nvSpPr>
            <p:spPr bwMode="auto">
              <a:xfrm>
                <a:off x="1963738" y="4427538"/>
                <a:ext cx="119063" cy="136525"/>
              </a:xfrm>
              <a:custGeom>
                <a:avLst/>
                <a:gdLst>
                  <a:gd name="T0" fmla="*/ 28 w 93"/>
                  <a:gd name="T1" fmla="*/ 78 h 106"/>
                  <a:gd name="T2" fmla="*/ 33 w 93"/>
                  <a:gd name="T3" fmla="*/ 84 h 106"/>
                  <a:gd name="T4" fmla="*/ 39 w 93"/>
                  <a:gd name="T5" fmla="*/ 87 h 106"/>
                  <a:gd name="T6" fmla="*/ 47 w 93"/>
                  <a:gd name="T7" fmla="*/ 88 h 106"/>
                  <a:gd name="T8" fmla="*/ 53 w 93"/>
                  <a:gd name="T9" fmla="*/ 87 h 106"/>
                  <a:gd name="T10" fmla="*/ 59 w 93"/>
                  <a:gd name="T11" fmla="*/ 85 h 106"/>
                  <a:gd name="T12" fmla="*/ 63 w 93"/>
                  <a:gd name="T13" fmla="*/ 81 h 106"/>
                  <a:gd name="T14" fmla="*/ 65 w 93"/>
                  <a:gd name="T15" fmla="*/ 75 h 106"/>
                  <a:gd name="T16" fmla="*/ 57 w 93"/>
                  <a:gd name="T17" fmla="*/ 65 h 106"/>
                  <a:gd name="T18" fmla="*/ 34 w 93"/>
                  <a:gd name="T19" fmla="*/ 59 h 106"/>
                  <a:gd name="T20" fmla="*/ 22 w 93"/>
                  <a:gd name="T21" fmla="*/ 56 h 106"/>
                  <a:gd name="T22" fmla="*/ 12 w 93"/>
                  <a:gd name="T23" fmla="*/ 51 h 106"/>
                  <a:gd name="T24" fmla="*/ 5 w 93"/>
                  <a:gd name="T25" fmla="*/ 44 h 106"/>
                  <a:gd name="T26" fmla="*/ 2 w 93"/>
                  <a:gd name="T27" fmla="*/ 33 h 106"/>
                  <a:gd name="T28" fmla="*/ 6 w 93"/>
                  <a:gd name="T29" fmla="*/ 17 h 106"/>
                  <a:gd name="T30" fmla="*/ 16 w 93"/>
                  <a:gd name="T31" fmla="*/ 7 h 106"/>
                  <a:gd name="T32" fmla="*/ 30 w 93"/>
                  <a:gd name="T33" fmla="*/ 2 h 106"/>
                  <a:gd name="T34" fmla="*/ 46 w 93"/>
                  <a:gd name="T35" fmla="*/ 0 h 106"/>
                  <a:gd name="T36" fmla="*/ 62 w 93"/>
                  <a:gd name="T37" fmla="*/ 2 h 106"/>
                  <a:gd name="T38" fmla="*/ 75 w 93"/>
                  <a:gd name="T39" fmla="*/ 7 h 106"/>
                  <a:gd name="T40" fmla="*/ 85 w 93"/>
                  <a:gd name="T41" fmla="*/ 17 h 106"/>
                  <a:gd name="T42" fmla="*/ 90 w 93"/>
                  <a:gd name="T43" fmla="*/ 32 h 106"/>
                  <a:gd name="T44" fmla="*/ 64 w 93"/>
                  <a:gd name="T45" fmla="*/ 32 h 106"/>
                  <a:gd name="T46" fmla="*/ 58 w 93"/>
                  <a:gd name="T47" fmla="*/ 22 h 106"/>
                  <a:gd name="T48" fmla="*/ 45 w 93"/>
                  <a:gd name="T49" fmla="*/ 19 h 106"/>
                  <a:gd name="T50" fmla="*/ 40 w 93"/>
                  <a:gd name="T51" fmla="*/ 19 h 106"/>
                  <a:gd name="T52" fmla="*/ 35 w 93"/>
                  <a:gd name="T53" fmla="*/ 20 h 106"/>
                  <a:gd name="T54" fmla="*/ 31 w 93"/>
                  <a:gd name="T55" fmla="*/ 23 h 106"/>
                  <a:gd name="T56" fmla="*/ 30 w 93"/>
                  <a:gd name="T57" fmla="*/ 28 h 106"/>
                  <a:gd name="T58" fmla="*/ 32 w 93"/>
                  <a:gd name="T59" fmla="*/ 34 h 106"/>
                  <a:gd name="T60" fmla="*/ 40 w 93"/>
                  <a:gd name="T61" fmla="*/ 38 h 106"/>
                  <a:gd name="T62" fmla="*/ 49 w 93"/>
                  <a:gd name="T63" fmla="*/ 40 h 106"/>
                  <a:gd name="T64" fmla="*/ 61 w 93"/>
                  <a:gd name="T65" fmla="*/ 43 h 106"/>
                  <a:gd name="T66" fmla="*/ 73 w 93"/>
                  <a:gd name="T67" fmla="*/ 46 h 106"/>
                  <a:gd name="T68" fmla="*/ 83 w 93"/>
                  <a:gd name="T69" fmla="*/ 51 h 106"/>
                  <a:gd name="T70" fmla="*/ 90 w 93"/>
                  <a:gd name="T71" fmla="*/ 59 h 106"/>
                  <a:gd name="T72" fmla="*/ 93 w 93"/>
                  <a:gd name="T73" fmla="*/ 71 h 106"/>
                  <a:gd name="T74" fmla="*/ 89 w 93"/>
                  <a:gd name="T75" fmla="*/ 88 h 106"/>
                  <a:gd name="T76" fmla="*/ 78 w 93"/>
                  <a:gd name="T77" fmla="*/ 98 h 106"/>
                  <a:gd name="T78" fmla="*/ 64 w 93"/>
                  <a:gd name="T79" fmla="*/ 104 h 106"/>
                  <a:gd name="T80" fmla="*/ 47 w 93"/>
                  <a:gd name="T81" fmla="*/ 106 h 106"/>
                  <a:gd name="T82" fmla="*/ 30 w 93"/>
                  <a:gd name="T83" fmla="*/ 104 h 106"/>
                  <a:gd name="T84" fmla="*/ 15 w 93"/>
                  <a:gd name="T85" fmla="*/ 98 h 106"/>
                  <a:gd name="T86" fmla="*/ 4 w 93"/>
                  <a:gd name="T87" fmla="*/ 87 h 106"/>
                  <a:gd name="T88" fmla="*/ 0 w 93"/>
                  <a:gd name="T89" fmla="*/ 71 h 106"/>
                  <a:gd name="T90" fmla="*/ 26 w 93"/>
                  <a:gd name="T91" fmla="*/ 71 h 106"/>
                  <a:gd name="T92" fmla="*/ 28 w 93"/>
                  <a:gd name="T93" fmla="*/ 7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3" h="106">
                    <a:moveTo>
                      <a:pt x="28" y="78"/>
                    </a:moveTo>
                    <a:cubicBezTo>
                      <a:pt x="29" y="80"/>
                      <a:pt x="31" y="82"/>
                      <a:pt x="33" y="84"/>
                    </a:cubicBezTo>
                    <a:cubicBezTo>
                      <a:pt x="35" y="85"/>
                      <a:pt x="37" y="86"/>
                      <a:pt x="39" y="87"/>
                    </a:cubicBezTo>
                    <a:cubicBezTo>
                      <a:pt x="42" y="87"/>
                      <a:pt x="44" y="88"/>
                      <a:pt x="47" y="88"/>
                    </a:cubicBezTo>
                    <a:cubicBezTo>
                      <a:pt x="49" y="88"/>
                      <a:pt x="51" y="87"/>
                      <a:pt x="53" y="87"/>
                    </a:cubicBezTo>
                    <a:cubicBezTo>
                      <a:pt x="55" y="86"/>
                      <a:pt x="57" y="86"/>
                      <a:pt x="59" y="85"/>
                    </a:cubicBezTo>
                    <a:cubicBezTo>
                      <a:pt x="61" y="84"/>
                      <a:pt x="62" y="82"/>
                      <a:pt x="63" y="81"/>
                    </a:cubicBezTo>
                    <a:cubicBezTo>
                      <a:pt x="65" y="79"/>
                      <a:pt x="65" y="77"/>
                      <a:pt x="65" y="75"/>
                    </a:cubicBezTo>
                    <a:cubicBezTo>
                      <a:pt x="65" y="71"/>
                      <a:pt x="62" y="68"/>
                      <a:pt x="57" y="65"/>
                    </a:cubicBezTo>
                    <a:cubicBezTo>
                      <a:pt x="51" y="63"/>
                      <a:pt x="44" y="61"/>
                      <a:pt x="34" y="59"/>
                    </a:cubicBezTo>
                    <a:cubicBezTo>
                      <a:pt x="30" y="58"/>
                      <a:pt x="26" y="57"/>
                      <a:pt x="22" y="56"/>
                    </a:cubicBezTo>
                    <a:cubicBezTo>
                      <a:pt x="18" y="55"/>
                      <a:pt x="15" y="53"/>
                      <a:pt x="12" y="51"/>
                    </a:cubicBezTo>
                    <a:cubicBezTo>
                      <a:pt x="9" y="49"/>
                      <a:pt x="7" y="47"/>
                      <a:pt x="5" y="44"/>
                    </a:cubicBezTo>
                    <a:cubicBezTo>
                      <a:pt x="3" y="41"/>
                      <a:pt x="2" y="37"/>
                      <a:pt x="2" y="33"/>
                    </a:cubicBezTo>
                    <a:cubicBezTo>
                      <a:pt x="2" y="26"/>
                      <a:pt x="3" y="21"/>
                      <a:pt x="6" y="17"/>
                    </a:cubicBezTo>
                    <a:cubicBezTo>
                      <a:pt x="9" y="13"/>
                      <a:pt x="12" y="9"/>
                      <a:pt x="16" y="7"/>
                    </a:cubicBezTo>
                    <a:cubicBezTo>
                      <a:pt x="20" y="4"/>
                      <a:pt x="25" y="3"/>
                      <a:pt x="30" y="2"/>
                    </a:cubicBezTo>
                    <a:cubicBezTo>
                      <a:pt x="35" y="1"/>
                      <a:pt x="40" y="0"/>
                      <a:pt x="46" y="0"/>
                    </a:cubicBezTo>
                    <a:cubicBezTo>
                      <a:pt x="51" y="0"/>
                      <a:pt x="56" y="1"/>
                      <a:pt x="62" y="2"/>
                    </a:cubicBezTo>
                    <a:cubicBezTo>
                      <a:pt x="67" y="3"/>
                      <a:pt x="71" y="5"/>
                      <a:pt x="75" y="7"/>
                    </a:cubicBezTo>
                    <a:cubicBezTo>
                      <a:pt x="79" y="10"/>
                      <a:pt x="83" y="13"/>
                      <a:pt x="85" y="17"/>
                    </a:cubicBezTo>
                    <a:cubicBezTo>
                      <a:pt x="88" y="21"/>
                      <a:pt x="89" y="26"/>
                      <a:pt x="90" y="32"/>
                    </a:cubicBezTo>
                    <a:cubicBezTo>
                      <a:pt x="64" y="32"/>
                      <a:pt x="64" y="32"/>
                      <a:pt x="64" y="32"/>
                    </a:cubicBezTo>
                    <a:cubicBezTo>
                      <a:pt x="63" y="27"/>
                      <a:pt x="61" y="23"/>
                      <a:pt x="58" y="22"/>
                    </a:cubicBezTo>
                    <a:cubicBezTo>
                      <a:pt x="54" y="20"/>
                      <a:pt x="50" y="19"/>
                      <a:pt x="45" y="19"/>
                    </a:cubicBezTo>
                    <a:cubicBezTo>
                      <a:pt x="43" y="19"/>
                      <a:pt x="42" y="19"/>
                      <a:pt x="40" y="19"/>
                    </a:cubicBezTo>
                    <a:cubicBezTo>
                      <a:pt x="38" y="19"/>
                      <a:pt x="37" y="20"/>
                      <a:pt x="35" y="20"/>
                    </a:cubicBezTo>
                    <a:cubicBezTo>
                      <a:pt x="34" y="21"/>
                      <a:pt x="32" y="22"/>
                      <a:pt x="31" y="23"/>
                    </a:cubicBezTo>
                    <a:cubicBezTo>
                      <a:pt x="30" y="24"/>
                      <a:pt x="30" y="26"/>
                      <a:pt x="30" y="28"/>
                    </a:cubicBezTo>
                    <a:cubicBezTo>
                      <a:pt x="30" y="31"/>
                      <a:pt x="31" y="33"/>
                      <a:pt x="32" y="34"/>
                    </a:cubicBezTo>
                    <a:cubicBezTo>
                      <a:pt x="34" y="36"/>
                      <a:pt x="37" y="37"/>
                      <a:pt x="40" y="38"/>
                    </a:cubicBezTo>
                    <a:cubicBezTo>
                      <a:pt x="42" y="39"/>
                      <a:pt x="46" y="40"/>
                      <a:pt x="49" y="40"/>
                    </a:cubicBezTo>
                    <a:cubicBezTo>
                      <a:pt x="53" y="41"/>
                      <a:pt x="57" y="42"/>
                      <a:pt x="61" y="43"/>
                    </a:cubicBezTo>
                    <a:cubicBezTo>
                      <a:pt x="65" y="44"/>
                      <a:pt x="69" y="45"/>
                      <a:pt x="73" y="46"/>
                    </a:cubicBezTo>
                    <a:cubicBezTo>
                      <a:pt x="76" y="48"/>
                      <a:pt x="80" y="49"/>
                      <a:pt x="83" y="51"/>
                    </a:cubicBezTo>
                    <a:cubicBezTo>
                      <a:pt x="86" y="54"/>
                      <a:pt x="88" y="56"/>
                      <a:pt x="90" y="59"/>
                    </a:cubicBezTo>
                    <a:cubicBezTo>
                      <a:pt x="92" y="63"/>
                      <a:pt x="93" y="66"/>
                      <a:pt x="93" y="71"/>
                    </a:cubicBezTo>
                    <a:cubicBezTo>
                      <a:pt x="93" y="78"/>
                      <a:pt x="91" y="83"/>
                      <a:pt x="89" y="88"/>
                    </a:cubicBezTo>
                    <a:cubicBezTo>
                      <a:pt x="86" y="92"/>
                      <a:pt x="83" y="96"/>
                      <a:pt x="78" y="98"/>
                    </a:cubicBezTo>
                    <a:cubicBezTo>
                      <a:pt x="74" y="101"/>
                      <a:pt x="69" y="103"/>
                      <a:pt x="64" y="104"/>
                    </a:cubicBezTo>
                    <a:cubicBezTo>
                      <a:pt x="58" y="105"/>
                      <a:pt x="53" y="106"/>
                      <a:pt x="47" y="106"/>
                    </a:cubicBezTo>
                    <a:cubicBezTo>
                      <a:pt x="41" y="106"/>
                      <a:pt x="35" y="105"/>
                      <a:pt x="30" y="104"/>
                    </a:cubicBezTo>
                    <a:cubicBezTo>
                      <a:pt x="24" y="103"/>
                      <a:pt x="19" y="101"/>
                      <a:pt x="15" y="98"/>
                    </a:cubicBezTo>
                    <a:cubicBezTo>
                      <a:pt x="11" y="95"/>
                      <a:pt x="7" y="92"/>
                      <a:pt x="4" y="87"/>
                    </a:cubicBezTo>
                    <a:cubicBezTo>
                      <a:pt x="2" y="83"/>
                      <a:pt x="0" y="77"/>
                      <a:pt x="0" y="71"/>
                    </a:cubicBezTo>
                    <a:cubicBezTo>
                      <a:pt x="26" y="71"/>
                      <a:pt x="26" y="71"/>
                      <a:pt x="26" y="71"/>
                    </a:cubicBezTo>
                    <a:cubicBezTo>
                      <a:pt x="26" y="74"/>
                      <a:pt x="27" y="76"/>
                      <a:pt x="28" y="7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51" name="Freeform 22"/>
              <p:cNvSpPr>
                <a:spLocks/>
              </p:cNvSpPr>
              <p:nvPr userDrawn="1"/>
            </p:nvSpPr>
            <p:spPr bwMode="auto">
              <a:xfrm>
                <a:off x="2093913" y="4427538"/>
                <a:ext cx="119063" cy="136525"/>
              </a:xfrm>
              <a:custGeom>
                <a:avLst/>
                <a:gdLst>
                  <a:gd name="T0" fmla="*/ 27 w 92"/>
                  <a:gd name="T1" fmla="*/ 78 h 106"/>
                  <a:gd name="T2" fmla="*/ 32 w 92"/>
                  <a:gd name="T3" fmla="*/ 84 h 106"/>
                  <a:gd name="T4" fmla="*/ 39 w 92"/>
                  <a:gd name="T5" fmla="*/ 87 h 106"/>
                  <a:gd name="T6" fmla="*/ 47 w 92"/>
                  <a:gd name="T7" fmla="*/ 88 h 106"/>
                  <a:gd name="T8" fmla="*/ 53 w 92"/>
                  <a:gd name="T9" fmla="*/ 87 h 106"/>
                  <a:gd name="T10" fmla="*/ 59 w 92"/>
                  <a:gd name="T11" fmla="*/ 85 h 106"/>
                  <a:gd name="T12" fmla="*/ 63 w 92"/>
                  <a:gd name="T13" fmla="*/ 81 h 106"/>
                  <a:gd name="T14" fmla="*/ 65 w 92"/>
                  <a:gd name="T15" fmla="*/ 75 h 106"/>
                  <a:gd name="T16" fmla="*/ 57 w 92"/>
                  <a:gd name="T17" fmla="*/ 65 h 106"/>
                  <a:gd name="T18" fmla="*/ 34 w 92"/>
                  <a:gd name="T19" fmla="*/ 59 h 106"/>
                  <a:gd name="T20" fmla="*/ 22 w 92"/>
                  <a:gd name="T21" fmla="*/ 56 h 106"/>
                  <a:gd name="T22" fmla="*/ 12 w 92"/>
                  <a:gd name="T23" fmla="*/ 51 h 106"/>
                  <a:gd name="T24" fmla="*/ 5 w 92"/>
                  <a:gd name="T25" fmla="*/ 44 h 106"/>
                  <a:gd name="T26" fmla="*/ 2 w 92"/>
                  <a:gd name="T27" fmla="*/ 33 h 106"/>
                  <a:gd name="T28" fmla="*/ 6 w 92"/>
                  <a:gd name="T29" fmla="*/ 17 h 106"/>
                  <a:gd name="T30" fmla="*/ 16 w 92"/>
                  <a:gd name="T31" fmla="*/ 7 h 106"/>
                  <a:gd name="T32" fmla="*/ 30 w 92"/>
                  <a:gd name="T33" fmla="*/ 2 h 106"/>
                  <a:gd name="T34" fmla="*/ 45 w 92"/>
                  <a:gd name="T35" fmla="*/ 0 h 106"/>
                  <a:gd name="T36" fmla="*/ 61 w 92"/>
                  <a:gd name="T37" fmla="*/ 2 h 106"/>
                  <a:gd name="T38" fmla="*/ 75 w 92"/>
                  <a:gd name="T39" fmla="*/ 7 h 106"/>
                  <a:gd name="T40" fmla="*/ 85 w 92"/>
                  <a:gd name="T41" fmla="*/ 17 h 106"/>
                  <a:gd name="T42" fmla="*/ 90 w 92"/>
                  <a:gd name="T43" fmla="*/ 32 h 106"/>
                  <a:gd name="T44" fmla="*/ 63 w 92"/>
                  <a:gd name="T45" fmla="*/ 32 h 106"/>
                  <a:gd name="T46" fmla="*/ 57 w 92"/>
                  <a:gd name="T47" fmla="*/ 22 h 106"/>
                  <a:gd name="T48" fmla="*/ 45 w 92"/>
                  <a:gd name="T49" fmla="*/ 19 h 106"/>
                  <a:gd name="T50" fmla="*/ 40 w 92"/>
                  <a:gd name="T51" fmla="*/ 19 h 106"/>
                  <a:gd name="T52" fmla="*/ 35 w 92"/>
                  <a:gd name="T53" fmla="*/ 20 h 106"/>
                  <a:gd name="T54" fmla="*/ 31 w 92"/>
                  <a:gd name="T55" fmla="*/ 23 h 106"/>
                  <a:gd name="T56" fmla="*/ 29 w 92"/>
                  <a:gd name="T57" fmla="*/ 28 h 106"/>
                  <a:gd name="T58" fmla="*/ 32 w 92"/>
                  <a:gd name="T59" fmla="*/ 34 h 106"/>
                  <a:gd name="T60" fmla="*/ 39 w 92"/>
                  <a:gd name="T61" fmla="*/ 38 h 106"/>
                  <a:gd name="T62" fmla="*/ 49 w 92"/>
                  <a:gd name="T63" fmla="*/ 40 h 106"/>
                  <a:gd name="T64" fmla="*/ 61 w 92"/>
                  <a:gd name="T65" fmla="*/ 43 h 106"/>
                  <a:gd name="T66" fmla="*/ 72 w 92"/>
                  <a:gd name="T67" fmla="*/ 46 h 106"/>
                  <a:gd name="T68" fmla="*/ 82 w 92"/>
                  <a:gd name="T69" fmla="*/ 51 h 106"/>
                  <a:gd name="T70" fmla="*/ 90 w 92"/>
                  <a:gd name="T71" fmla="*/ 59 h 106"/>
                  <a:gd name="T72" fmla="*/ 92 w 92"/>
                  <a:gd name="T73" fmla="*/ 71 h 106"/>
                  <a:gd name="T74" fmla="*/ 88 w 92"/>
                  <a:gd name="T75" fmla="*/ 88 h 106"/>
                  <a:gd name="T76" fmla="*/ 78 w 92"/>
                  <a:gd name="T77" fmla="*/ 98 h 106"/>
                  <a:gd name="T78" fmla="*/ 63 w 92"/>
                  <a:gd name="T79" fmla="*/ 104 h 106"/>
                  <a:gd name="T80" fmla="*/ 47 w 92"/>
                  <a:gd name="T81" fmla="*/ 106 h 106"/>
                  <a:gd name="T82" fmla="*/ 30 w 92"/>
                  <a:gd name="T83" fmla="*/ 104 h 106"/>
                  <a:gd name="T84" fmla="*/ 15 w 92"/>
                  <a:gd name="T85" fmla="*/ 98 h 106"/>
                  <a:gd name="T86" fmla="*/ 4 w 92"/>
                  <a:gd name="T87" fmla="*/ 87 h 106"/>
                  <a:gd name="T88" fmla="*/ 0 w 92"/>
                  <a:gd name="T89" fmla="*/ 71 h 106"/>
                  <a:gd name="T90" fmla="*/ 26 w 92"/>
                  <a:gd name="T91" fmla="*/ 71 h 106"/>
                  <a:gd name="T92" fmla="*/ 27 w 92"/>
                  <a:gd name="T93" fmla="*/ 7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2" h="106">
                    <a:moveTo>
                      <a:pt x="27" y="78"/>
                    </a:moveTo>
                    <a:cubicBezTo>
                      <a:pt x="29" y="80"/>
                      <a:pt x="30" y="82"/>
                      <a:pt x="32" y="84"/>
                    </a:cubicBezTo>
                    <a:cubicBezTo>
                      <a:pt x="34" y="85"/>
                      <a:pt x="36" y="86"/>
                      <a:pt x="39" y="87"/>
                    </a:cubicBezTo>
                    <a:cubicBezTo>
                      <a:pt x="41" y="87"/>
                      <a:pt x="44" y="88"/>
                      <a:pt x="47" y="88"/>
                    </a:cubicBezTo>
                    <a:cubicBezTo>
                      <a:pt x="49" y="88"/>
                      <a:pt x="51" y="87"/>
                      <a:pt x="53" y="87"/>
                    </a:cubicBezTo>
                    <a:cubicBezTo>
                      <a:pt x="55" y="86"/>
                      <a:pt x="57" y="86"/>
                      <a:pt x="59" y="85"/>
                    </a:cubicBezTo>
                    <a:cubicBezTo>
                      <a:pt x="60" y="84"/>
                      <a:pt x="62" y="82"/>
                      <a:pt x="63" y="81"/>
                    </a:cubicBezTo>
                    <a:cubicBezTo>
                      <a:pt x="64" y="79"/>
                      <a:pt x="65" y="77"/>
                      <a:pt x="65" y="75"/>
                    </a:cubicBezTo>
                    <a:cubicBezTo>
                      <a:pt x="65" y="71"/>
                      <a:pt x="62" y="68"/>
                      <a:pt x="57" y="65"/>
                    </a:cubicBezTo>
                    <a:cubicBezTo>
                      <a:pt x="51" y="63"/>
                      <a:pt x="43" y="61"/>
                      <a:pt x="34" y="59"/>
                    </a:cubicBezTo>
                    <a:cubicBezTo>
                      <a:pt x="30" y="58"/>
                      <a:pt x="26" y="57"/>
                      <a:pt x="22" y="56"/>
                    </a:cubicBezTo>
                    <a:cubicBezTo>
                      <a:pt x="18" y="55"/>
                      <a:pt x="15" y="53"/>
                      <a:pt x="12" y="51"/>
                    </a:cubicBezTo>
                    <a:cubicBezTo>
                      <a:pt x="9" y="49"/>
                      <a:pt x="6" y="47"/>
                      <a:pt x="5" y="44"/>
                    </a:cubicBezTo>
                    <a:cubicBezTo>
                      <a:pt x="3" y="41"/>
                      <a:pt x="2" y="37"/>
                      <a:pt x="2" y="33"/>
                    </a:cubicBezTo>
                    <a:cubicBezTo>
                      <a:pt x="2" y="26"/>
                      <a:pt x="3" y="21"/>
                      <a:pt x="6" y="17"/>
                    </a:cubicBezTo>
                    <a:cubicBezTo>
                      <a:pt x="8" y="13"/>
                      <a:pt x="11" y="9"/>
                      <a:pt x="16" y="7"/>
                    </a:cubicBezTo>
                    <a:cubicBezTo>
                      <a:pt x="20" y="4"/>
                      <a:pt x="24" y="3"/>
                      <a:pt x="30" y="2"/>
                    </a:cubicBezTo>
                    <a:cubicBezTo>
                      <a:pt x="35" y="1"/>
                      <a:pt x="40" y="0"/>
                      <a:pt x="45" y="0"/>
                    </a:cubicBezTo>
                    <a:cubicBezTo>
                      <a:pt x="51" y="0"/>
                      <a:pt x="56" y="1"/>
                      <a:pt x="61" y="2"/>
                    </a:cubicBezTo>
                    <a:cubicBezTo>
                      <a:pt x="66" y="3"/>
                      <a:pt x="71" y="5"/>
                      <a:pt x="75" y="7"/>
                    </a:cubicBezTo>
                    <a:cubicBezTo>
                      <a:pt x="79" y="10"/>
                      <a:pt x="82" y="13"/>
                      <a:pt x="85" y="17"/>
                    </a:cubicBezTo>
                    <a:cubicBezTo>
                      <a:pt x="87" y="21"/>
                      <a:pt x="89" y="26"/>
                      <a:pt x="90" y="32"/>
                    </a:cubicBezTo>
                    <a:cubicBezTo>
                      <a:pt x="63" y="32"/>
                      <a:pt x="63" y="32"/>
                      <a:pt x="63" y="32"/>
                    </a:cubicBezTo>
                    <a:cubicBezTo>
                      <a:pt x="63" y="27"/>
                      <a:pt x="61" y="23"/>
                      <a:pt x="57" y="22"/>
                    </a:cubicBezTo>
                    <a:cubicBezTo>
                      <a:pt x="54" y="20"/>
                      <a:pt x="50" y="19"/>
                      <a:pt x="45" y="19"/>
                    </a:cubicBezTo>
                    <a:cubicBezTo>
                      <a:pt x="43" y="19"/>
                      <a:pt x="41" y="19"/>
                      <a:pt x="40" y="19"/>
                    </a:cubicBezTo>
                    <a:cubicBezTo>
                      <a:pt x="38" y="19"/>
                      <a:pt x="36" y="20"/>
                      <a:pt x="35" y="20"/>
                    </a:cubicBezTo>
                    <a:cubicBezTo>
                      <a:pt x="33" y="21"/>
                      <a:pt x="32" y="22"/>
                      <a:pt x="31" y="23"/>
                    </a:cubicBezTo>
                    <a:cubicBezTo>
                      <a:pt x="30" y="24"/>
                      <a:pt x="29" y="26"/>
                      <a:pt x="29" y="28"/>
                    </a:cubicBezTo>
                    <a:cubicBezTo>
                      <a:pt x="29" y="31"/>
                      <a:pt x="30" y="33"/>
                      <a:pt x="32" y="34"/>
                    </a:cubicBezTo>
                    <a:cubicBezTo>
                      <a:pt x="34" y="36"/>
                      <a:pt x="36" y="37"/>
                      <a:pt x="39" y="38"/>
                    </a:cubicBezTo>
                    <a:cubicBezTo>
                      <a:pt x="42" y="39"/>
                      <a:pt x="45" y="40"/>
                      <a:pt x="49" y="40"/>
                    </a:cubicBezTo>
                    <a:cubicBezTo>
                      <a:pt x="53" y="41"/>
                      <a:pt x="57" y="42"/>
                      <a:pt x="61" y="43"/>
                    </a:cubicBezTo>
                    <a:cubicBezTo>
                      <a:pt x="65" y="44"/>
                      <a:pt x="68" y="45"/>
                      <a:pt x="72" y="46"/>
                    </a:cubicBezTo>
                    <a:cubicBezTo>
                      <a:pt x="76" y="48"/>
                      <a:pt x="79" y="49"/>
                      <a:pt x="82" y="51"/>
                    </a:cubicBezTo>
                    <a:cubicBezTo>
                      <a:pt x="85" y="54"/>
                      <a:pt x="88" y="56"/>
                      <a:pt x="90" y="59"/>
                    </a:cubicBezTo>
                    <a:cubicBezTo>
                      <a:pt x="91" y="63"/>
                      <a:pt x="92" y="66"/>
                      <a:pt x="92" y="71"/>
                    </a:cubicBezTo>
                    <a:cubicBezTo>
                      <a:pt x="92" y="78"/>
                      <a:pt x="91" y="83"/>
                      <a:pt x="88" y="88"/>
                    </a:cubicBezTo>
                    <a:cubicBezTo>
                      <a:pt x="86" y="92"/>
                      <a:pt x="82" y="96"/>
                      <a:pt x="78" y="98"/>
                    </a:cubicBezTo>
                    <a:cubicBezTo>
                      <a:pt x="74" y="101"/>
                      <a:pt x="69" y="103"/>
                      <a:pt x="63" y="104"/>
                    </a:cubicBezTo>
                    <a:cubicBezTo>
                      <a:pt x="58" y="105"/>
                      <a:pt x="52" y="106"/>
                      <a:pt x="47" y="106"/>
                    </a:cubicBezTo>
                    <a:cubicBezTo>
                      <a:pt x="41" y="106"/>
                      <a:pt x="35" y="105"/>
                      <a:pt x="30" y="104"/>
                    </a:cubicBezTo>
                    <a:cubicBezTo>
                      <a:pt x="24" y="103"/>
                      <a:pt x="19" y="101"/>
                      <a:pt x="15" y="98"/>
                    </a:cubicBezTo>
                    <a:cubicBezTo>
                      <a:pt x="10" y="95"/>
                      <a:pt x="7" y="92"/>
                      <a:pt x="4" y="87"/>
                    </a:cubicBezTo>
                    <a:cubicBezTo>
                      <a:pt x="1" y="83"/>
                      <a:pt x="0" y="77"/>
                      <a:pt x="0" y="71"/>
                    </a:cubicBezTo>
                    <a:cubicBezTo>
                      <a:pt x="26" y="71"/>
                      <a:pt x="26" y="71"/>
                      <a:pt x="26" y="71"/>
                    </a:cubicBezTo>
                    <a:cubicBezTo>
                      <a:pt x="26" y="74"/>
                      <a:pt x="26" y="76"/>
                      <a:pt x="27" y="7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52" name="Freeform 23"/>
              <p:cNvSpPr>
                <a:spLocks/>
              </p:cNvSpPr>
              <p:nvPr userDrawn="1"/>
            </p:nvSpPr>
            <p:spPr bwMode="auto">
              <a:xfrm>
                <a:off x="1173163" y="4627563"/>
                <a:ext cx="150813" cy="187325"/>
              </a:xfrm>
              <a:custGeom>
                <a:avLst/>
                <a:gdLst>
                  <a:gd name="T0" fmla="*/ 32 w 117"/>
                  <a:gd name="T1" fmla="*/ 108 h 145"/>
                  <a:gd name="T2" fmla="*/ 39 w 117"/>
                  <a:gd name="T3" fmla="*/ 116 h 145"/>
                  <a:gd name="T4" fmla="*/ 49 w 117"/>
                  <a:gd name="T5" fmla="*/ 120 h 145"/>
                  <a:gd name="T6" fmla="*/ 60 w 117"/>
                  <a:gd name="T7" fmla="*/ 122 h 145"/>
                  <a:gd name="T8" fmla="*/ 69 w 117"/>
                  <a:gd name="T9" fmla="*/ 121 h 145"/>
                  <a:gd name="T10" fmla="*/ 78 w 117"/>
                  <a:gd name="T11" fmla="*/ 118 h 145"/>
                  <a:gd name="T12" fmla="*/ 84 w 117"/>
                  <a:gd name="T13" fmla="*/ 113 h 145"/>
                  <a:gd name="T14" fmla="*/ 87 w 117"/>
                  <a:gd name="T15" fmla="*/ 104 h 145"/>
                  <a:gd name="T16" fmla="*/ 84 w 117"/>
                  <a:gd name="T17" fmla="*/ 95 h 145"/>
                  <a:gd name="T18" fmla="*/ 74 w 117"/>
                  <a:gd name="T19" fmla="*/ 90 h 145"/>
                  <a:gd name="T20" fmla="*/ 61 w 117"/>
                  <a:gd name="T21" fmla="*/ 85 h 145"/>
                  <a:gd name="T22" fmla="*/ 46 w 117"/>
                  <a:gd name="T23" fmla="*/ 82 h 145"/>
                  <a:gd name="T24" fmla="*/ 31 w 117"/>
                  <a:gd name="T25" fmla="*/ 77 h 145"/>
                  <a:gd name="T26" fmla="*/ 18 w 117"/>
                  <a:gd name="T27" fmla="*/ 70 h 145"/>
                  <a:gd name="T28" fmla="*/ 8 w 117"/>
                  <a:gd name="T29" fmla="*/ 58 h 145"/>
                  <a:gd name="T30" fmla="*/ 5 w 117"/>
                  <a:gd name="T31" fmla="*/ 42 h 145"/>
                  <a:gd name="T32" fmla="*/ 9 w 117"/>
                  <a:gd name="T33" fmla="*/ 24 h 145"/>
                  <a:gd name="T34" fmla="*/ 21 w 117"/>
                  <a:gd name="T35" fmla="*/ 11 h 145"/>
                  <a:gd name="T36" fmla="*/ 38 w 117"/>
                  <a:gd name="T37" fmla="*/ 3 h 145"/>
                  <a:gd name="T38" fmla="*/ 56 w 117"/>
                  <a:gd name="T39" fmla="*/ 0 h 145"/>
                  <a:gd name="T40" fmla="*/ 77 w 117"/>
                  <a:gd name="T41" fmla="*/ 3 h 145"/>
                  <a:gd name="T42" fmla="*/ 95 w 117"/>
                  <a:gd name="T43" fmla="*/ 11 h 145"/>
                  <a:gd name="T44" fmla="*/ 107 w 117"/>
                  <a:gd name="T45" fmla="*/ 25 h 145"/>
                  <a:gd name="T46" fmla="*/ 112 w 117"/>
                  <a:gd name="T47" fmla="*/ 45 h 145"/>
                  <a:gd name="T48" fmla="*/ 82 w 117"/>
                  <a:gd name="T49" fmla="*/ 45 h 145"/>
                  <a:gd name="T50" fmla="*/ 80 w 117"/>
                  <a:gd name="T51" fmla="*/ 35 h 145"/>
                  <a:gd name="T52" fmla="*/ 74 w 117"/>
                  <a:gd name="T53" fmla="*/ 28 h 145"/>
                  <a:gd name="T54" fmla="*/ 65 w 117"/>
                  <a:gd name="T55" fmla="*/ 25 h 145"/>
                  <a:gd name="T56" fmla="*/ 55 w 117"/>
                  <a:gd name="T57" fmla="*/ 24 h 145"/>
                  <a:gd name="T58" fmla="*/ 48 w 117"/>
                  <a:gd name="T59" fmla="*/ 25 h 145"/>
                  <a:gd name="T60" fmla="*/ 41 w 117"/>
                  <a:gd name="T61" fmla="*/ 28 h 145"/>
                  <a:gd name="T62" fmla="*/ 36 w 117"/>
                  <a:gd name="T63" fmla="*/ 32 h 145"/>
                  <a:gd name="T64" fmla="*/ 34 w 117"/>
                  <a:gd name="T65" fmla="*/ 40 h 145"/>
                  <a:gd name="T66" fmla="*/ 36 w 117"/>
                  <a:gd name="T67" fmla="*/ 46 h 145"/>
                  <a:gd name="T68" fmla="*/ 42 w 117"/>
                  <a:gd name="T69" fmla="*/ 51 h 145"/>
                  <a:gd name="T70" fmla="*/ 54 w 117"/>
                  <a:gd name="T71" fmla="*/ 55 h 145"/>
                  <a:gd name="T72" fmla="*/ 75 w 117"/>
                  <a:gd name="T73" fmla="*/ 61 h 145"/>
                  <a:gd name="T74" fmla="*/ 86 w 117"/>
                  <a:gd name="T75" fmla="*/ 63 h 145"/>
                  <a:gd name="T76" fmla="*/ 100 w 117"/>
                  <a:gd name="T77" fmla="*/ 70 h 145"/>
                  <a:gd name="T78" fmla="*/ 112 w 117"/>
                  <a:gd name="T79" fmla="*/ 82 h 145"/>
                  <a:gd name="T80" fmla="*/ 117 w 117"/>
                  <a:gd name="T81" fmla="*/ 101 h 145"/>
                  <a:gd name="T82" fmla="*/ 113 w 117"/>
                  <a:gd name="T83" fmla="*/ 119 h 145"/>
                  <a:gd name="T84" fmla="*/ 102 w 117"/>
                  <a:gd name="T85" fmla="*/ 133 h 145"/>
                  <a:gd name="T86" fmla="*/ 84 w 117"/>
                  <a:gd name="T87" fmla="*/ 142 h 145"/>
                  <a:gd name="T88" fmla="*/ 59 w 117"/>
                  <a:gd name="T89" fmla="*/ 145 h 145"/>
                  <a:gd name="T90" fmla="*/ 37 w 117"/>
                  <a:gd name="T91" fmla="*/ 142 h 145"/>
                  <a:gd name="T92" fmla="*/ 18 w 117"/>
                  <a:gd name="T93" fmla="*/ 134 h 145"/>
                  <a:gd name="T94" fmla="*/ 5 w 117"/>
                  <a:gd name="T95" fmla="*/ 118 h 145"/>
                  <a:gd name="T96" fmla="*/ 0 w 117"/>
                  <a:gd name="T97" fmla="*/ 96 h 145"/>
                  <a:gd name="T98" fmla="*/ 30 w 117"/>
                  <a:gd name="T99" fmla="*/ 96 h 145"/>
                  <a:gd name="T100" fmla="*/ 32 w 117"/>
                  <a:gd name="T101" fmla="*/ 108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7" h="145">
                    <a:moveTo>
                      <a:pt x="32" y="108"/>
                    </a:moveTo>
                    <a:cubicBezTo>
                      <a:pt x="34" y="111"/>
                      <a:pt x="36" y="114"/>
                      <a:pt x="39" y="116"/>
                    </a:cubicBezTo>
                    <a:cubicBezTo>
                      <a:pt x="42" y="118"/>
                      <a:pt x="45" y="119"/>
                      <a:pt x="49" y="120"/>
                    </a:cubicBezTo>
                    <a:cubicBezTo>
                      <a:pt x="52" y="121"/>
                      <a:pt x="56" y="122"/>
                      <a:pt x="60" y="122"/>
                    </a:cubicBezTo>
                    <a:cubicBezTo>
                      <a:pt x="63" y="122"/>
                      <a:pt x="66" y="121"/>
                      <a:pt x="69" y="121"/>
                    </a:cubicBezTo>
                    <a:cubicBezTo>
                      <a:pt x="72" y="121"/>
                      <a:pt x="75" y="120"/>
                      <a:pt x="78" y="118"/>
                    </a:cubicBezTo>
                    <a:cubicBezTo>
                      <a:pt x="80" y="117"/>
                      <a:pt x="83" y="115"/>
                      <a:pt x="84" y="113"/>
                    </a:cubicBezTo>
                    <a:cubicBezTo>
                      <a:pt x="86" y="111"/>
                      <a:pt x="87" y="108"/>
                      <a:pt x="87" y="104"/>
                    </a:cubicBezTo>
                    <a:cubicBezTo>
                      <a:pt x="87" y="101"/>
                      <a:pt x="86" y="98"/>
                      <a:pt x="84" y="95"/>
                    </a:cubicBezTo>
                    <a:cubicBezTo>
                      <a:pt x="81" y="93"/>
                      <a:pt x="78" y="91"/>
                      <a:pt x="74" y="90"/>
                    </a:cubicBezTo>
                    <a:cubicBezTo>
                      <a:pt x="70" y="88"/>
                      <a:pt x="66" y="87"/>
                      <a:pt x="61" y="85"/>
                    </a:cubicBezTo>
                    <a:cubicBezTo>
                      <a:pt x="56" y="84"/>
                      <a:pt x="51" y="83"/>
                      <a:pt x="46" y="82"/>
                    </a:cubicBezTo>
                    <a:cubicBezTo>
                      <a:pt x="41" y="80"/>
                      <a:pt x="36" y="79"/>
                      <a:pt x="31" y="77"/>
                    </a:cubicBezTo>
                    <a:cubicBezTo>
                      <a:pt x="26" y="75"/>
                      <a:pt x="22" y="73"/>
                      <a:pt x="18" y="70"/>
                    </a:cubicBezTo>
                    <a:cubicBezTo>
                      <a:pt x="14" y="67"/>
                      <a:pt x="11" y="63"/>
                      <a:pt x="8" y="58"/>
                    </a:cubicBezTo>
                    <a:cubicBezTo>
                      <a:pt x="6" y="54"/>
                      <a:pt x="5" y="49"/>
                      <a:pt x="5" y="42"/>
                    </a:cubicBezTo>
                    <a:cubicBezTo>
                      <a:pt x="5" y="35"/>
                      <a:pt x="6" y="29"/>
                      <a:pt x="9" y="24"/>
                    </a:cubicBezTo>
                    <a:cubicBezTo>
                      <a:pt x="12" y="19"/>
                      <a:pt x="16" y="14"/>
                      <a:pt x="21" y="11"/>
                    </a:cubicBezTo>
                    <a:cubicBezTo>
                      <a:pt x="26" y="7"/>
                      <a:pt x="32" y="5"/>
                      <a:pt x="38" y="3"/>
                    </a:cubicBezTo>
                    <a:cubicBezTo>
                      <a:pt x="44" y="1"/>
                      <a:pt x="50" y="0"/>
                      <a:pt x="56" y="0"/>
                    </a:cubicBezTo>
                    <a:cubicBezTo>
                      <a:pt x="64" y="0"/>
                      <a:pt x="71" y="1"/>
                      <a:pt x="77" y="3"/>
                    </a:cubicBezTo>
                    <a:cubicBezTo>
                      <a:pt x="84" y="4"/>
                      <a:pt x="90" y="7"/>
                      <a:pt x="95" y="11"/>
                    </a:cubicBezTo>
                    <a:cubicBezTo>
                      <a:pt x="100" y="14"/>
                      <a:pt x="104" y="19"/>
                      <a:pt x="107" y="25"/>
                    </a:cubicBezTo>
                    <a:cubicBezTo>
                      <a:pt x="110" y="30"/>
                      <a:pt x="112" y="37"/>
                      <a:pt x="112" y="45"/>
                    </a:cubicBezTo>
                    <a:cubicBezTo>
                      <a:pt x="82" y="45"/>
                      <a:pt x="82" y="45"/>
                      <a:pt x="82" y="45"/>
                    </a:cubicBezTo>
                    <a:cubicBezTo>
                      <a:pt x="82" y="41"/>
                      <a:pt x="81" y="37"/>
                      <a:pt x="80" y="35"/>
                    </a:cubicBezTo>
                    <a:cubicBezTo>
                      <a:pt x="78" y="32"/>
                      <a:pt x="76" y="30"/>
                      <a:pt x="74" y="28"/>
                    </a:cubicBezTo>
                    <a:cubicBezTo>
                      <a:pt x="71" y="27"/>
                      <a:pt x="69" y="26"/>
                      <a:pt x="65" y="25"/>
                    </a:cubicBezTo>
                    <a:cubicBezTo>
                      <a:pt x="62" y="24"/>
                      <a:pt x="59" y="24"/>
                      <a:pt x="55" y="24"/>
                    </a:cubicBezTo>
                    <a:cubicBezTo>
                      <a:pt x="53" y="24"/>
                      <a:pt x="50" y="24"/>
                      <a:pt x="48" y="25"/>
                    </a:cubicBezTo>
                    <a:cubicBezTo>
                      <a:pt x="45" y="25"/>
                      <a:pt x="43" y="26"/>
                      <a:pt x="41" y="28"/>
                    </a:cubicBezTo>
                    <a:cubicBezTo>
                      <a:pt x="39" y="29"/>
                      <a:pt x="37" y="30"/>
                      <a:pt x="36" y="32"/>
                    </a:cubicBezTo>
                    <a:cubicBezTo>
                      <a:pt x="35" y="34"/>
                      <a:pt x="34" y="37"/>
                      <a:pt x="34" y="40"/>
                    </a:cubicBezTo>
                    <a:cubicBezTo>
                      <a:pt x="34" y="42"/>
                      <a:pt x="35" y="45"/>
                      <a:pt x="36" y="46"/>
                    </a:cubicBezTo>
                    <a:cubicBezTo>
                      <a:pt x="37" y="48"/>
                      <a:pt x="39" y="50"/>
                      <a:pt x="42" y="51"/>
                    </a:cubicBezTo>
                    <a:cubicBezTo>
                      <a:pt x="45" y="52"/>
                      <a:pt x="49" y="54"/>
                      <a:pt x="54" y="55"/>
                    </a:cubicBezTo>
                    <a:cubicBezTo>
                      <a:pt x="60" y="57"/>
                      <a:pt x="67" y="58"/>
                      <a:pt x="75" y="61"/>
                    </a:cubicBezTo>
                    <a:cubicBezTo>
                      <a:pt x="78" y="61"/>
                      <a:pt x="82" y="62"/>
                      <a:pt x="86" y="63"/>
                    </a:cubicBezTo>
                    <a:cubicBezTo>
                      <a:pt x="91" y="65"/>
                      <a:pt x="95" y="67"/>
                      <a:pt x="100" y="70"/>
                    </a:cubicBezTo>
                    <a:cubicBezTo>
                      <a:pt x="104" y="73"/>
                      <a:pt x="108" y="77"/>
                      <a:pt x="112" y="82"/>
                    </a:cubicBezTo>
                    <a:cubicBezTo>
                      <a:pt x="115" y="87"/>
                      <a:pt x="117" y="93"/>
                      <a:pt x="117" y="101"/>
                    </a:cubicBezTo>
                    <a:cubicBezTo>
                      <a:pt x="117" y="107"/>
                      <a:pt x="115" y="113"/>
                      <a:pt x="113" y="119"/>
                    </a:cubicBezTo>
                    <a:cubicBezTo>
                      <a:pt x="110" y="124"/>
                      <a:pt x="107" y="129"/>
                      <a:pt x="102" y="133"/>
                    </a:cubicBezTo>
                    <a:cubicBezTo>
                      <a:pt x="97" y="137"/>
                      <a:pt x="91" y="140"/>
                      <a:pt x="84" y="142"/>
                    </a:cubicBezTo>
                    <a:cubicBezTo>
                      <a:pt x="77" y="144"/>
                      <a:pt x="68" y="145"/>
                      <a:pt x="59" y="145"/>
                    </a:cubicBezTo>
                    <a:cubicBezTo>
                      <a:pt x="51" y="145"/>
                      <a:pt x="44" y="144"/>
                      <a:pt x="37" y="142"/>
                    </a:cubicBezTo>
                    <a:cubicBezTo>
                      <a:pt x="30" y="140"/>
                      <a:pt x="23" y="138"/>
                      <a:pt x="18" y="134"/>
                    </a:cubicBezTo>
                    <a:cubicBezTo>
                      <a:pt x="12" y="129"/>
                      <a:pt x="8" y="124"/>
                      <a:pt x="5" y="118"/>
                    </a:cubicBezTo>
                    <a:cubicBezTo>
                      <a:pt x="2" y="112"/>
                      <a:pt x="0" y="105"/>
                      <a:pt x="0" y="96"/>
                    </a:cubicBezTo>
                    <a:cubicBezTo>
                      <a:pt x="30" y="96"/>
                      <a:pt x="30" y="96"/>
                      <a:pt x="30" y="96"/>
                    </a:cubicBezTo>
                    <a:cubicBezTo>
                      <a:pt x="30" y="101"/>
                      <a:pt x="30" y="105"/>
                      <a:pt x="32" y="10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53" name="Freeform 24"/>
              <p:cNvSpPr>
                <a:spLocks noEditPoints="1"/>
              </p:cNvSpPr>
              <p:nvPr userDrawn="1"/>
            </p:nvSpPr>
            <p:spPr bwMode="auto">
              <a:xfrm>
                <a:off x="1333500" y="4678363"/>
                <a:ext cx="128588" cy="136525"/>
              </a:xfrm>
              <a:custGeom>
                <a:avLst/>
                <a:gdLst>
                  <a:gd name="T0" fmla="*/ 34 w 100"/>
                  <a:gd name="T1" fmla="*/ 79 h 106"/>
                  <a:gd name="T2" fmla="*/ 52 w 100"/>
                  <a:gd name="T3" fmla="*/ 85 h 106"/>
                  <a:gd name="T4" fmla="*/ 66 w 100"/>
                  <a:gd name="T5" fmla="*/ 81 h 106"/>
                  <a:gd name="T6" fmla="*/ 74 w 100"/>
                  <a:gd name="T7" fmla="*/ 72 h 106"/>
                  <a:gd name="T8" fmla="*/ 98 w 100"/>
                  <a:gd name="T9" fmla="*/ 72 h 106"/>
                  <a:gd name="T10" fmla="*/ 80 w 100"/>
                  <a:gd name="T11" fmla="*/ 98 h 106"/>
                  <a:gd name="T12" fmla="*/ 51 w 100"/>
                  <a:gd name="T13" fmla="*/ 106 h 106"/>
                  <a:gd name="T14" fmla="*/ 30 w 100"/>
                  <a:gd name="T15" fmla="*/ 102 h 106"/>
                  <a:gd name="T16" fmla="*/ 14 w 100"/>
                  <a:gd name="T17" fmla="*/ 91 h 106"/>
                  <a:gd name="T18" fmla="*/ 3 w 100"/>
                  <a:gd name="T19" fmla="*/ 74 h 106"/>
                  <a:gd name="T20" fmla="*/ 0 w 100"/>
                  <a:gd name="T21" fmla="*/ 53 h 106"/>
                  <a:gd name="T22" fmla="*/ 3 w 100"/>
                  <a:gd name="T23" fmla="*/ 32 h 106"/>
                  <a:gd name="T24" fmla="*/ 14 w 100"/>
                  <a:gd name="T25" fmla="*/ 15 h 106"/>
                  <a:gd name="T26" fmla="*/ 30 w 100"/>
                  <a:gd name="T27" fmla="*/ 4 h 106"/>
                  <a:gd name="T28" fmla="*/ 51 w 100"/>
                  <a:gd name="T29" fmla="*/ 0 h 106"/>
                  <a:gd name="T30" fmla="*/ 73 w 100"/>
                  <a:gd name="T31" fmla="*/ 5 h 106"/>
                  <a:gd name="T32" fmla="*/ 89 w 100"/>
                  <a:gd name="T33" fmla="*/ 18 h 106"/>
                  <a:gd name="T34" fmla="*/ 98 w 100"/>
                  <a:gd name="T35" fmla="*/ 37 h 106"/>
                  <a:gd name="T36" fmla="*/ 100 w 100"/>
                  <a:gd name="T37" fmla="*/ 60 h 106"/>
                  <a:gd name="T38" fmla="*/ 27 w 100"/>
                  <a:gd name="T39" fmla="*/ 60 h 106"/>
                  <a:gd name="T40" fmla="*/ 34 w 100"/>
                  <a:gd name="T41" fmla="*/ 79 h 106"/>
                  <a:gd name="T42" fmla="*/ 65 w 100"/>
                  <a:gd name="T43" fmla="*/ 26 h 106"/>
                  <a:gd name="T44" fmla="*/ 50 w 100"/>
                  <a:gd name="T45" fmla="*/ 21 h 106"/>
                  <a:gd name="T46" fmla="*/ 39 w 100"/>
                  <a:gd name="T47" fmla="*/ 23 h 106"/>
                  <a:gd name="T48" fmla="*/ 32 w 100"/>
                  <a:gd name="T49" fmla="*/ 29 h 106"/>
                  <a:gd name="T50" fmla="*/ 29 w 100"/>
                  <a:gd name="T51" fmla="*/ 36 h 106"/>
                  <a:gd name="T52" fmla="*/ 27 w 100"/>
                  <a:gd name="T53" fmla="*/ 42 h 106"/>
                  <a:gd name="T54" fmla="*/ 72 w 100"/>
                  <a:gd name="T55" fmla="*/ 42 h 106"/>
                  <a:gd name="T56" fmla="*/ 65 w 100"/>
                  <a:gd name="T57" fmla="*/ 2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0" h="106">
                    <a:moveTo>
                      <a:pt x="34" y="79"/>
                    </a:moveTo>
                    <a:cubicBezTo>
                      <a:pt x="38" y="83"/>
                      <a:pt x="44" y="85"/>
                      <a:pt x="52" y="85"/>
                    </a:cubicBezTo>
                    <a:cubicBezTo>
                      <a:pt x="57" y="85"/>
                      <a:pt x="62" y="84"/>
                      <a:pt x="66" y="81"/>
                    </a:cubicBezTo>
                    <a:cubicBezTo>
                      <a:pt x="70" y="78"/>
                      <a:pt x="73" y="75"/>
                      <a:pt x="74" y="72"/>
                    </a:cubicBezTo>
                    <a:cubicBezTo>
                      <a:pt x="98" y="72"/>
                      <a:pt x="98" y="72"/>
                      <a:pt x="98" y="72"/>
                    </a:cubicBezTo>
                    <a:cubicBezTo>
                      <a:pt x="94" y="84"/>
                      <a:pt x="88" y="93"/>
                      <a:pt x="80" y="98"/>
                    </a:cubicBezTo>
                    <a:cubicBezTo>
                      <a:pt x="72" y="103"/>
                      <a:pt x="62" y="106"/>
                      <a:pt x="51" y="106"/>
                    </a:cubicBezTo>
                    <a:cubicBezTo>
                      <a:pt x="43" y="106"/>
                      <a:pt x="36" y="104"/>
                      <a:pt x="30" y="102"/>
                    </a:cubicBezTo>
                    <a:cubicBezTo>
                      <a:pt x="23" y="99"/>
                      <a:pt x="18" y="96"/>
                      <a:pt x="14" y="91"/>
                    </a:cubicBezTo>
                    <a:cubicBezTo>
                      <a:pt x="9" y="86"/>
                      <a:pt x="6" y="81"/>
                      <a:pt x="3" y="74"/>
                    </a:cubicBezTo>
                    <a:cubicBezTo>
                      <a:pt x="1" y="68"/>
                      <a:pt x="0" y="61"/>
                      <a:pt x="0" y="53"/>
                    </a:cubicBezTo>
                    <a:cubicBezTo>
                      <a:pt x="0" y="46"/>
                      <a:pt x="1" y="39"/>
                      <a:pt x="3" y="32"/>
                    </a:cubicBezTo>
                    <a:cubicBezTo>
                      <a:pt x="6" y="26"/>
                      <a:pt x="9" y="20"/>
                      <a:pt x="14" y="15"/>
                    </a:cubicBezTo>
                    <a:cubicBezTo>
                      <a:pt x="18" y="11"/>
                      <a:pt x="24" y="7"/>
                      <a:pt x="30" y="4"/>
                    </a:cubicBezTo>
                    <a:cubicBezTo>
                      <a:pt x="36" y="2"/>
                      <a:pt x="43" y="0"/>
                      <a:pt x="51" y="0"/>
                    </a:cubicBezTo>
                    <a:cubicBezTo>
                      <a:pt x="59" y="0"/>
                      <a:pt x="67" y="2"/>
                      <a:pt x="73" y="5"/>
                    </a:cubicBezTo>
                    <a:cubicBezTo>
                      <a:pt x="80" y="8"/>
                      <a:pt x="85" y="13"/>
                      <a:pt x="89" y="18"/>
                    </a:cubicBezTo>
                    <a:cubicBezTo>
                      <a:pt x="93" y="24"/>
                      <a:pt x="96" y="30"/>
                      <a:pt x="98" y="37"/>
                    </a:cubicBezTo>
                    <a:cubicBezTo>
                      <a:pt x="99" y="44"/>
                      <a:pt x="100" y="52"/>
                      <a:pt x="100" y="60"/>
                    </a:cubicBezTo>
                    <a:cubicBezTo>
                      <a:pt x="27" y="60"/>
                      <a:pt x="27" y="60"/>
                      <a:pt x="27" y="60"/>
                    </a:cubicBezTo>
                    <a:cubicBezTo>
                      <a:pt x="28" y="69"/>
                      <a:pt x="30" y="75"/>
                      <a:pt x="34" y="79"/>
                    </a:cubicBezTo>
                    <a:close/>
                    <a:moveTo>
                      <a:pt x="65" y="26"/>
                    </a:moveTo>
                    <a:cubicBezTo>
                      <a:pt x="62" y="23"/>
                      <a:pt x="57" y="21"/>
                      <a:pt x="50" y="21"/>
                    </a:cubicBezTo>
                    <a:cubicBezTo>
                      <a:pt x="46" y="21"/>
                      <a:pt x="42" y="22"/>
                      <a:pt x="39" y="23"/>
                    </a:cubicBezTo>
                    <a:cubicBezTo>
                      <a:pt x="36" y="25"/>
                      <a:pt x="34" y="26"/>
                      <a:pt x="32" y="29"/>
                    </a:cubicBezTo>
                    <a:cubicBezTo>
                      <a:pt x="31" y="31"/>
                      <a:pt x="29" y="33"/>
                      <a:pt x="29" y="36"/>
                    </a:cubicBezTo>
                    <a:cubicBezTo>
                      <a:pt x="28" y="38"/>
                      <a:pt x="27" y="40"/>
                      <a:pt x="27" y="42"/>
                    </a:cubicBezTo>
                    <a:cubicBezTo>
                      <a:pt x="72" y="42"/>
                      <a:pt x="72" y="42"/>
                      <a:pt x="72" y="42"/>
                    </a:cubicBezTo>
                    <a:cubicBezTo>
                      <a:pt x="71" y="35"/>
                      <a:pt x="68" y="30"/>
                      <a:pt x="65" y="2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54" name="Freeform 25"/>
              <p:cNvSpPr>
                <a:spLocks/>
              </p:cNvSpPr>
              <p:nvPr userDrawn="1"/>
            </p:nvSpPr>
            <p:spPr bwMode="auto">
              <a:xfrm>
                <a:off x="1479550" y="4678363"/>
                <a:ext cx="82550" cy="133350"/>
              </a:xfrm>
              <a:custGeom>
                <a:avLst/>
                <a:gdLst>
                  <a:gd name="T0" fmla="*/ 26 w 64"/>
                  <a:gd name="T1" fmla="*/ 3 h 103"/>
                  <a:gd name="T2" fmla="*/ 26 w 64"/>
                  <a:gd name="T3" fmla="*/ 21 h 103"/>
                  <a:gd name="T4" fmla="*/ 27 w 64"/>
                  <a:gd name="T5" fmla="*/ 21 h 103"/>
                  <a:gd name="T6" fmla="*/ 32 w 64"/>
                  <a:gd name="T7" fmla="*/ 13 h 103"/>
                  <a:gd name="T8" fmla="*/ 39 w 64"/>
                  <a:gd name="T9" fmla="*/ 6 h 103"/>
                  <a:gd name="T10" fmla="*/ 48 w 64"/>
                  <a:gd name="T11" fmla="*/ 2 h 103"/>
                  <a:gd name="T12" fmla="*/ 58 w 64"/>
                  <a:gd name="T13" fmla="*/ 0 h 103"/>
                  <a:gd name="T14" fmla="*/ 64 w 64"/>
                  <a:gd name="T15" fmla="*/ 1 h 103"/>
                  <a:gd name="T16" fmla="*/ 64 w 64"/>
                  <a:gd name="T17" fmla="*/ 27 h 103"/>
                  <a:gd name="T18" fmla="*/ 60 w 64"/>
                  <a:gd name="T19" fmla="*/ 26 h 103"/>
                  <a:gd name="T20" fmla="*/ 55 w 64"/>
                  <a:gd name="T21" fmla="*/ 26 h 103"/>
                  <a:gd name="T22" fmla="*/ 42 w 64"/>
                  <a:gd name="T23" fmla="*/ 28 h 103"/>
                  <a:gd name="T24" fmla="*/ 33 w 64"/>
                  <a:gd name="T25" fmla="*/ 35 h 103"/>
                  <a:gd name="T26" fmla="*/ 29 w 64"/>
                  <a:gd name="T27" fmla="*/ 45 h 103"/>
                  <a:gd name="T28" fmla="*/ 27 w 64"/>
                  <a:gd name="T29" fmla="*/ 58 h 103"/>
                  <a:gd name="T30" fmla="*/ 27 w 64"/>
                  <a:gd name="T31" fmla="*/ 103 h 103"/>
                  <a:gd name="T32" fmla="*/ 0 w 64"/>
                  <a:gd name="T33" fmla="*/ 103 h 103"/>
                  <a:gd name="T34" fmla="*/ 0 w 64"/>
                  <a:gd name="T35" fmla="*/ 3 h 103"/>
                  <a:gd name="T36" fmla="*/ 26 w 64"/>
                  <a:gd name="T37" fmla="*/ 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4" h="103">
                    <a:moveTo>
                      <a:pt x="26" y="3"/>
                    </a:moveTo>
                    <a:cubicBezTo>
                      <a:pt x="26" y="21"/>
                      <a:pt x="26" y="21"/>
                      <a:pt x="26" y="21"/>
                    </a:cubicBezTo>
                    <a:cubicBezTo>
                      <a:pt x="27" y="21"/>
                      <a:pt x="27" y="21"/>
                      <a:pt x="27" y="21"/>
                    </a:cubicBezTo>
                    <a:cubicBezTo>
                      <a:pt x="28" y="18"/>
                      <a:pt x="30" y="16"/>
                      <a:pt x="32" y="13"/>
                    </a:cubicBezTo>
                    <a:cubicBezTo>
                      <a:pt x="34" y="10"/>
                      <a:pt x="36" y="8"/>
                      <a:pt x="39" y="6"/>
                    </a:cubicBezTo>
                    <a:cubicBezTo>
                      <a:pt x="42" y="4"/>
                      <a:pt x="45" y="3"/>
                      <a:pt x="48" y="2"/>
                    </a:cubicBezTo>
                    <a:cubicBezTo>
                      <a:pt x="52" y="1"/>
                      <a:pt x="55" y="0"/>
                      <a:pt x="58" y="0"/>
                    </a:cubicBezTo>
                    <a:cubicBezTo>
                      <a:pt x="60" y="0"/>
                      <a:pt x="62" y="1"/>
                      <a:pt x="64" y="1"/>
                    </a:cubicBezTo>
                    <a:cubicBezTo>
                      <a:pt x="64" y="27"/>
                      <a:pt x="64" y="27"/>
                      <a:pt x="64" y="27"/>
                    </a:cubicBezTo>
                    <a:cubicBezTo>
                      <a:pt x="63" y="26"/>
                      <a:pt x="62" y="26"/>
                      <a:pt x="60" y="26"/>
                    </a:cubicBezTo>
                    <a:cubicBezTo>
                      <a:pt x="58" y="26"/>
                      <a:pt x="56" y="26"/>
                      <a:pt x="55" y="26"/>
                    </a:cubicBezTo>
                    <a:cubicBezTo>
                      <a:pt x="50" y="26"/>
                      <a:pt x="45" y="27"/>
                      <a:pt x="42" y="28"/>
                    </a:cubicBezTo>
                    <a:cubicBezTo>
                      <a:pt x="38" y="30"/>
                      <a:pt x="36" y="32"/>
                      <a:pt x="33" y="35"/>
                    </a:cubicBezTo>
                    <a:cubicBezTo>
                      <a:pt x="31" y="38"/>
                      <a:pt x="30" y="41"/>
                      <a:pt x="29" y="45"/>
                    </a:cubicBezTo>
                    <a:cubicBezTo>
                      <a:pt x="28" y="49"/>
                      <a:pt x="27" y="53"/>
                      <a:pt x="27" y="58"/>
                    </a:cubicBezTo>
                    <a:cubicBezTo>
                      <a:pt x="27" y="103"/>
                      <a:pt x="27" y="103"/>
                      <a:pt x="27" y="103"/>
                    </a:cubicBezTo>
                    <a:cubicBezTo>
                      <a:pt x="0" y="103"/>
                      <a:pt x="0" y="103"/>
                      <a:pt x="0" y="103"/>
                    </a:cubicBezTo>
                    <a:cubicBezTo>
                      <a:pt x="0" y="3"/>
                      <a:pt x="0" y="3"/>
                      <a:pt x="0" y="3"/>
                    </a:cubicBezTo>
                    <a:lnTo>
                      <a:pt x="26"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55" name="Freeform 26"/>
              <p:cNvSpPr>
                <a:spLocks/>
              </p:cNvSpPr>
              <p:nvPr userDrawn="1"/>
            </p:nvSpPr>
            <p:spPr bwMode="auto">
              <a:xfrm>
                <a:off x="1573213" y="4681538"/>
                <a:ext cx="127000" cy="130175"/>
              </a:xfrm>
              <a:custGeom>
                <a:avLst/>
                <a:gdLst>
                  <a:gd name="T0" fmla="*/ 28 w 80"/>
                  <a:gd name="T1" fmla="*/ 82 h 82"/>
                  <a:gd name="T2" fmla="*/ 0 w 80"/>
                  <a:gd name="T3" fmla="*/ 0 h 82"/>
                  <a:gd name="T4" fmla="*/ 24 w 80"/>
                  <a:gd name="T5" fmla="*/ 0 h 82"/>
                  <a:gd name="T6" fmla="*/ 41 w 80"/>
                  <a:gd name="T7" fmla="*/ 56 h 82"/>
                  <a:gd name="T8" fmla="*/ 41 w 80"/>
                  <a:gd name="T9" fmla="*/ 56 h 82"/>
                  <a:gd name="T10" fmla="*/ 58 w 80"/>
                  <a:gd name="T11" fmla="*/ 0 h 82"/>
                  <a:gd name="T12" fmla="*/ 80 w 80"/>
                  <a:gd name="T13" fmla="*/ 0 h 82"/>
                  <a:gd name="T14" fmla="*/ 53 w 80"/>
                  <a:gd name="T15" fmla="*/ 82 h 82"/>
                  <a:gd name="T16" fmla="*/ 28 w 80"/>
                  <a:gd name="T17" fmla="*/ 8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82">
                    <a:moveTo>
                      <a:pt x="28" y="82"/>
                    </a:moveTo>
                    <a:lnTo>
                      <a:pt x="0" y="0"/>
                    </a:lnTo>
                    <a:lnTo>
                      <a:pt x="24" y="0"/>
                    </a:lnTo>
                    <a:lnTo>
                      <a:pt x="41" y="56"/>
                    </a:lnTo>
                    <a:lnTo>
                      <a:pt x="41" y="56"/>
                    </a:lnTo>
                    <a:lnTo>
                      <a:pt x="58" y="0"/>
                    </a:lnTo>
                    <a:lnTo>
                      <a:pt x="80" y="0"/>
                    </a:lnTo>
                    <a:lnTo>
                      <a:pt x="53" y="82"/>
                    </a:lnTo>
                    <a:lnTo>
                      <a:pt x="28" y="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56" name="Freeform 27"/>
              <p:cNvSpPr>
                <a:spLocks noEditPoints="1"/>
              </p:cNvSpPr>
              <p:nvPr userDrawn="1"/>
            </p:nvSpPr>
            <p:spPr bwMode="auto">
              <a:xfrm>
                <a:off x="1712913" y="4632326"/>
                <a:ext cx="34925" cy="179388"/>
              </a:xfrm>
              <a:custGeom>
                <a:avLst/>
                <a:gdLst>
                  <a:gd name="T0" fmla="*/ 0 w 22"/>
                  <a:gd name="T1" fmla="*/ 18 h 113"/>
                  <a:gd name="T2" fmla="*/ 0 w 22"/>
                  <a:gd name="T3" fmla="*/ 0 h 113"/>
                  <a:gd name="T4" fmla="*/ 22 w 22"/>
                  <a:gd name="T5" fmla="*/ 0 h 113"/>
                  <a:gd name="T6" fmla="*/ 22 w 22"/>
                  <a:gd name="T7" fmla="*/ 18 h 113"/>
                  <a:gd name="T8" fmla="*/ 0 w 22"/>
                  <a:gd name="T9" fmla="*/ 18 h 113"/>
                  <a:gd name="T10" fmla="*/ 22 w 22"/>
                  <a:gd name="T11" fmla="*/ 31 h 113"/>
                  <a:gd name="T12" fmla="*/ 22 w 22"/>
                  <a:gd name="T13" fmla="*/ 113 h 113"/>
                  <a:gd name="T14" fmla="*/ 0 w 22"/>
                  <a:gd name="T15" fmla="*/ 113 h 113"/>
                  <a:gd name="T16" fmla="*/ 0 w 22"/>
                  <a:gd name="T17" fmla="*/ 31 h 113"/>
                  <a:gd name="T18" fmla="*/ 22 w 22"/>
                  <a:gd name="T19" fmla="*/ 31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113">
                    <a:moveTo>
                      <a:pt x="0" y="18"/>
                    </a:moveTo>
                    <a:lnTo>
                      <a:pt x="0" y="0"/>
                    </a:lnTo>
                    <a:lnTo>
                      <a:pt x="22" y="0"/>
                    </a:lnTo>
                    <a:lnTo>
                      <a:pt x="22" y="18"/>
                    </a:lnTo>
                    <a:lnTo>
                      <a:pt x="0" y="18"/>
                    </a:lnTo>
                    <a:close/>
                    <a:moveTo>
                      <a:pt x="22" y="31"/>
                    </a:moveTo>
                    <a:lnTo>
                      <a:pt x="22" y="113"/>
                    </a:lnTo>
                    <a:lnTo>
                      <a:pt x="0" y="113"/>
                    </a:lnTo>
                    <a:lnTo>
                      <a:pt x="0" y="31"/>
                    </a:lnTo>
                    <a:lnTo>
                      <a:pt x="22"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57" name="Freeform 28"/>
              <p:cNvSpPr>
                <a:spLocks/>
              </p:cNvSpPr>
              <p:nvPr userDrawn="1"/>
            </p:nvSpPr>
            <p:spPr bwMode="auto">
              <a:xfrm>
                <a:off x="1766888" y="4678363"/>
                <a:ext cx="127000" cy="136525"/>
              </a:xfrm>
              <a:custGeom>
                <a:avLst/>
                <a:gdLst>
                  <a:gd name="T0" fmla="*/ 51 w 99"/>
                  <a:gd name="T1" fmla="*/ 21 h 106"/>
                  <a:gd name="T2" fmla="*/ 40 w 99"/>
                  <a:gd name="T3" fmla="*/ 24 h 106"/>
                  <a:gd name="T4" fmla="*/ 33 w 99"/>
                  <a:gd name="T5" fmla="*/ 32 h 106"/>
                  <a:gd name="T6" fmla="*/ 29 w 99"/>
                  <a:gd name="T7" fmla="*/ 42 h 106"/>
                  <a:gd name="T8" fmla="*/ 28 w 99"/>
                  <a:gd name="T9" fmla="*/ 53 h 106"/>
                  <a:gd name="T10" fmla="*/ 29 w 99"/>
                  <a:gd name="T11" fmla="*/ 64 h 106"/>
                  <a:gd name="T12" fmla="*/ 33 w 99"/>
                  <a:gd name="T13" fmla="*/ 75 h 106"/>
                  <a:gd name="T14" fmla="*/ 40 w 99"/>
                  <a:gd name="T15" fmla="*/ 82 h 106"/>
                  <a:gd name="T16" fmla="*/ 51 w 99"/>
                  <a:gd name="T17" fmla="*/ 85 h 106"/>
                  <a:gd name="T18" fmla="*/ 66 w 99"/>
                  <a:gd name="T19" fmla="*/ 79 h 106"/>
                  <a:gd name="T20" fmla="*/ 73 w 99"/>
                  <a:gd name="T21" fmla="*/ 65 h 106"/>
                  <a:gd name="T22" fmla="*/ 99 w 99"/>
                  <a:gd name="T23" fmla="*/ 65 h 106"/>
                  <a:gd name="T24" fmla="*/ 84 w 99"/>
                  <a:gd name="T25" fmla="*/ 95 h 106"/>
                  <a:gd name="T26" fmla="*/ 51 w 99"/>
                  <a:gd name="T27" fmla="*/ 106 h 106"/>
                  <a:gd name="T28" fmla="*/ 30 w 99"/>
                  <a:gd name="T29" fmla="*/ 102 h 106"/>
                  <a:gd name="T30" fmla="*/ 14 w 99"/>
                  <a:gd name="T31" fmla="*/ 91 h 106"/>
                  <a:gd name="T32" fmla="*/ 4 w 99"/>
                  <a:gd name="T33" fmla="*/ 75 h 106"/>
                  <a:gd name="T34" fmla="*/ 0 w 99"/>
                  <a:gd name="T35" fmla="*/ 54 h 106"/>
                  <a:gd name="T36" fmla="*/ 4 w 99"/>
                  <a:gd name="T37" fmla="*/ 33 h 106"/>
                  <a:gd name="T38" fmla="*/ 14 w 99"/>
                  <a:gd name="T39" fmla="*/ 16 h 106"/>
                  <a:gd name="T40" fmla="*/ 30 w 99"/>
                  <a:gd name="T41" fmla="*/ 4 h 106"/>
                  <a:gd name="T42" fmla="*/ 51 w 99"/>
                  <a:gd name="T43" fmla="*/ 0 h 106"/>
                  <a:gd name="T44" fmla="*/ 69 w 99"/>
                  <a:gd name="T45" fmla="*/ 2 h 106"/>
                  <a:gd name="T46" fmla="*/ 83 w 99"/>
                  <a:gd name="T47" fmla="*/ 10 h 106"/>
                  <a:gd name="T48" fmla="*/ 94 w 99"/>
                  <a:gd name="T49" fmla="*/ 21 h 106"/>
                  <a:gd name="T50" fmla="*/ 99 w 99"/>
                  <a:gd name="T51" fmla="*/ 38 h 106"/>
                  <a:gd name="T52" fmla="*/ 72 w 99"/>
                  <a:gd name="T53" fmla="*/ 38 h 106"/>
                  <a:gd name="T54" fmla="*/ 51 w 99"/>
                  <a:gd name="T55" fmla="*/ 21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9" h="106">
                    <a:moveTo>
                      <a:pt x="51" y="21"/>
                    </a:moveTo>
                    <a:cubicBezTo>
                      <a:pt x="47" y="21"/>
                      <a:pt x="43" y="22"/>
                      <a:pt x="40" y="24"/>
                    </a:cubicBezTo>
                    <a:cubicBezTo>
                      <a:pt x="37" y="26"/>
                      <a:pt x="35" y="28"/>
                      <a:pt x="33" y="32"/>
                    </a:cubicBezTo>
                    <a:cubicBezTo>
                      <a:pt x="31" y="35"/>
                      <a:pt x="30" y="38"/>
                      <a:pt x="29" y="42"/>
                    </a:cubicBezTo>
                    <a:cubicBezTo>
                      <a:pt x="28" y="46"/>
                      <a:pt x="28" y="50"/>
                      <a:pt x="28" y="53"/>
                    </a:cubicBezTo>
                    <a:cubicBezTo>
                      <a:pt x="28" y="57"/>
                      <a:pt x="28" y="61"/>
                      <a:pt x="29" y="64"/>
                    </a:cubicBezTo>
                    <a:cubicBezTo>
                      <a:pt x="30" y="68"/>
                      <a:pt x="31" y="72"/>
                      <a:pt x="33" y="75"/>
                    </a:cubicBezTo>
                    <a:cubicBezTo>
                      <a:pt x="34" y="78"/>
                      <a:pt x="37" y="80"/>
                      <a:pt x="40" y="82"/>
                    </a:cubicBezTo>
                    <a:cubicBezTo>
                      <a:pt x="43" y="84"/>
                      <a:pt x="46" y="85"/>
                      <a:pt x="51" y="85"/>
                    </a:cubicBezTo>
                    <a:cubicBezTo>
                      <a:pt x="57" y="85"/>
                      <a:pt x="62" y="83"/>
                      <a:pt x="66" y="79"/>
                    </a:cubicBezTo>
                    <a:cubicBezTo>
                      <a:pt x="69" y="76"/>
                      <a:pt x="72" y="71"/>
                      <a:pt x="73" y="65"/>
                    </a:cubicBezTo>
                    <a:cubicBezTo>
                      <a:pt x="99" y="65"/>
                      <a:pt x="99" y="65"/>
                      <a:pt x="99" y="65"/>
                    </a:cubicBezTo>
                    <a:cubicBezTo>
                      <a:pt x="97" y="78"/>
                      <a:pt x="92" y="88"/>
                      <a:pt x="84" y="95"/>
                    </a:cubicBezTo>
                    <a:cubicBezTo>
                      <a:pt x="75" y="102"/>
                      <a:pt x="64" y="106"/>
                      <a:pt x="51" y="106"/>
                    </a:cubicBezTo>
                    <a:cubicBezTo>
                      <a:pt x="43" y="106"/>
                      <a:pt x="36" y="104"/>
                      <a:pt x="30" y="102"/>
                    </a:cubicBezTo>
                    <a:cubicBezTo>
                      <a:pt x="24" y="99"/>
                      <a:pt x="19" y="96"/>
                      <a:pt x="14" y="91"/>
                    </a:cubicBezTo>
                    <a:cubicBezTo>
                      <a:pt x="10" y="87"/>
                      <a:pt x="6" y="81"/>
                      <a:pt x="4" y="75"/>
                    </a:cubicBezTo>
                    <a:cubicBezTo>
                      <a:pt x="2" y="69"/>
                      <a:pt x="0" y="62"/>
                      <a:pt x="0" y="54"/>
                    </a:cubicBezTo>
                    <a:cubicBezTo>
                      <a:pt x="0" y="47"/>
                      <a:pt x="1" y="39"/>
                      <a:pt x="4" y="33"/>
                    </a:cubicBezTo>
                    <a:cubicBezTo>
                      <a:pt x="6" y="26"/>
                      <a:pt x="9" y="20"/>
                      <a:pt x="14" y="16"/>
                    </a:cubicBezTo>
                    <a:cubicBezTo>
                      <a:pt x="18" y="11"/>
                      <a:pt x="23" y="7"/>
                      <a:pt x="30" y="4"/>
                    </a:cubicBezTo>
                    <a:cubicBezTo>
                      <a:pt x="36" y="2"/>
                      <a:pt x="43" y="0"/>
                      <a:pt x="51" y="0"/>
                    </a:cubicBezTo>
                    <a:cubicBezTo>
                      <a:pt x="57" y="0"/>
                      <a:pt x="63" y="1"/>
                      <a:pt x="69" y="2"/>
                    </a:cubicBezTo>
                    <a:cubicBezTo>
                      <a:pt x="74" y="4"/>
                      <a:pt x="79" y="6"/>
                      <a:pt x="83" y="10"/>
                    </a:cubicBezTo>
                    <a:cubicBezTo>
                      <a:pt x="88" y="13"/>
                      <a:pt x="91" y="17"/>
                      <a:pt x="94" y="21"/>
                    </a:cubicBezTo>
                    <a:cubicBezTo>
                      <a:pt x="97" y="26"/>
                      <a:pt x="98" y="32"/>
                      <a:pt x="99" y="38"/>
                    </a:cubicBezTo>
                    <a:cubicBezTo>
                      <a:pt x="72" y="38"/>
                      <a:pt x="72" y="38"/>
                      <a:pt x="72" y="38"/>
                    </a:cubicBezTo>
                    <a:cubicBezTo>
                      <a:pt x="70" y="27"/>
                      <a:pt x="63" y="21"/>
                      <a:pt x="51" y="2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58" name="Freeform 29"/>
              <p:cNvSpPr>
                <a:spLocks noEditPoints="1"/>
              </p:cNvSpPr>
              <p:nvPr userDrawn="1"/>
            </p:nvSpPr>
            <p:spPr bwMode="auto">
              <a:xfrm>
                <a:off x="1903413" y="4678363"/>
                <a:ext cx="130175" cy="136525"/>
              </a:xfrm>
              <a:custGeom>
                <a:avLst/>
                <a:gdLst>
                  <a:gd name="T0" fmla="*/ 35 w 101"/>
                  <a:gd name="T1" fmla="*/ 79 h 106"/>
                  <a:gd name="T2" fmla="*/ 52 w 101"/>
                  <a:gd name="T3" fmla="*/ 85 h 106"/>
                  <a:gd name="T4" fmla="*/ 67 w 101"/>
                  <a:gd name="T5" fmla="*/ 81 h 106"/>
                  <a:gd name="T6" fmla="*/ 74 w 101"/>
                  <a:gd name="T7" fmla="*/ 72 h 106"/>
                  <a:gd name="T8" fmla="*/ 98 w 101"/>
                  <a:gd name="T9" fmla="*/ 72 h 106"/>
                  <a:gd name="T10" fmla="*/ 81 w 101"/>
                  <a:gd name="T11" fmla="*/ 98 h 106"/>
                  <a:gd name="T12" fmla="*/ 51 w 101"/>
                  <a:gd name="T13" fmla="*/ 106 h 106"/>
                  <a:gd name="T14" fmla="*/ 30 w 101"/>
                  <a:gd name="T15" fmla="*/ 102 h 106"/>
                  <a:gd name="T16" fmla="*/ 14 w 101"/>
                  <a:gd name="T17" fmla="*/ 91 h 106"/>
                  <a:gd name="T18" fmla="*/ 4 w 101"/>
                  <a:gd name="T19" fmla="*/ 74 h 106"/>
                  <a:gd name="T20" fmla="*/ 0 w 101"/>
                  <a:gd name="T21" fmla="*/ 53 h 106"/>
                  <a:gd name="T22" fmla="*/ 4 w 101"/>
                  <a:gd name="T23" fmla="*/ 32 h 106"/>
                  <a:gd name="T24" fmla="*/ 14 w 101"/>
                  <a:gd name="T25" fmla="*/ 15 h 106"/>
                  <a:gd name="T26" fmla="*/ 31 w 101"/>
                  <a:gd name="T27" fmla="*/ 4 h 106"/>
                  <a:gd name="T28" fmla="*/ 51 w 101"/>
                  <a:gd name="T29" fmla="*/ 0 h 106"/>
                  <a:gd name="T30" fmla="*/ 74 w 101"/>
                  <a:gd name="T31" fmla="*/ 5 h 106"/>
                  <a:gd name="T32" fmla="*/ 89 w 101"/>
                  <a:gd name="T33" fmla="*/ 18 h 106"/>
                  <a:gd name="T34" fmla="*/ 98 w 101"/>
                  <a:gd name="T35" fmla="*/ 37 h 106"/>
                  <a:gd name="T36" fmla="*/ 100 w 101"/>
                  <a:gd name="T37" fmla="*/ 60 h 106"/>
                  <a:gd name="T38" fmla="*/ 28 w 101"/>
                  <a:gd name="T39" fmla="*/ 60 h 106"/>
                  <a:gd name="T40" fmla="*/ 35 w 101"/>
                  <a:gd name="T41" fmla="*/ 79 h 106"/>
                  <a:gd name="T42" fmla="*/ 66 w 101"/>
                  <a:gd name="T43" fmla="*/ 26 h 106"/>
                  <a:gd name="T44" fmla="*/ 51 w 101"/>
                  <a:gd name="T45" fmla="*/ 21 h 106"/>
                  <a:gd name="T46" fmla="*/ 40 w 101"/>
                  <a:gd name="T47" fmla="*/ 23 h 106"/>
                  <a:gd name="T48" fmla="*/ 33 w 101"/>
                  <a:gd name="T49" fmla="*/ 29 h 106"/>
                  <a:gd name="T50" fmla="*/ 29 w 101"/>
                  <a:gd name="T51" fmla="*/ 36 h 106"/>
                  <a:gd name="T52" fmla="*/ 28 w 101"/>
                  <a:gd name="T53" fmla="*/ 42 h 106"/>
                  <a:gd name="T54" fmla="*/ 73 w 101"/>
                  <a:gd name="T55" fmla="*/ 42 h 106"/>
                  <a:gd name="T56" fmla="*/ 66 w 101"/>
                  <a:gd name="T57" fmla="*/ 2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1" h="106">
                    <a:moveTo>
                      <a:pt x="35" y="79"/>
                    </a:moveTo>
                    <a:cubicBezTo>
                      <a:pt x="39" y="83"/>
                      <a:pt x="45" y="85"/>
                      <a:pt x="52" y="85"/>
                    </a:cubicBezTo>
                    <a:cubicBezTo>
                      <a:pt x="58" y="85"/>
                      <a:pt x="63" y="84"/>
                      <a:pt x="67" y="81"/>
                    </a:cubicBezTo>
                    <a:cubicBezTo>
                      <a:pt x="71" y="78"/>
                      <a:pt x="73" y="75"/>
                      <a:pt x="74" y="72"/>
                    </a:cubicBezTo>
                    <a:cubicBezTo>
                      <a:pt x="98" y="72"/>
                      <a:pt x="98" y="72"/>
                      <a:pt x="98" y="72"/>
                    </a:cubicBezTo>
                    <a:cubicBezTo>
                      <a:pt x="94" y="84"/>
                      <a:pt x="89" y="93"/>
                      <a:pt x="81" y="98"/>
                    </a:cubicBezTo>
                    <a:cubicBezTo>
                      <a:pt x="73" y="103"/>
                      <a:pt x="63" y="106"/>
                      <a:pt x="51" y="106"/>
                    </a:cubicBezTo>
                    <a:cubicBezTo>
                      <a:pt x="44" y="106"/>
                      <a:pt x="36" y="104"/>
                      <a:pt x="30" y="102"/>
                    </a:cubicBezTo>
                    <a:cubicBezTo>
                      <a:pt x="24" y="99"/>
                      <a:pt x="18" y="96"/>
                      <a:pt x="14" y="91"/>
                    </a:cubicBezTo>
                    <a:cubicBezTo>
                      <a:pt x="10" y="86"/>
                      <a:pt x="6" y="81"/>
                      <a:pt x="4" y="74"/>
                    </a:cubicBezTo>
                    <a:cubicBezTo>
                      <a:pt x="2" y="68"/>
                      <a:pt x="0" y="61"/>
                      <a:pt x="0" y="53"/>
                    </a:cubicBezTo>
                    <a:cubicBezTo>
                      <a:pt x="0" y="46"/>
                      <a:pt x="2" y="39"/>
                      <a:pt x="4" y="32"/>
                    </a:cubicBezTo>
                    <a:cubicBezTo>
                      <a:pt x="6" y="26"/>
                      <a:pt x="10" y="20"/>
                      <a:pt x="14" y="15"/>
                    </a:cubicBezTo>
                    <a:cubicBezTo>
                      <a:pt x="19" y="11"/>
                      <a:pt x="24" y="7"/>
                      <a:pt x="31" y="4"/>
                    </a:cubicBezTo>
                    <a:cubicBezTo>
                      <a:pt x="37" y="2"/>
                      <a:pt x="44" y="0"/>
                      <a:pt x="51" y="0"/>
                    </a:cubicBezTo>
                    <a:cubicBezTo>
                      <a:pt x="60" y="0"/>
                      <a:pt x="67" y="2"/>
                      <a:pt x="74" y="5"/>
                    </a:cubicBezTo>
                    <a:cubicBezTo>
                      <a:pt x="80" y="8"/>
                      <a:pt x="85" y="13"/>
                      <a:pt x="89" y="18"/>
                    </a:cubicBezTo>
                    <a:cubicBezTo>
                      <a:pt x="93" y="24"/>
                      <a:pt x="96" y="30"/>
                      <a:pt x="98" y="37"/>
                    </a:cubicBezTo>
                    <a:cubicBezTo>
                      <a:pt x="100" y="44"/>
                      <a:pt x="101" y="52"/>
                      <a:pt x="100" y="60"/>
                    </a:cubicBezTo>
                    <a:cubicBezTo>
                      <a:pt x="28" y="60"/>
                      <a:pt x="28" y="60"/>
                      <a:pt x="28" y="60"/>
                    </a:cubicBezTo>
                    <a:cubicBezTo>
                      <a:pt x="28" y="69"/>
                      <a:pt x="30" y="75"/>
                      <a:pt x="35" y="79"/>
                    </a:cubicBezTo>
                    <a:close/>
                    <a:moveTo>
                      <a:pt x="66" y="26"/>
                    </a:moveTo>
                    <a:cubicBezTo>
                      <a:pt x="62" y="23"/>
                      <a:pt x="57" y="21"/>
                      <a:pt x="51" y="21"/>
                    </a:cubicBezTo>
                    <a:cubicBezTo>
                      <a:pt x="46" y="21"/>
                      <a:pt x="43" y="22"/>
                      <a:pt x="40" y="23"/>
                    </a:cubicBezTo>
                    <a:cubicBezTo>
                      <a:pt x="37" y="25"/>
                      <a:pt x="35" y="26"/>
                      <a:pt x="33" y="29"/>
                    </a:cubicBezTo>
                    <a:cubicBezTo>
                      <a:pt x="31" y="31"/>
                      <a:pt x="30" y="33"/>
                      <a:pt x="29" y="36"/>
                    </a:cubicBezTo>
                    <a:cubicBezTo>
                      <a:pt x="28" y="38"/>
                      <a:pt x="28" y="40"/>
                      <a:pt x="28" y="42"/>
                    </a:cubicBezTo>
                    <a:cubicBezTo>
                      <a:pt x="73" y="42"/>
                      <a:pt x="73" y="42"/>
                      <a:pt x="73" y="42"/>
                    </a:cubicBezTo>
                    <a:cubicBezTo>
                      <a:pt x="71" y="35"/>
                      <a:pt x="69" y="30"/>
                      <a:pt x="66" y="2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59" name="Freeform 30"/>
              <p:cNvSpPr>
                <a:spLocks/>
              </p:cNvSpPr>
              <p:nvPr userDrawn="1"/>
            </p:nvSpPr>
            <p:spPr bwMode="auto">
              <a:xfrm>
                <a:off x="2043113" y="4678363"/>
                <a:ext cx="119063" cy="136525"/>
              </a:xfrm>
              <a:custGeom>
                <a:avLst/>
                <a:gdLst>
                  <a:gd name="T0" fmla="*/ 28 w 93"/>
                  <a:gd name="T1" fmla="*/ 78 h 106"/>
                  <a:gd name="T2" fmla="*/ 33 w 93"/>
                  <a:gd name="T3" fmla="*/ 83 h 106"/>
                  <a:gd name="T4" fmla="*/ 39 w 93"/>
                  <a:gd name="T5" fmla="*/ 86 h 106"/>
                  <a:gd name="T6" fmla="*/ 47 w 93"/>
                  <a:gd name="T7" fmla="*/ 87 h 106"/>
                  <a:gd name="T8" fmla="*/ 53 w 93"/>
                  <a:gd name="T9" fmla="*/ 87 h 106"/>
                  <a:gd name="T10" fmla="*/ 59 w 93"/>
                  <a:gd name="T11" fmla="*/ 85 h 106"/>
                  <a:gd name="T12" fmla="*/ 64 w 93"/>
                  <a:gd name="T13" fmla="*/ 81 h 106"/>
                  <a:gd name="T14" fmla="*/ 65 w 93"/>
                  <a:gd name="T15" fmla="*/ 75 h 106"/>
                  <a:gd name="T16" fmla="*/ 57 w 93"/>
                  <a:gd name="T17" fmla="*/ 65 h 106"/>
                  <a:gd name="T18" fmla="*/ 34 w 93"/>
                  <a:gd name="T19" fmla="*/ 59 h 106"/>
                  <a:gd name="T20" fmla="*/ 22 w 93"/>
                  <a:gd name="T21" fmla="*/ 56 h 106"/>
                  <a:gd name="T22" fmla="*/ 12 w 93"/>
                  <a:gd name="T23" fmla="*/ 51 h 106"/>
                  <a:gd name="T24" fmla="*/ 5 w 93"/>
                  <a:gd name="T25" fmla="*/ 43 h 106"/>
                  <a:gd name="T26" fmla="*/ 2 w 93"/>
                  <a:gd name="T27" fmla="*/ 32 h 106"/>
                  <a:gd name="T28" fmla="*/ 6 w 93"/>
                  <a:gd name="T29" fmla="*/ 16 h 106"/>
                  <a:gd name="T30" fmla="*/ 16 w 93"/>
                  <a:gd name="T31" fmla="*/ 7 h 106"/>
                  <a:gd name="T32" fmla="*/ 30 w 93"/>
                  <a:gd name="T33" fmla="*/ 2 h 106"/>
                  <a:gd name="T34" fmla="*/ 46 w 93"/>
                  <a:gd name="T35" fmla="*/ 0 h 106"/>
                  <a:gd name="T36" fmla="*/ 62 w 93"/>
                  <a:gd name="T37" fmla="*/ 2 h 106"/>
                  <a:gd name="T38" fmla="*/ 75 w 93"/>
                  <a:gd name="T39" fmla="*/ 7 h 106"/>
                  <a:gd name="T40" fmla="*/ 85 w 93"/>
                  <a:gd name="T41" fmla="*/ 17 h 106"/>
                  <a:gd name="T42" fmla="*/ 90 w 93"/>
                  <a:gd name="T43" fmla="*/ 32 h 106"/>
                  <a:gd name="T44" fmla="*/ 64 w 93"/>
                  <a:gd name="T45" fmla="*/ 32 h 106"/>
                  <a:gd name="T46" fmla="*/ 58 w 93"/>
                  <a:gd name="T47" fmla="*/ 21 h 106"/>
                  <a:gd name="T48" fmla="*/ 45 w 93"/>
                  <a:gd name="T49" fmla="*/ 19 h 106"/>
                  <a:gd name="T50" fmla="*/ 40 w 93"/>
                  <a:gd name="T51" fmla="*/ 19 h 106"/>
                  <a:gd name="T52" fmla="*/ 35 w 93"/>
                  <a:gd name="T53" fmla="*/ 20 h 106"/>
                  <a:gd name="T54" fmla="*/ 31 w 93"/>
                  <a:gd name="T55" fmla="*/ 23 h 106"/>
                  <a:gd name="T56" fmla="*/ 30 w 93"/>
                  <a:gd name="T57" fmla="*/ 28 h 106"/>
                  <a:gd name="T58" fmla="*/ 33 w 93"/>
                  <a:gd name="T59" fmla="*/ 34 h 106"/>
                  <a:gd name="T60" fmla="*/ 40 w 93"/>
                  <a:gd name="T61" fmla="*/ 38 h 106"/>
                  <a:gd name="T62" fmla="*/ 50 w 93"/>
                  <a:gd name="T63" fmla="*/ 40 h 106"/>
                  <a:gd name="T64" fmla="*/ 61 w 93"/>
                  <a:gd name="T65" fmla="*/ 43 h 106"/>
                  <a:gd name="T66" fmla="*/ 73 w 93"/>
                  <a:gd name="T67" fmla="*/ 46 h 106"/>
                  <a:gd name="T68" fmla="*/ 83 w 93"/>
                  <a:gd name="T69" fmla="*/ 51 h 106"/>
                  <a:gd name="T70" fmla="*/ 90 w 93"/>
                  <a:gd name="T71" fmla="*/ 59 h 106"/>
                  <a:gd name="T72" fmla="*/ 93 w 93"/>
                  <a:gd name="T73" fmla="*/ 71 h 106"/>
                  <a:gd name="T74" fmla="*/ 89 w 93"/>
                  <a:gd name="T75" fmla="*/ 87 h 106"/>
                  <a:gd name="T76" fmla="*/ 78 w 93"/>
                  <a:gd name="T77" fmla="*/ 98 h 106"/>
                  <a:gd name="T78" fmla="*/ 64 w 93"/>
                  <a:gd name="T79" fmla="*/ 104 h 106"/>
                  <a:gd name="T80" fmla="*/ 47 w 93"/>
                  <a:gd name="T81" fmla="*/ 106 h 106"/>
                  <a:gd name="T82" fmla="*/ 30 w 93"/>
                  <a:gd name="T83" fmla="*/ 104 h 106"/>
                  <a:gd name="T84" fmla="*/ 15 w 93"/>
                  <a:gd name="T85" fmla="*/ 98 h 106"/>
                  <a:gd name="T86" fmla="*/ 5 w 93"/>
                  <a:gd name="T87" fmla="*/ 87 h 106"/>
                  <a:gd name="T88" fmla="*/ 0 w 93"/>
                  <a:gd name="T89" fmla="*/ 70 h 106"/>
                  <a:gd name="T90" fmla="*/ 26 w 93"/>
                  <a:gd name="T91" fmla="*/ 70 h 106"/>
                  <a:gd name="T92" fmla="*/ 28 w 93"/>
                  <a:gd name="T93" fmla="*/ 7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3" h="106">
                    <a:moveTo>
                      <a:pt x="28" y="78"/>
                    </a:moveTo>
                    <a:cubicBezTo>
                      <a:pt x="29" y="80"/>
                      <a:pt x="31" y="82"/>
                      <a:pt x="33" y="83"/>
                    </a:cubicBezTo>
                    <a:cubicBezTo>
                      <a:pt x="35" y="85"/>
                      <a:pt x="37" y="86"/>
                      <a:pt x="39" y="86"/>
                    </a:cubicBezTo>
                    <a:cubicBezTo>
                      <a:pt x="42" y="87"/>
                      <a:pt x="45" y="87"/>
                      <a:pt x="47" y="87"/>
                    </a:cubicBezTo>
                    <a:cubicBezTo>
                      <a:pt x="49" y="87"/>
                      <a:pt x="51" y="87"/>
                      <a:pt x="53" y="87"/>
                    </a:cubicBezTo>
                    <a:cubicBezTo>
                      <a:pt x="56" y="86"/>
                      <a:pt x="57" y="85"/>
                      <a:pt x="59" y="85"/>
                    </a:cubicBezTo>
                    <a:cubicBezTo>
                      <a:pt x="61" y="84"/>
                      <a:pt x="62" y="82"/>
                      <a:pt x="64" y="81"/>
                    </a:cubicBezTo>
                    <a:cubicBezTo>
                      <a:pt x="65" y="79"/>
                      <a:pt x="65" y="77"/>
                      <a:pt x="65" y="75"/>
                    </a:cubicBezTo>
                    <a:cubicBezTo>
                      <a:pt x="65" y="70"/>
                      <a:pt x="63" y="67"/>
                      <a:pt x="57" y="65"/>
                    </a:cubicBezTo>
                    <a:cubicBezTo>
                      <a:pt x="52" y="63"/>
                      <a:pt x="44" y="61"/>
                      <a:pt x="34" y="59"/>
                    </a:cubicBezTo>
                    <a:cubicBezTo>
                      <a:pt x="30" y="58"/>
                      <a:pt x="26" y="57"/>
                      <a:pt x="22" y="56"/>
                    </a:cubicBezTo>
                    <a:cubicBezTo>
                      <a:pt x="19" y="55"/>
                      <a:pt x="15" y="53"/>
                      <a:pt x="12" y="51"/>
                    </a:cubicBezTo>
                    <a:cubicBezTo>
                      <a:pt x="9" y="49"/>
                      <a:pt x="7" y="46"/>
                      <a:pt x="5" y="43"/>
                    </a:cubicBezTo>
                    <a:cubicBezTo>
                      <a:pt x="3" y="40"/>
                      <a:pt x="2" y="37"/>
                      <a:pt x="2" y="32"/>
                    </a:cubicBezTo>
                    <a:cubicBezTo>
                      <a:pt x="2" y="26"/>
                      <a:pt x="4" y="21"/>
                      <a:pt x="6" y="16"/>
                    </a:cubicBezTo>
                    <a:cubicBezTo>
                      <a:pt x="9" y="12"/>
                      <a:pt x="12" y="9"/>
                      <a:pt x="16" y="7"/>
                    </a:cubicBezTo>
                    <a:cubicBezTo>
                      <a:pt x="20" y="4"/>
                      <a:pt x="25" y="3"/>
                      <a:pt x="30" y="2"/>
                    </a:cubicBezTo>
                    <a:cubicBezTo>
                      <a:pt x="35" y="1"/>
                      <a:pt x="41" y="0"/>
                      <a:pt x="46" y="0"/>
                    </a:cubicBezTo>
                    <a:cubicBezTo>
                      <a:pt x="51" y="0"/>
                      <a:pt x="57" y="1"/>
                      <a:pt x="62" y="2"/>
                    </a:cubicBezTo>
                    <a:cubicBezTo>
                      <a:pt x="67" y="3"/>
                      <a:pt x="71" y="4"/>
                      <a:pt x="75" y="7"/>
                    </a:cubicBezTo>
                    <a:cubicBezTo>
                      <a:pt x="79" y="9"/>
                      <a:pt x="83" y="13"/>
                      <a:pt x="85" y="17"/>
                    </a:cubicBezTo>
                    <a:cubicBezTo>
                      <a:pt x="88" y="21"/>
                      <a:pt x="90" y="26"/>
                      <a:pt x="90" y="32"/>
                    </a:cubicBezTo>
                    <a:cubicBezTo>
                      <a:pt x="64" y="32"/>
                      <a:pt x="64" y="32"/>
                      <a:pt x="64" y="32"/>
                    </a:cubicBezTo>
                    <a:cubicBezTo>
                      <a:pt x="64" y="27"/>
                      <a:pt x="62" y="23"/>
                      <a:pt x="58" y="21"/>
                    </a:cubicBezTo>
                    <a:cubicBezTo>
                      <a:pt x="54" y="20"/>
                      <a:pt x="50" y="19"/>
                      <a:pt x="45" y="19"/>
                    </a:cubicBezTo>
                    <a:cubicBezTo>
                      <a:pt x="44" y="19"/>
                      <a:pt x="42" y="19"/>
                      <a:pt x="40" y="19"/>
                    </a:cubicBezTo>
                    <a:cubicBezTo>
                      <a:pt x="38" y="19"/>
                      <a:pt x="37" y="19"/>
                      <a:pt x="35" y="20"/>
                    </a:cubicBezTo>
                    <a:cubicBezTo>
                      <a:pt x="34" y="21"/>
                      <a:pt x="32" y="22"/>
                      <a:pt x="31" y="23"/>
                    </a:cubicBezTo>
                    <a:cubicBezTo>
                      <a:pt x="30" y="24"/>
                      <a:pt x="30" y="26"/>
                      <a:pt x="30" y="28"/>
                    </a:cubicBezTo>
                    <a:cubicBezTo>
                      <a:pt x="30" y="30"/>
                      <a:pt x="31" y="32"/>
                      <a:pt x="33" y="34"/>
                    </a:cubicBezTo>
                    <a:cubicBezTo>
                      <a:pt x="34" y="35"/>
                      <a:pt x="37" y="37"/>
                      <a:pt x="40" y="38"/>
                    </a:cubicBezTo>
                    <a:cubicBezTo>
                      <a:pt x="43" y="39"/>
                      <a:pt x="46" y="39"/>
                      <a:pt x="50" y="40"/>
                    </a:cubicBezTo>
                    <a:cubicBezTo>
                      <a:pt x="53" y="41"/>
                      <a:pt x="57" y="42"/>
                      <a:pt x="61" y="43"/>
                    </a:cubicBezTo>
                    <a:cubicBezTo>
                      <a:pt x="65" y="44"/>
                      <a:pt x="69" y="45"/>
                      <a:pt x="73" y="46"/>
                    </a:cubicBezTo>
                    <a:cubicBezTo>
                      <a:pt x="77" y="47"/>
                      <a:pt x="80" y="49"/>
                      <a:pt x="83" y="51"/>
                    </a:cubicBezTo>
                    <a:cubicBezTo>
                      <a:pt x="86" y="53"/>
                      <a:pt x="88" y="56"/>
                      <a:pt x="90" y="59"/>
                    </a:cubicBezTo>
                    <a:cubicBezTo>
                      <a:pt x="92" y="62"/>
                      <a:pt x="93" y="66"/>
                      <a:pt x="93" y="71"/>
                    </a:cubicBezTo>
                    <a:cubicBezTo>
                      <a:pt x="93" y="77"/>
                      <a:pt x="91" y="83"/>
                      <a:pt x="89" y="87"/>
                    </a:cubicBezTo>
                    <a:cubicBezTo>
                      <a:pt x="86" y="92"/>
                      <a:pt x="83" y="95"/>
                      <a:pt x="78" y="98"/>
                    </a:cubicBezTo>
                    <a:cubicBezTo>
                      <a:pt x="74" y="101"/>
                      <a:pt x="69" y="103"/>
                      <a:pt x="64" y="104"/>
                    </a:cubicBezTo>
                    <a:cubicBezTo>
                      <a:pt x="58" y="105"/>
                      <a:pt x="53" y="106"/>
                      <a:pt x="47" y="106"/>
                    </a:cubicBezTo>
                    <a:cubicBezTo>
                      <a:pt x="41" y="106"/>
                      <a:pt x="36" y="105"/>
                      <a:pt x="30" y="104"/>
                    </a:cubicBezTo>
                    <a:cubicBezTo>
                      <a:pt x="25" y="103"/>
                      <a:pt x="20" y="101"/>
                      <a:pt x="15" y="98"/>
                    </a:cubicBezTo>
                    <a:cubicBezTo>
                      <a:pt x="11" y="95"/>
                      <a:pt x="7" y="92"/>
                      <a:pt x="5" y="87"/>
                    </a:cubicBezTo>
                    <a:cubicBezTo>
                      <a:pt x="2" y="83"/>
                      <a:pt x="0" y="77"/>
                      <a:pt x="0" y="70"/>
                    </a:cubicBezTo>
                    <a:cubicBezTo>
                      <a:pt x="26" y="70"/>
                      <a:pt x="26" y="70"/>
                      <a:pt x="26" y="70"/>
                    </a:cubicBezTo>
                    <a:cubicBezTo>
                      <a:pt x="26" y="73"/>
                      <a:pt x="27" y="76"/>
                      <a:pt x="28" y="7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grpSp>
      </p:grpSp>
    </p:spTree>
    <p:extLst>
      <p:ext uri="{BB962C8B-B14F-4D97-AF65-F5344CB8AC3E}">
        <p14:creationId xmlns:p14="http://schemas.microsoft.com/office/powerpoint/2010/main" val="3860999298"/>
      </p:ext>
    </p:extLst>
  </p:cSld>
  <p:clrMapOvr>
    <a:masterClrMapping/>
  </p:clrMapOvr>
  <p:transition spd="med">
    <p:fade/>
  </p:transition>
  <p:hf sldNum="0" hdr="0" ftr="0"/>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0"/>
              </a:spcAft>
              <a:defRPr sz="3000">
                <a:solidFill>
                  <a:srgbClr val="FF6600"/>
                </a:solidFill>
                <a:latin typeface="Helvetica 75 Bold" panose="020B0804020202020204" pitchFamily="34" charset="0"/>
              </a:defRPr>
            </a:lvl1pPr>
            <a:lvl2pPr marL="401638" marR="0" indent="-401638" algn="l" defTabSz="514350" rtl="0" eaLnBrk="1" fontAlgn="base" latinLnBrk="0" hangingPunct="1">
              <a:lnSpc>
                <a:spcPct val="85000"/>
              </a:lnSpc>
              <a:spcBef>
                <a:spcPct val="0"/>
              </a:spcBef>
              <a:spcAft>
                <a:spcPts val="0"/>
              </a:spcAft>
              <a:buClrTx/>
              <a:buSzTx/>
              <a:buFont typeface="+mj-lt"/>
              <a:buAutoNum type="arabicPeriod"/>
              <a:tabLst/>
              <a:defRPr lang="fr-FR" sz="3000" kern="1200" dirty="0" smtClean="0">
                <a:solidFill>
                  <a:schemeClr val="tx1"/>
                </a:solidFill>
                <a:latin typeface="Helvetica 75 Bold" panose="020B0804020202020204" pitchFamily="34" charset="0"/>
                <a:ea typeface="ＭＳ Ｐゴシック" pitchFamily="34" charset="-128"/>
                <a:cs typeface="+mn-cs"/>
              </a:defRPr>
            </a:lvl2pPr>
            <a:lvl3pPr marL="401638" indent="-401638">
              <a:lnSpc>
                <a:spcPct val="85000"/>
              </a:lnSpc>
              <a:spcAft>
                <a:spcPts val="800"/>
              </a:spcAft>
              <a:buFont typeface="+mj-lt"/>
              <a:buNone/>
              <a:defRPr sz="3000"/>
            </a:lvl3pPr>
            <a:lvl4pPr marL="401638" indent="-401638">
              <a:lnSpc>
                <a:spcPct val="85000"/>
              </a:lnSpc>
              <a:spcAft>
                <a:spcPts val="800"/>
              </a:spcAft>
              <a:buFont typeface="+mj-lt"/>
              <a:buNone/>
              <a:defRPr sz="3000"/>
            </a:lvl4pPr>
            <a:lvl5pPr marL="0" indent="0">
              <a:lnSpc>
                <a:spcPct val="85000"/>
              </a:lnSpc>
              <a:spcAft>
                <a:spcPts val="800"/>
              </a:spcAft>
              <a:buFont typeface="+mj-lt"/>
              <a:buNone/>
              <a:defRPr sz="3000"/>
            </a:lvl5pPr>
          </a:lstStyle>
          <a:p>
            <a:pPr lvl="0"/>
            <a:r>
              <a:rPr lang="fr-FR" dirty="0"/>
              <a:t>Modifiez le texte du masque</a:t>
            </a:r>
          </a:p>
          <a:p>
            <a:pPr lvl="1"/>
            <a:r>
              <a:rPr lang="fr-FR" dirty="0"/>
              <a:t>Deuxième niveau</a:t>
            </a:r>
          </a:p>
          <a:p>
            <a:pPr lvl="1"/>
            <a:r>
              <a:rPr lang="fr-FR" dirty="0"/>
              <a:t>Troisième niveau</a:t>
            </a:r>
          </a:p>
          <a:p>
            <a:pPr marL="401638" lvl="1" indent="-401638" algn="l" defTabSz="514350" rtl="0" eaLnBrk="1" fontAlgn="base" hangingPunct="1">
              <a:lnSpc>
                <a:spcPct val="90000"/>
              </a:lnSpc>
              <a:spcBef>
                <a:spcPct val="0"/>
              </a:spcBef>
              <a:spcAft>
                <a:spcPts val="400"/>
              </a:spcAft>
              <a:buFont typeface="+mj-lt"/>
              <a:buAutoNum type="arabicPeriod"/>
            </a:pPr>
            <a:r>
              <a:rPr lang="fr-FR" dirty="0"/>
              <a:t>Quatrième niveau</a:t>
            </a:r>
          </a:p>
          <a:p>
            <a:pPr marL="401638" marR="0" lvl="1" indent="-401638" algn="l" defTabSz="514350" rtl="0" eaLnBrk="1" fontAlgn="base" latinLnBrk="0" hangingPunct="1">
              <a:lnSpc>
                <a:spcPct val="90000"/>
              </a:lnSpc>
              <a:spcBef>
                <a:spcPct val="0"/>
              </a:spcBef>
              <a:spcAft>
                <a:spcPts val="400"/>
              </a:spcAft>
              <a:buClrTx/>
              <a:buSzTx/>
              <a:buFont typeface="+mj-lt"/>
              <a:buAutoNum type="arabicPeriod"/>
              <a:tabLst/>
              <a:defRPr/>
            </a:pPr>
            <a:r>
              <a:rPr lang="fr-FR" dirty="0"/>
              <a:t>Cinquième niveau</a:t>
            </a:r>
          </a:p>
          <a:p>
            <a:pPr marL="401638" lvl="1" indent="-401638" algn="l" defTabSz="514350" rtl="0" eaLnBrk="1" fontAlgn="base" hangingPunct="1">
              <a:lnSpc>
                <a:spcPct val="90000"/>
              </a:lnSpc>
              <a:spcBef>
                <a:spcPct val="0"/>
              </a:spcBef>
              <a:spcAft>
                <a:spcPts val="400"/>
              </a:spcAft>
              <a:buFont typeface="+mj-lt"/>
              <a:buAutoNum type="arabicPeriod"/>
            </a:pPr>
            <a:endParaRPr lang="fr-FR" dirty="0"/>
          </a:p>
        </p:txBody>
      </p:sp>
    </p:spTree>
    <p:extLst>
      <p:ext uri="{BB962C8B-B14F-4D97-AF65-F5344CB8AC3E}">
        <p14:creationId xmlns:p14="http://schemas.microsoft.com/office/powerpoint/2010/main" val="2146360560"/>
      </p:ext>
    </p:extLst>
  </p:cSld>
  <p:clrMapOvr>
    <a:masterClrMapping/>
  </p:clrMapOvr>
  <p:transition spd="med">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3200"/>
              </a:spcAft>
              <a:defRPr sz="5500">
                <a:solidFill>
                  <a:schemeClr val="tx1"/>
                </a:solidFill>
                <a:latin typeface="Helvetica 75 Bold" panose="020B0804020202020204" pitchFamily="34" charset="0"/>
              </a:defRPr>
            </a:lvl1pPr>
            <a:lvl2pPr>
              <a:lnSpc>
                <a:spcPct val="90000"/>
              </a:lnSpc>
              <a:spcAft>
                <a:spcPts val="2400"/>
              </a:spcAft>
              <a:defRPr sz="1400">
                <a:latin typeface="Helvetica 75 Bold" panose="020B0804020202020204" pitchFamily="34" charset="0"/>
              </a:defRPr>
            </a:lvl2pPr>
            <a:lvl3pPr marL="0" indent="0">
              <a:lnSpc>
                <a:spcPct val="85000"/>
              </a:lnSpc>
              <a:spcAft>
                <a:spcPts val="800"/>
              </a:spcAft>
              <a:buNone/>
              <a:defRPr sz="1200"/>
            </a:lvl3pPr>
            <a:lvl4pPr>
              <a:lnSpc>
                <a:spcPct val="85000"/>
              </a:lnSpc>
              <a:spcAft>
                <a:spcPts val="800"/>
              </a:spcAft>
              <a:defRPr sz="5500"/>
            </a:lvl4pPr>
            <a:lvl5pPr>
              <a:lnSpc>
                <a:spcPct val="85000"/>
              </a:lnSpc>
              <a:spcAft>
                <a:spcPts val="800"/>
              </a:spcAft>
              <a:defRPr sz="5500"/>
            </a:lvl5pPr>
          </a:lstStyle>
          <a:p>
            <a:pPr lvl="0"/>
            <a:r>
              <a:rPr lang="fr-FR" dirty="0"/>
              <a:t>Modifiez le texte du masque</a:t>
            </a:r>
          </a:p>
          <a:p>
            <a:pPr lvl="1"/>
            <a:r>
              <a:rPr lang="fr-FR" dirty="0"/>
              <a:t>Deuxième niveau</a:t>
            </a:r>
          </a:p>
        </p:txBody>
      </p:sp>
    </p:spTree>
    <p:extLst>
      <p:ext uri="{BB962C8B-B14F-4D97-AF65-F5344CB8AC3E}">
        <p14:creationId xmlns:p14="http://schemas.microsoft.com/office/powerpoint/2010/main" val="3468887139"/>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lvl1pPr>
          </a:lstStyle>
          <a:p>
            <a:r>
              <a:rPr lang="en-US" dirty="0"/>
              <a:t>Click to edit title</a:t>
            </a:r>
            <a:endParaRPr lang="en-GB" dirty="0"/>
          </a:p>
        </p:txBody>
      </p:sp>
    </p:spTree>
    <p:extLst>
      <p:ext uri="{BB962C8B-B14F-4D97-AF65-F5344CB8AC3E}">
        <p14:creationId xmlns:p14="http://schemas.microsoft.com/office/powerpoint/2010/main" val="2855907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339725"/>
            <a:ext cx="8470900" cy="623888"/>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
        <p:nvSpPr>
          <p:cNvPr id="3" name="Content Placeholder 2"/>
          <p:cNvSpPr>
            <a:spLocks noGrp="1"/>
          </p:cNvSpPr>
          <p:nvPr>
            <p:ph idx="1" hasCustomPrompt="1"/>
          </p:nvPr>
        </p:nvSpPr>
        <p:spPr>
          <a:xfrm>
            <a:off x="339726" y="1304924"/>
            <a:ext cx="8470899" cy="3165475"/>
          </a:xfrm>
        </p:spPr>
        <p:txBody>
          <a:bodyPr/>
          <a:lstStyle>
            <a:lvl1pPr>
              <a:lnSpc>
                <a:spcPct val="90000"/>
              </a:lnSpc>
              <a:spcAft>
                <a:spcPts val="800"/>
              </a:spcAft>
              <a:defRPr sz="1400" baseline="0">
                <a:solidFill>
                  <a:srgbClr val="FF6600"/>
                </a:solidFill>
                <a:latin typeface="Helvetica 75 Bold" panose="020B0804020202020204" pitchFamily="34" charset="0"/>
              </a:defRPr>
            </a:lvl1pPr>
            <a:lvl2pPr>
              <a:lnSpc>
                <a:spcPct val="90000"/>
              </a:lnSpc>
              <a:spcAft>
                <a:spcPts val="800"/>
              </a:spcAft>
              <a:defRPr sz="1400">
                <a:latin typeface="Helvetica 75 Bold" panose="020B0804020202020204" pitchFamily="34" charset="0"/>
              </a:defRPr>
            </a:lvl2pPr>
            <a:lvl3pPr>
              <a:lnSpc>
                <a:spcPct val="90000"/>
              </a:lnSpc>
              <a:spcAft>
                <a:spcPts val="800"/>
              </a:spcAft>
              <a:defRPr sz="1400">
                <a:latin typeface="Helvetica 75 Bold" panose="020B0804020202020204" pitchFamily="34" charset="0"/>
              </a:defRPr>
            </a:lvl3pPr>
            <a:lvl4pPr>
              <a:lnSpc>
                <a:spcPct val="90000"/>
              </a:lnSpc>
              <a:spcAft>
                <a:spcPts val="800"/>
              </a:spcAft>
              <a:defRPr sz="1400">
                <a:latin typeface="Helvetica 75 Bold" panose="020B0804020202020204" pitchFamily="34" charset="0"/>
              </a:defRPr>
            </a:lvl4pPr>
            <a:lvl5pPr>
              <a:lnSpc>
                <a:spcPct val="90000"/>
              </a:lnSpc>
              <a:spcAft>
                <a:spcPts val="800"/>
              </a:spcAft>
              <a:defRPr sz="1400">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3525819781"/>
      </p:ext>
    </p:extLst>
  </p:cSld>
  <p:clrMapOvr>
    <a:masterClrMapping/>
  </p:clrMapOvr>
  <p:transition spd="med">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Deux contenu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339724"/>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
        <p:nvSpPr>
          <p:cNvPr id="3" name="Content Placeholder 2"/>
          <p:cNvSpPr>
            <a:spLocks noGrp="1"/>
          </p:cNvSpPr>
          <p:nvPr>
            <p:ph idx="1" hasCustomPrompt="1"/>
          </p:nvPr>
        </p:nvSpPr>
        <p:spPr>
          <a:xfrm>
            <a:off x="339724" y="1304925"/>
            <a:ext cx="4065589" cy="3165474"/>
          </a:xfrm>
        </p:spPr>
        <p:txBody>
          <a:bodyPr/>
          <a:lstStyle>
            <a:lvl1pPr>
              <a:lnSpc>
                <a:spcPct val="90000"/>
              </a:lnSpc>
              <a:spcAft>
                <a:spcPts val="800"/>
              </a:spcAft>
              <a:defRPr baseline="0">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Content Placeholder 2"/>
          <p:cNvSpPr>
            <a:spLocks noGrp="1"/>
          </p:cNvSpPr>
          <p:nvPr>
            <p:ph idx="10" hasCustomPrompt="1"/>
          </p:nvPr>
        </p:nvSpPr>
        <p:spPr>
          <a:xfrm>
            <a:off x="4738688" y="1304925"/>
            <a:ext cx="4065589" cy="3165474"/>
          </a:xfrm>
        </p:spPr>
        <p:txBody>
          <a:bodyPr/>
          <a:lstStyle>
            <a:lvl1pPr>
              <a:lnSpc>
                <a:spcPct val="90000"/>
              </a:lnSpc>
              <a:spcAft>
                <a:spcPts val="800"/>
              </a:spcAft>
              <a:defRPr baseline="0">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127177807"/>
      </p:ext>
    </p:extLst>
  </p:cSld>
  <p:clrMapOvr>
    <a:masterClrMapping/>
  </p:clrMapOvr>
  <p:transition spd="med">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re et 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1304925"/>
            <a:ext cx="8470899" cy="3165475"/>
          </a:xfrm>
        </p:spPr>
        <p:txBody>
          <a:bodyPr/>
          <a:lstStyle>
            <a:lvl1pPr>
              <a:lnSpc>
                <a:spcPct val="85000"/>
              </a:lnSpc>
              <a:spcAft>
                <a:spcPts val="2400"/>
              </a:spcAft>
              <a:defRPr sz="3000" baseline="0">
                <a:solidFill>
                  <a:schemeClr val="tx1"/>
                </a:solidFill>
                <a:latin typeface="Helvetica 75 Bold" panose="020B0804020202020204" pitchFamily="34" charset="0"/>
              </a:defRPr>
            </a:lvl1pPr>
            <a:lvl2pPr>
              <a:lnSpc>
                <a:spcPct val="90000"/>
              </a:lnSpc>
              <a:spcAft>
                <a:spcPts val="800"/>
              </a:spcAft>
              <a:defRPr sz="1400">
                <a:solidFill>
                  <a:schemeClr val="tx1"/>
                </a:solidFill>
                <a:latin typeface="Helvetica 75 Bold" panose="020B0804020202020204" pitchFamily="34" charset="0"/>
              </a:defRPr>
            </a:lvl2pPr>
            <a:lvl3pPr>
              <a:lnSpc>
                <a:spcPct val="90000"/>
              </a:lnSpc>
              <a:spcAft>
                <a:spcPts val="800"/>
              </a:spcAft>
              <a:defRPr sz="1400">
                <a:solidFill>
                  <a:schemeClr val="tx1"/>
                </a:solidFill>
                <a:latin typeface="Helvetica 75 Bold" panose="020B0804020202020204" pitchFamily="34" charset="0"/>
              </a:defRPr>
            </a:lvl3pPr>
            <a:lvl4pPr>
              <a:lnSpc>
                <a:spcPct val="90000"/>
              </a:lnSpc>
              <a:spcAft>
                <a:spcPts val="800"/>
              </a:spcAft>
              <a:defRPr sz="1400">
                <a:solidFill>
                  <a:schemeClr val="tx1"/>
                </a:solidFill>
                <a:latin typeface="Helvetica 75 Bold" panose="020B0804020202020204" pitchFamily="34" charset="0"/>
              </a:defRPr>
            </a:lvl4pPr>
            <a:lvl5pPr>
              <a:lnSpc>
                <a:spcPct val="90000"/>
              </a:lnSpc>
              <a:spcAft>
                <a:spcPts val="800"/>
              </a:spcAft>
              <a:defRPr sz="1400">
                <a:solidFill>
                  <a:schemeClr val="tx1"/>
                </a:solidFill>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5" name="Title 1"/>
          <p:cNvSpPr>
            <a:spLocks noGrp="1"/>
          </p:cNvSpPr>
          <p:nvPr>
            <p:ph type="title" hasCustomPrompt="1"/>
          </p:nvPr>
        </p:nvSpPr>
        <p:spPr>
          <a:xfrm>
            <a:off x="339725" y="339724"/>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Tree>
    <p:extLst>
      <p:ext uri="{BB962C8B-B14F-4D97-AF65-F5344CB8AC3E}">
        <p14:creationId xmlns:p14="http://schemas.microsoft.com/office/powerpoint/2010/main" val="202491768"/>
      </p:ext>
    </p:extLst>
  </p:cSld>
  <p:clrMapOvr>
    <a:masterClrMapping/>
  </p:clrMapOvr>
  <p:transition spd="med">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2400"/>
              </a:spcAft>
              <a:defRPr sz="3000" baseline="0">
                <a:solidFill>
                  <a:schemeClr val="tx1"/>
                </a:solidFill>
                <a:latin typeface="Helvetica 75 Bold" panose="020B0804020202020204" pitchFamily="34" charset="0"/>
              </a:defRPr>
            </a:lvl1pPr>
            <a:lvl2pPr>
              <a:lnSpc>
                <a:spcPct val="90000"/>
              </a:lnSpc>
              <a:spcAft>
                <a:spcPts val="800"/>
              </a:spcAft>
              <a:defRPr sz="1400">
                <a:solidFill>
                  <a:schemeClr val="tx1"/>
                </a:solidFill>
                <a:latin typeface="Helvetica 75 Bold" panose="020B0804020202020204" pitchFamily="34" charset="0"/>
              </a:defRPr>
            </a:lvl2pPr>
            <a:lvl3pPr>
              <a:lnSpc>
                <a:spcPct val="90000"/>
              </a:lnSpc>
              <a:spcAft>
                <a:spcPts val="800"/>
              </a:spcAft>
              <a:defRPr sz="1400">
                <a:solidFill>
                  <a:schemeClr val="tx1"/>
                </a:solidFill>
                <a:latin typeface="Helvetica 75 Bold" panose="020B0804020202020204" pitchFamily="34" charset="0"/>
              </a:defRPr>
            </a:lvl3pPr>
            <a:lvl4pPr>
              <a:lnSpc>
                <a:spcPct val="90000"/>
              </a:lnSpc>
              <a:spcAft>
                <a:spcPts val="800"/>
              </a:spcAft>
              <a:defRPr sz="1400">
                <a:solidFill>
                  <a:schemeClr val="tx1"/>
                </a:solidFill>
                <a:latin typeface="Helvetica 75 Bold" panose="020B0804020202020204" pitchFamily="34" charset="0"/>
              </a:defRPr>
            </a:lvl4pPr>
            <a:lvl5pPr>
              <a:lnSpc>
                <a:spcPct val="90000"/>
              </a:lnSpc>
              <a:spcAft>
                <a:spcPts val="800"/>
              </a:spcAft>
              <a:defRPr sz="1400">
                <a:solidFill>
                  <a:schemeClr val="tx1"/>
                </a:solidFill>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4207571184"/>
      </p:ext>
    </p:extLst>
  </p:cSld>
  <p:clrMapOvr>
    <a:masterClrMapping/>
  </p:clrMapOvr>
  <p:transition spd="med">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spcAft>
                <a:spcPts val="0"/>
              </a:spcAft>
              <a:defRPr>
                <a:solidFill>
                  <a:srgbClr val="FF6600"/>
                </a:solidFill>
                <a:latin typeface="Helvetica 75 Bold" panose="020B0804020202020204" pitchFamily="34" charset="0"/>
              </a:defRPr>
            </a:lvl1pPr>
          </a:lstStyle>
          <a:p>
            <a:r>
              <a:rPr lang="fr-FR" dirty="0"/>
              <a:t>Modifiez le titre</a:t>
            </a:r>
            <a:endParaRPr lang="en-US" dirty="0"/>
          </a:p>
        </p:txBody>
      </p:sp>
    </p:spTree>
    <p:extLst>
      <p:ext uri="{BB962C8B-B14F-4D97-AF65-F5344CB8AC3E}">
        <p14:creationId xmlns:p14="http://schemas.microsoft.com/office/powerpoint/2010/main" val="1937503964"/>
      </p:ext>
    </p:extLst>
  </p:cSld>
  <p:clrMapOvr>
    <a:masterClrMapping/>
  </p:clrMapOvr>
  <p:transition spd="med">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9632321"/>
      </p:ext>
    </p:extLst>
  </p:cSld>
  <p:clrMapOvr>
    <a:masterClrMapping/>
  </p:clrMapOvr>
  <p:transition spd="med">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Photo pleine page et titre">
    <p:spTree>
      <p:nvGrpSpPr>
        <p:cNvPr id="1" name=""/>
        <p:cNvGrpSpPr/>
        <p:nvPr/>
      </p:nvGrpSpPr>
      <p:grpSpPr>
        <a:xfrm>
          <a:off x="0" y="0"/>
          <a:ext cx="0" cy="0"/>
          <a:chOff x="0" y="0"/>
          <a:chExt cx="0" cy="0"/>
        </a:xfrm>
      </p:grpSpPr>
      <p:sp>
        <p:nvSpPr>
          <p:cNvPr id="3" name="Espace réservé pour une image  2"/>
          <p:cNvSpPr>
            <a:spLocks noGrp="1"/>
          </p:cNvSpPr>
          <p:nvPr>
            <p:ph type="pic" sz="quarter" idx="10"/>
          </p:nvPr>
        </p:nvSpPr>
        <p:spPr>
          <a:xfrm>
            <a:off x="0" y="0"/>
            <a:ext cx="9144000" cy="5143500"/>
          </a:xfrm>
        </p:spPr>
        <p:txBody>
          <a:bodyPr anchor="ctr" anchorCtr="0"/>
          <a:lstStyle>
            <a:lvl1pPr algn="ctr">
              <a:defRPr/>
            </a:lvl1pPr>
          </a:lstStyle>
          <a:p>
            <a:r>
              <a:rPr lang="fr-FR" dirty="0"/>
              <a:t>Cliquez sur l'icône pour ajouter une image</a:t>
            </a:r>
          </a:p>
        </p:txBody>
      </p:sp>
      <p:sp>
        <p:nvSpPr>
          <p:cNvPr id="2" name="Titre 1"/>
          <p:cNvSpPr>
            <a:spLocks noGrp="1"/>
          </p:cNvSpPr>
          <p:nvPr>
            <p:ph type="title"/>
          </p:nvPr>
        </p:nvSpPr>
        <p:spPr/>
        <p:txBody>
          <a:bodyPr/>
          <a:lstStyle>
            <a:lvl1pPr>
              <a:lnSpc>
                <a:spcPct val="100000"/>
              </a:lnSpc>
              <a:defRPr>
                <a:solidFill>
                  <a:srgbClr val="FF7900"/>
                </a:solidFill>
              </a:defRPr>
            </a:lvl1pPr>
          </a:lstStyle>
          <a:p>
            <a:r>
              <a:rPr lang="fr-FR"/>
              <a:t>Modifiez le style du titre</a:t>
            </a:r>
            <a:endParaRPr lang="fr-FR" dirty="0"/>
          </a:p>
        </p:txBody>
      </p:sp>
    </p:spTree>
    <p:extLst>
      <p:ext uri="{BB962C8B-B14F-4D97-AF65-F5344CB8AC3E}">
        <p14:creationId xmlns:p14="http://schemas.microsoft.com/office/powerpoint/2010/main" val="20882170"/>
      </p:ext>
    </p:extLst>
  </p:cSld>
  <p:clrMapOvr>
    <a:masterClrMapping/>
  </p:clrMapOvr>
  <p:transition spd="med">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6"/>
          <p:cNvSpPr>
            <a:spLocks noGrp="1"/>
          </p:cNvSpPr>
          <p:nvPr>
            <p:ph type="body" sz="quarter" idx="10"/>
          </p:nvPr>
        </p:nvSpPr>
        <p:spPr>
          <a:xfrm>
            <a:off x="-1116013" y="1815704"/>
            <a:ext cx="914400" cy="68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9230198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FAB1979-362C-4254-99C3-57DAA1B8CAB9}"/>
              </a:ext>
            </a:extLst>
          </p:cNvPr>
          <p:cNvPicPr>
            <a:picLocks noChangeAspect="1"/>
          </p:cNvPicPr>
          <p:nvPr userDrawn="1"/>
        </p:nvPicPr>
        <p:blipFill>
          <a:blip r:embed="rId2" cstate="print">
            <a:alphaModFix amt="50000"/>
            <a:extLst>
              <a:ext uri="{28A0092B-C50C-407E-A947-70E740481C1C}">
                <a14:useLocalDpi xmlns:a14="http://schemas.microsoft.com/office/drawing/2010/main" val="0"/>
              </a:ext>
            </a:extLst>
          </a:blip>
          <a:stretch>
            <a:fillRect/>
          </a:stretch>
        </p:blipFill>
        <p:spPr>
          <a:xfrm>
            <a:off x="684" y="0"/>
            <a:ext cx="9142633" cy="5143500"/>
          </a:xfrm>
          <a:prstGeom prst="rect">
            <a:avLst/>
          </a:prstGeom>
        </p:spPr>
      </p:pic>
      <p:sp>
        <p:nvSpPr>
          <p:cNvPr id="5" name="Slide Number Placeholder 4">
            <a:extLst>
              <a:ext uri="{FF2B5EF4-FFF2-40B4-BE49-F238E27FC236}">
                <a16:creationId xmlns:a16="http://schemas.microsoft.com/office/drawing/2014/main" id="{7599E0A6-EB81-4A87-A38A-07C53D1A9BE7}"/>
              </a:ext>
            </a:extLst>
          </p:cNvPr>
          <p:cNvSpPr>
            <a:spLocks noGrp="1"/>
          </p:cNvSpPr>
          <p:nvPr>
            <p:ph type="sldNum" sz="quarter" idx="12"/>
          </p:nvPr>
        </p:nvSpPr>
        <p:spPr/>
        <p:txBody>
          <a:bodyPr/>
          <a:lstStyle/>
          <a:p>
            <a:fld id="{A1376955-07F1-4CC2-A738-A53350225E26}" type="slidenum">
              <a:rPr lang="en-CA" smtClean="0"/>
              <a:t>‹#›</a:t>
            </a:fld>
            <a:endParaRPr lang="en-CA"/>
          </a:p>
        </p:txBody>
      </p:sp>
      <p:sp>
        <p:nvSpPr>
          <p:cNvPr id="7" name="Title 1">
            <a:extLst>
              <a:ext uri="{FF2B5EF4-FFF2-40B4-BE49-F238E27FC236}">
                <a16:creationId xmlns:a16="http://schemas.microsoft.com/office/drawing/2014/main" id="{E4D574F6-AB13-4F05-BF90-D881275B21B8}"/>
              </a:ext>
            </a:extLst>
          </p:cNvPr>
          <p:cNvSpPr>
            <a:spLocks noGrp="1"/>
          </p:cNvSpPr>
          <p:nvPr>
            <p:ph type="title" hasCustomPrompt="1"/>
          </p:nvPr>
        </p:nvSpPr>
        <p:spPr>
          <a:xfrm>
            <a:off x="628650" y="250032"/>
            <a:ext cx="7886700" cy="726911"/>
          </a:xfrm>
        </p:spPr>
        <p:txBody>
          <a:bodyPr anchor="b"/>
          <a:lstStyle>
            <a:lvl1pPr algn="l">
              <a:defRPr sz="2700">
                <a:solidFill>
                  <a:schemeClr val="accent3"/>
                </a:solidFill>
              </a:defRPr>
            </a:lvl1pPr>
          </a:lstStyle>
          <a:p>
            <a:r>
              <a:rPr lang="en-US"/>
              <a:t>CLICK TO EDIT MASTER TITLE STYLE</a:t>
            </a:r>
            <a:endParaRPr lang="en-CA"/>
          </a:p>
        </p:txBody>
      </p:sp>
    </p:spTree>
    <p:extLst>
      <p:ext uri="{BB962C8B-B14F-4D97-AF65-F5344CB8AC3E}">
        <p14:creationId xmlns:p14="http://schemas.microsoft.com/office/powerpoint/2010/main" val="311003859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14326" y="1181101"/>
            <a:ext cx="8515350" cy="3370262"/>
          </a:xfrm>
        </p:spPr>
        <p:txBody>
          <a:bodyPr/>
          <a:lstStyle>
            <a:lvl1pPr>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lvl6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a:p>
            <a:pPr lvl="5"/>
            <a:r>
              <a:rPr lang="en-GB" dirty="0"/>
              <a:t>Sixth level</a:t>
            </a:r>
          </a:p>
        </p:txBody>
      </p:sp>
      <p:sp>
        <p:nvSpPr>
          <p:cNvPr id="2" name="Title 1"/>
          <p:cNvSpPr>
            <a:spLocks noGrp="1"/>
          </p:cNvSpPr>
          <p:nvPr>
            <p:ph type="title" hasCustomPrompt="1"/>
          </p:nvPr>
        </p:nvSpPr>
        <p:spPr/>
        <p:txBody>
          <a:bodyPr/>
          <a:lstStyle>
            <a:lvl1pPr>
              <a:defRPr/>
            </a:lvl1pPr>
          </a:lstStyle>
          <a:p>
            <a:r>
              <a:rPr lang="en-US" dirty="0"/>
              <a:t>Click to edit title</a:t>
            </a:r>
            <a:endParaRPr lang="en-GB" dirty="0"/>
          </a:p>
        </p:txBody>
      </p:sp>
    </p:spTree>
    <p:extLst>
      <p:ext uri="{BB962C8B-B14F-4D97-AF65-F5344CB8AC3E}">
        <p14:creationId xmlns:p14="http://schemas.microsoft.com/office/powerpoint/2010/main" val="429634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Full Bleed Media">
    <p:bg>
      <p:bgPr>
        <a:solidFill>
          <a:schemeClr val="tx2"/>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2"/>
          </p:nvPr>
        </p:nvSpPr>
        <p:spPr>
          <a:xfrm>
            <a:off x="0" y="0"/>
            <a:ext cx="9144000" cy="5143500"/>
          </a:xfrm>
        </p:spPr>
        <p:txBody>
          <a:bodyPr/>
          <a:lstStyle>
            <a:lvl1pPr marL="0" indent="0">
              <a:buNone/>
              <a:defRPr/>
            </a:lvl1pPr>
          </a:lstStyle>
          <a:p>
            <a:r>
              <a:rPr lang="en-US" dirty="0"/>
              <a:t>Click icon to add picture</a:t>
            </a:r>
            <a:endParaRPr lang="en-GB" dirty="0"/>
          </a:p>
        </p:txBody>
      </p:sp>
      <p:sp>
        <p:nvSpPr>
          <p:cNvPr id="2" name="Title 1"/>
          <p:cNvSpPr>
            <a:spLocks noGrp="1"/>
          </p:cNvSpPr>
          <p:nvPr>
            <p:ph type="title" hasCustomPrompt="1"/>
          </p:nvPr>
        </p:nvSpPr>
        <p:spPr/>
        <p:txBody>
          <a:bodyPr/>
          <a:lstStyle>
            <a:lvl1pPr>
              <a:defRPr baseline="0">
                <a:solidFill>
                  <a:srgbClr val="000000"/>
                </a:solidFill>
              </a:defRPr>
            </a:lvl1pPr>
          </a:lstStyle>
          <a:p>
            <a:r>
              <a:rPr lang="en-US" dirty="0"/>
              <a:t>Click to edit title</a:t>
            </a:r>
            <a:endParaRPr lang="en-GB" dirty="0"/>
          </a:p>
        </p:txBody>
      </p:sp>
    </p:spTree>
    <p:extLst>
      <p:ext uri="{BB962C8B-B14F-4D97-AF65-F5344CB8AC3E}">
        <p14:creationId xmlns:p14="http://schemas.microsoft.com/office/powerpoint/2010/main" val="1233140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13535" y="267618"/>
            <a:ext cx="4829289" cy="2304131"/>
          </a:xfrm>
        </p:spPr>
        <p:txBody>
          <a:bodyPr>
            <a:noAutofit/>
          </a:bodyPr>
          <a:lstStyle>
            <a:lvl1pPr algn="l">
              <a:lnSpc>
                <a:spcPct val="85000"/>
              </a:lnSpc>
              <a:defRPr sz="5500" baseline="0">
                <a:solidFill>
                  <a:schemeClr val="tx1"/>
                </a:solidFill>
              </a:defRPr>
            </a:lvl1pPr>
          </a:lstStyle>
          <a:p>
            <a:r>
              <a:rPr lang="en-US" dirty="0"/>
              <a:t>Click to edit title</a:t>
            </a:r>
            <a:endParaRPr lang="en-GB" dirty="0"/>
          </a:p>
        </p:txBody>
      </p:sp>
      <p:sp>
        <p:nvSpPr>
          <p:cNvPr id="17" name="Text Placeholder 17"/>
          <p:cNvSpPr>
            <a:spLocks noGrp="1"/>
          </p:cNvSpPr>
          <p:nvPr>
            <p:ph type="body" sz="quarter" idx="16" hasCustomPrompt="1"/>
          </p:nvPr>
        </p:nvSpPr>
        <p:spPr>
          <a:xfrm>
            <a:off x="5800726" y="266701"/>
            <a:ext cx="3028950" cy="3403600"/>
          </a:xfrm>
        </p:spPr>
        <p:txBody>
          <a:bodyPr/>
          <a:lstStyle>
            <a:lvl1pPr>
              <a:defRPr/>
            </a:lvl1pPr>
          </a:lstStyle>
          <a:p>
            <a:pPr lvl="0"/>
            <a:r>
              <a:rPr lang="en-US" dirty="0"/>
              <a:t>Click to edit text</a:t>
            </a:r>
          </a:p>
          <a:p>
            <a:pPr lvl="1"/>
            <a:r>
              <a:rPr lang="en-US" dirty="0"/>
              <a:t>Second level</a:t>
            </a:r>
          </a:p>
        </p:txBody>
      </p:sp>
      <p:sp>
        <p:nvSpPr>
          <p:cNvPr id="16" name="Subtitle 2"/>
          <p:cNvSpPr>
            <a:spLocks noGrp="1"/>
          </p:cNvSpPr>
          <p:nvPr>
            <p:ph type="subTitle" idx="1" hasCustomPrompt="1"/>
          </p:nvPr>
        </p:nvSpPr>
        <p:spPr>
          <a:xfrm>
            <a:off x="314325" y="2704144"/>
            <a:ext cx="4827547" cy="966156"/>
          </a:xfrm>
        </p:spPr>
        <p:txBody>
          <a:bodyPr/>
          <a:lstStyle>
            <a:lvl1pPr marL="0" indent="0" algn="l">
              <a:buNone/>
              <a:defRPr baseline="0">
                <a:solidFill>
                  <a:schemeClr val="tx1"/>
                </a:solidFill>
              </a:defRPr>
            </a:lvl1pPr>
            <a:lvl2pPr marL="180975" indent="-180975" algn="l">
              <a:buClr>
                <a:schemeClr val="bg2"/>
              </a:buClr>
              <a:buSzPct val="100000"/>
              <a:buFont typeface="Wingdings" panose="05000000000000000000" pitchFamily="2" charset="2"/>
              <a:buChar char="§"/>
              <a:defRPr>
                <a:solidFill>
                  <a:schemeClr val="tx1"/>
                </a:solidFill>
              </a:defRPr>
            </a:lvl2pPr>
            <a:lvl3pPr marL="406800" indent="-190800" algn="l">
              <a:spcBef>
                <a:spcPts val="336"/>
              </a:spcBef>
              <a:buClrTx/>
              <a:buFont typeface="Helvetica 55 Roman" panose="020B0604020202020204" pitchFamily="34" charset="0"/>
              <a:buChar char="–"/>
              <a:defRPr>
                <a:solidFill>
                  <a:schemeClr val="tx1"/>
                </a:solidFill>
                <a:latin typeface="Helvetica 55 Roman" panose="020B0604020202020204" pitchFamily="34" charset="0"/>
              </a:defRPr>
            </a:lvl3pPr>
            <a:lvl4pPr marL="594000" indent="-172800" algn="l">
              <a:spcBef>
                <a:spcPts val="24"/>
              </a:spcBef>
              <a:buFont typeface="Helvetica 55 Roman" panose="020B0604020202020204" pitchFamily="34" charset="0"/>
              <a:buChar char="–"/>
              <a:defRPr>
                <a:solidFill>
                  <a:schemeClr val="tx1"/>
                </a:solidFill>
              </a:defRPr>
            </a:lvl4pPr>
            <a:lvl5pPr marL="799200" indent="-190800" algn="l">
              <a:buFont typeface="Helvetica 55 Roman" panose="020B0604020202020204" pitchFamily="34" charset="0"/>
              <a:buChar char="–"/>
              <a:defRPr>
                <a:solidFill>
                  <a:schemeClr val="tx1"/>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presenter name</a:t>
            </a:r>
          </a:p>
        </p:txBody>
      </p:sp>
    </p:spTree>
    <p:extLst>
      <p:ext uri="{BB962C8B-B14F-4D97-AF65-F5344CB8AC3E}">
        <p14:creationId xmlns:p14="http://schemas.microsoft.com/office/powerpoint/2010/main" val="480211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5" name="Content Placeholder 2"/>
          <p:cNvSpPr>
            <a:spLocks noGrp="1"/>
          </p:cNvSpPr>
          <p:nvPr>
            <p:ph idx="1" hasCustomPrompt="1"/>
          </p:nvPr>
        </p:nvSpPr>
        <p:spPr>
          <a:xfrm>
            <a:off x="314325" y="267494"/>
            <a:ext cx="8515349" cy="4283869"/>
          </a:xfrm>
        </p:spPr>
        <p:txBody>
          <a:bodyPr/>
          <a:lstStyle>
            <a:lvl1pPr>
              <a:spcBef>
                <a:spcPts val="0"/>
              </a:spcBef>
              <a:defRPr sz="3000"/>
            </a:lvl1pPr>
            <a:lvl2pPr marL="361950" indent="-361950">
              <a:spcBef>
                <a:spcPts val="0"/>
              </a:spcBef>
              <a:buClrTx/>
              <a:buSzPct val="100000"/>
              <a:buFont typeface="+mj-lt"/>
              <a:buAutoNum type="arabicPeriod"/>
              <a:defRPr sz="3000"/>
            </a:lvl2pPr>
            <a:lvl3pPr>
              <a:defRPr sz="1800"/>
            </a:lvl3pPr>
            <a:lvl4pPr>
              <a:defRPr sz="1800"/>
            </a:lvl4pPr>
            <a:lvl5pPr>
              <a:defRPr sz="1800"/>
            </a:lvl5pPr>
          </a:lstStyle>
          <a:p>
            <a:pPr lvl="0"/>
            <a:r>
              <a:rPr lang="en-US" dirty="0"/>
              <a:t>Click to edit contents</a:t>
            </a:r>
          </a:p>
          <a:p>
            <a:pPr lvl="1"/>
            <a:r>
              <a:rPr lang="en-US" dirty="0"/>
              <a:t>Second level</a:t>
            </a:r>
          </a:p>
        </p:txBody>
      </p:sp>
    </p:spTree>
    <p:extLst>
      <p:ext uri="{BB962C8B-B14F-4D97-AF65-F5344CB8AC3E}">
        <p14:creationId xmlns:p14="http://schemas.microsoft.com/office/powerpoint/2010/main" val="3942280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ext Placeholder 7"/>
          <p:cNvSpPr>
            <a:spLocks noGrp="1"/>
          </p:cNvSpPr>
          <p:nvPr>
            <p:ph type="body" sz="quarter" idx="12" hasCustomPrompt="1"/>
          </p:nvPr>
        </p:nvSpPr>
        <p:spPr>
          <a:xfrm>
            <a:off x="313769" y="268288"/>
            <a:ext cx="6096839" cy="4283075"/>
          </a:xfrm>
        </p:spPr>
        <p:txBody>
          <a:bodyPr>
            <a:normAutofit/>
          </a:bodyPr>
          <a:lstStyle>
            <a:lvl1pPr>
              <a:lnSpc>
                <a:spcPct val="85000"/>
              </a:lnSpc>
              <a:spcBef>
                <a:spcPts val="0"/>
              </a:spcBef>
              <a:buNone/>
              <a:defRPr sz="5500" baseline="0"/>
            </a:lvl1pPr>
            <a:lvl2pPr>
              <a:lnSpc>
                <a:spcPct val="85000"/>
              </a:lnSpc>
              <a:spcBef>
                <a:spcPts val="0"/>
              </a:spcBef>
              <a:defRPr sz="5500"/>
            </a:lvl2pPr>
            <a:lvl3pPr>
              <a:defRPr sz="5500"/>
            </a:lvl3pPr>
            <a:lvl4pPr>
              <a:defRPr sz="5500"/>
            </a:lvl4pPr>
            <a:lvl5pPr>
              <a:defRPr sz="5500"/>
            </a:lvl5pPr>
          </a:lstStyle>
          <a:p>
            <a:pPr lvl="0"/>
            <a:r>
              <a:rPr lang="en-US" dirty="0"/>
              <a:t>Click to edit section number</a:t>
            </a:r>
          </a:p>
          <a:p>
            <a:pPr lvl="1"/>
            <a:r>
              <a:rPr lang="en-US" dirty="0"/>
              <a:t>Second level</a:t>
            </a:r>
          </a:p>
        </p:txBody>
      </p:sp>
    </p:spTree>
    <p:extLst>
      <p:ext uri="{BB962C8B-B14F-4D97-AF65-F5344CB8AC3E}">
        <p14:creationId xmlns:p14="http://schemas.microsoft.com/office/powerpoint/2010/main" val="1768846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13200" y="1181100"/>
            <a:ext cx="3968055" cy="3370262"/>
          </a:xfrm>
        </p:spPr>
        <p:txBody>
          <a:bodyPr>
            <a:normAutofit/>
          </a:bodyPr>
          <a:lstStyle>
            <a:lvl1pPr>
              <a:defRPr sz="1400" baseline="0"/>
            </a:lvl1pPr>
            <a:lvl2pPr>
              <a:defRPr sz="1400" baseline="0">
                <a:solidFill>
                  <a:schemeClr val="tx1"/>
                </a:solidFill>
              </a:defRPr>
            </a:lvl2pPr>
            <a:lvl3pPr>
              <a:defRPr sz="1400" baseline="0">
                <a:solidFill>
                  <a:schemeClr val="tx1"/>
                </a:solidFill>
              </a:defRPr>
            </a:lvl3pPr>
            <a:lvl4pPr>
              <a:defRPr sz="1400" baseline="0">
                <a:solidFill>
                  <a:schemeClr val="tx1"/>
                </a:solidFill>
              </a:defRPr>
            </a:lvl4pPr>
            <a:lvl5pPr>
              <a:defRPr sz="1400" baseline="0">
                <a:solidFill>
                  <a:schemeClr val="tx1"/>
                </a:solidFill>
              </a:defRPr>
            </a:lvl5pPr>
            <a:lvl6pPr>
              <a:defRPr sz="14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endParaRPr lang="en-GB" dirty="0"/>
          </a:p>
        </p:txBody>
      </p:sp>
      <p:sp>
        <p:nvSpPr>
          <p:cNvPr id="4" name="Content Placeholder 3"/>
          <p:cNvSpPr>
            <a:spLocks noGrp="1"/>
          </p:cNvSpPr>
          <p:nvPr>
            <p:ph sz="half" idx="2" hasCustomPrompt="1"/>
          </p:nvPr>
        </p:nvSpPr>
        <p:spPr>
          <a:xfrm>
            <a:off x="4864795" y="1181100"/>
            <a:ext cx="3964880" cy="3370262"/>
          </a:xfrm>
        </p:spPr>
        <p:txBody>
          <a:bodyPr>
            <a:normAutofit/>
          </a:bodyPr>
          <a:lstStyle>
            <a:lvl1pPr>
              <a:defRPr sz="1400"/>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vl6pPr>
              <a:defRPr sz="14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endParaRPr lang="en-GB" dirty="0"/>
          </a:p>
        </p:txBody>
      </p:sp>
      <p:sp>
        <p:nvSpPr>
          <p:cNvPr id="7" name="Title 6"/>
          <p:cNvSpPr>
            <a:spLocks noGrp="1"/>
          </p:cNvSpPr>
          <p:nvPr>
            <p:ph type="title" hasCustomPrompt="1"/>
          </p:nvPr>
        </p:nvSpPr>
        <p:spPr>
          <a:xfrm>
            <a:off x="313199" y="268288"/>
            <a:ext cx="8516475" cy="741362"/>
          </a:xfrm>
        </p:spPr>
        <p:txBody>
          <a:bodyPr/>
          <a:lstStyle>
            <a:lvl1pPr>
              <a:defRPr/>
            </a:lvl1pPr>
          </a:lstStyle>
          <a:p>
            <a:r>
              <a:rPr lang="en-US" dirty="0"/>
              <a:t>Click to edit title</a:t>
            </a:r>
            <a:endParaRPr lang="en-GB" dirty="0"/>
          </a:p>
        </p:txBody>
      </p:sp>
    </p:spTree>
    <p:extLst>
      <p:ext uri="{BB962C8B-B14F-4D97-AF65-F5344CB8AC3E}">
        <p14:creationId xmlns:p14="http://schemas.microsoft.com/office/powerpoint/2010/main" val="205536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lvl1pPr>
          </a:lstStyle>
          <a:p>
            <a:r>
              <a:rPr lang="en-US" dirty="0"/>
              <a:t>Click to edit title</a:t>
            </a:r>
            <a:endParaRPr lang="en-GB" dirty="0"/>
          </a:p>
        </p:txBody>
      </p:sp>
    </p:spTree>
    <p:extLst>
      <p:ext uri="{BB962C8B-B14F-4D97-AF65-F5344CB8AC3E}">
        <p14:creationId xmlns:p14="http://schemas.microsoft.com/office/powerpoint/2010/main" val="1265192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Full Bleed Media">
    <p:bg>
      <p:bgPr>
        <a:solidFill>
          <a:schemeClr val="tx2"/>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2"/>
          </p:nvPr>
        </p:nvSpPr>
        <p:spPr>
          <a:xfrm>
            <a:off x="0" y="0"/>
            <a:ext cx="9144000" cy="5143500"/>
          </a:xfrm>
        </p:spPr>
        <p:txBody>
          <a:bodyPr/>
          <a:lstStyle/>
          <a:p>
            <a:r>
              <a:rPr lang="en-US"/>
              <a:t>Click icon to add picture</a:t>
            </a:r>
            <a:endParaRPr lang="en-GB"/>
          </a:p>
        </p:txBody>
      </p:sp>
      <p:sp>
        <p:nvSpPr>
          <p:cNvPr id="2" name="Title 1"/>
          <p:cNvSpPr>
            <a:spLocks noGrp="1"/>
          </p:cNvSpPr>
          <p:nvPr>
            <p:ph type="title" hasCustomPrompt="1"/>
          </p:nvPr>
        </p:nvSpPr>
        <p:spPr/>
        <p:txBody>
          <a:bodyPr/>
          <a:lstStyle>
            <a:lvl1pPr>
              <a:defRPr baseline="0">
                <a:solidFill>
                  <a:srgbClr val="000000"/>
                </a:solidFill>
              </a:defRPr>
            </a:lvl1pPr>
          </a:lstStyle>
          <a:p>
            <a:r>
              <a:rPr lang="en-US" dirty="0"/>
              <a:t>Click to edit title</a:t>
            </a:r>
            <a:endParaRPr lang="en-GB" dirty="0"/>
          </a:p>
        </p:txBody>
      </p:sp>
    </p:spTree>
    <p:extLst>
      <p:ext uri="{BB962C8B-B14F-4D97-AF65-F5344CB8AC3E}">
        <p14:creationId xmlns:p14="http://schemas.microsoft.com/office/powerpoint/2010/main" val="1796970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722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type="blank">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962063994"/>
      </p:ext>
    </p:extLst>
  </p:cSld>
  <p:clrMapOvr>
    <a:masterClrMapping/>
  </p:clrMapOvr>
  <p:transition spd="med">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Sommair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44" y="339771"/>
            <a:ext cx="8470899" cy="4130675"/>
          </a:xfrm>
        </p:spPr>
        <p:txBody>
          <a:bodyPr/>
          <a:lstStyle>
            <a:lvl1pPr>
              <a:lnSpc>
                <a:spcPct val="85000"/>
              </a:lnSpc>
              <a:spcAft>
                <a:spcPts val="0"/>
              </a:spcAft>
              <a:defRPr sz="3000">
                <a:solidFill>
                  <a:srgbClr val="FF6600"/>
                </a:solidFill>
                <a:latin typeface="Helvetica 75 Bold" panose="020B0804020202020204" pitchFamily="34" charset="0"/>
              </a:defRPr>
            </a:lvl1pPr>
            <a:lvl2pPr marL="401638" marR="0" indent="-401638" algn="l" defTabSz="514350" rtl="0" eaLnBrk="1" fontAlgn="base" latinLnBrk="0" hangingPunct="1">
              <a:lnSpc>
                <a:spcPct val="85000"/>
              </a:lnSpc>
              <a:spcBef>
                <a:spcPct val="0"/>
              </a:spcBef>
              <a:spcAft>
                <a:spcPts val="0"/>
              </a:spcAft>
              <a:buClrTx/>
              <a:buSzTx/>
              <a:buFont typeface="+mj-lt"/>
              <a:buAutoNum type="arabicPeriod"/>
              <a:tabLst/>
              <a:defRPr lang="fr-FR" sz="3000" kern="1200" dirty="0" smtClean="0">
                <a:solidFill>
                  <a:schemeClr val="tx1"/>
                </a:solidFill>
                <a:latin typeface="Helvetica 75 Bold" panose="020B0804020202020204" pitchFamily="34" charset="0"/>
                <a:ea typeface="ＭＳ Ｐゴシック" pitchFamily="34" charset="-128"/>
                <a:cs typeface="+mn-cs"/>
              </a:defRPr>
            </a:lvl2pPr>
            <a:lvl3pPr marL="401638" indent="-401638">
              <a:lnSpc>
                <a:spcPct val="85000"/>
              </a:lnSpc>
              <a:spcAft>
                <a:spcPts val="800"/>
              </a:spcAft>
              <a:buFont typeface="+mj-lt"/>
              <a:buNone/>
              <a:defRPr sz="3000"/>
            </a:lvl3pPr>
            <a:lvl4pPr marL="401638" indent="-401638">
              <a:lnSpc>
                <a:spcPct val="85000"/>
              </a:lnSpc>
              <a:spcAft>
                <a:spcPts val="800"/>
              </a:spcAft>
              <a:buFont typeface="+mj-lt"/>
              <a:buNone/>
              <a:defRPr sz="3000"/>
            </a:lvl4pPr>
            <a:lvl5pPr marL="0" indent="0">
              <a:lnSpc>
                <a:spcPct val="85000"/>
              </a:lnSpc>
              <a:spcAft>
                <a:spcPts val="800"/>
              </a:spcAft>
              <a:buFont typeface="+mj-lt"/>
              <a:buNone/>
              <a:defRPr sz="3000"/>
            </a:lvl5pPr>
          </a:lstStyle>
          <a:p>
            <a:pPr lvl="0"/>
            <a:r>
              <a:rPr lang="fr-FR" dirty="0"/>
              <a:t>Modifiez le texte du masque</a:t>
            </a:r>
          </a:p>
          <a:p>
            <a:pPr lvl="1"/>
            <a:r>
              <a:rPr lang="fr-FR" dirty="0"/>
              <a:t>Deuxième niveau</a:t>
            </a:r>
          </a:p>
          <a:p>
            <a:pPr lvl="1"/>
            <a:r>
              <a:rPr lang="fr-FR" dirty="0"/>
              <a:t>Troisième niveau</a:t>
            </a:r>
          </a:p>
          <a:p>
            <a:pPr marL="401638" lvl="1" indent="-401638" algn="l" defTabSz="514350" rtl="0" eaLnBrk="1" fontAlgn="base" hangingPunct="1">
              <a:lnSpc>
                <a:spcPct val="90000"/>
              </a:lnSpc>
              <a:spcBef>
                <a:spcPct val="0"/>
              </a:spcBef>
              <a:spcAft>
                <a:spcPts val="400"/>
              </a:spcAft>
              <a:buFont typeface="+mj-lt"/>
              <a:buAutoNum type="arabicPeriod"/>
            </a:pPr>
            <a:r>
              <a:rPr lang="fr-FR" dirty="0"/>
              <a:t>Quatrième niveau</a:t>
            </a:r>
          </a:p>
          <a:p>
            <a:pPr marL="401638" marR="0" lvl="1" indent="-401638" algn="l" defTabSz="514350" rtl="0" eaLnBrk="1" fontAlgn="base" latinLnBrk="0" hangingPunct="1">
              <a:lnSpc>
                <a:spcPct val="90000"/>
              </a:lnSpc>
              <a:spcBef>
                <a:spcPct val="0"/>
              </a:spcBef>
              <a:spcAft>
                <a:spcPts val="400"/>
              </a:spcAft>
              <a:buClrTx/>
              <a:buSzTx/>
              <a:buFont typeface="+mj-lt"/>
              <a:buAutoNum type="arabicPeriod"/>
              <a:tabLst/>
              <a:defRPr/>
            </a:pPr>
            <a:r>
              <a:rPr lang="fr-FR" dirty="0"/>
              <a:t>Cinquième niveau</a:t>
            </a:r>
          </a:p>
          <a:p>
            <a:pPr marL="401638" lvl="1" indent="-401638" algn="l" defTabSz="514350" rtl="0" eaLnBrk="1" fontAlgn="base" hangingPunct="1">
              <a:lnSpc>
                <a:spcPct val="90000"/>
              </a:lnSpc>
              <a:spcBef>
                <a:spcPct val="0"/>
              </a:spcBef>
              <a:spcAft>
                <a:spcPts val="400"/>
              </a:spcAft>
              <a:buFont typeface="+mj-lt"/>
              <a:buAutoNum type="arabicPeriod"/>
            </a:pPr>
            <a:endParaRPr lang="fr-FR" dirty="0"/>
          </a:p>
        </p:txBody>
      </p:sp>
    </p:spTree>
    <p:extLst>
      <p:ext uri="{BB962C8B-B14F-4D97-AF65-F5344CB8AC3E}">
        <p14:creationId xmlns:p14="http://schemas.microsoft.com/office/powerpoint/2010/main" val="3386038484"/>
      </p:ext>
    </p:extLst>
  </p:cSld>
  <p:clrMapOvr>
    <a:masterClrMapping/>
  </p:clrMapOvr>
  <p:transition spd="med">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cSld name="Three column_4">
    <p:spTree>
      <p:nvGrpSpPr>
        <p:cNvPr id="1" name=""/>
        <p:cNvGrpSpPr/>
        <p:nvPr/>
      </p:nvGrpSpPr>
      <p:grpSpPr>
        <a:xfrm>
          <a:off x="0" y="0"/>
          <a:ext cx="0" cy="0"/>
          <a:chOff x="0" y="0"/>
          <a:chExt cx="0" cy="0"/>
        </a:xfrm>
      </p:grpSpPr>
      <p:sp>
        <p:nvSpPr>
          <p:cNvPr id="2" name="Title 1"/>
          <p:cNvSpPr>
            <a:spLocks noGrp="1"/>
          </p:cNvSpPr>
          <p:nvPr>
            <p:ph type="title"/>
          </p:nvPr>
        </p:nvSpPr>
        <p:spPr/>
        <p:txBody>
          <a:bodyPr lIns="102870" rIns="102870" bIns="102870"/>
          <a:lstStyle/>
          <a:p>
            <a:r>
              <a:rPr lang="en-US"/>
              <a:t>Click to edit Master title style</a:t>
            </a:r>
            <a:endParaRPr lang="en-US" dirty="0"/>
          </a:p>
        </p:txBody>
      </p:sp>
      <p:sp>
        <p:nvSpPr>
          <p:cNvPr id="3" name="Content Placeholder 2"/>
          <p:cNvSpPr>
            <a:spLocks noGrp="1"/>
          </p:cNvSpPr>
          <p:nvPr>
            <p:ph idx="1"/>
          </p:nvPr>
        </p:nvSpPr>
        <p:spPr>
          <a:xfrm>
            <a:off x="171450" y="1200150"/>
            <a:ext cx="6534150" cy="1219200"/>
          </a:xfrm>
        </p:spPr>
        <p:txBody>
          <a:bodyPr lIns="102870" rIns="102870" bIns="102870">
            <a:normAutofit/>
          </a:bodyPr>
          <a:lstStyle>
            <a:lvl1pPr>
              <a:defRPr sz="1500"/>
            </a:lvl1pPr>
            <a:lvl2pPr>
              <a:defRPr sz="1200"/>
            </a:lvl2pPr>
            <a:lvl3pPr>
              <a:defRPr sz="1100"/>
            </a:lvl3pPr>
          </a:lstStyle>
          <a:p>
            <a:pPr lvl="0"/>
            <a:r>
              <a:rPr lang="en-US"/>
              <a:t>Edit Master text styles</a:t>
            </a:r>
          </a:p>
          <a:p>
            <a:pPr lvl="1"/>
            <a:r>
              <a:rPr lang="en-US"/>
              <a:t>Second level</a:t>
            </a:r>
          </a:p>
          <a:p>
            <a:pPr lvl="2"/>
            <a:r>
              <a:rPr lang="en-US"/>
              <a:t>Third level</a:t>
            </a:r>
          </a:p>
        </p:txBody>
      </p:sp>
      <p:sp>
        <p:nvSpPr>
          <p:cNvPr id="5" name="Footer Placeholder 4"/>
          <p:cNvSpPr>
            <a:spLocks noGrp="1"/>
          </p:cNvSpPr>
          <p:nvPr>
            <p:ph type="ftr" sz="quarter" idx="11"/>
          </p:nvPr>
        </p:nvSpPr>
        <p:spPr>
          <a:xfrm>
            <a:off x="171451" y="4914901"/>
            <a:ext cx="8401050" cy="228600"/>
          </a:xfrm>
        </p:spPr>
        <p:txBody>
          <a:bodyPr/>
          <a:lstStyle>
            <a:lvl1pPr>
              <a:defRPr dirty="0"/>
            </a:lvl1pPr>
          </a:lstStyle>
          <a:p>
            <a:pPr defTabSz="712788" fontAlgn="base">
              <a:spcBef>
                <a:spcPct val="0"/>
              </a:spcBef>
              <a:spcAft>
                <a:spcPct val="0"/>
              </a:spcAft>
              <a:defRPr/>
            </a:pPr>
            <a:endParaRPr lang="en-US" sz="1400">
              <a:solidFill>
                <a:srgbClr val="000000"/>
              </a:solidFill>
              <a:ea typeface="ＭＳ Ｐゴシック" pitchFamily="34" charset="-128"/>
            </a:endParaRPr>
          </a:p>
        </p:txBody>
      </p:sp>
      <p:sp>
        <p:nvSpPr>
          <p:cNvPr id="6" name="Slide Number Placeholder 5"/>
          <p:cNvSpPr>
            <a:spLocks noGrp="1"/>
          </p:cNvSpPr>
          <p:nvPr>
            <p:ph type="sldNum" sz="quarter" idx="12"/>
          </p:nvPr>
        </p:nvSpPr>
        <p:spPr/>
        <p:txBody>
          <a:bodyPr/>
          <a:lstStyle/>
          <a:p>
            <a:pPr defTabSz="712788" fontAlgn="base">
              <a:spcBef>
                <a:spcPct val="0"/>
              </a:spcBef>
              <a:spcAft>
                <a:spcPct val="0"/>
              </a:spcAft>
              <a:defRPr/>
            </a:pPr>
            <a:fld id="{FB729ABE-044A-472F-86F1-BEFBB904A5C9}" type="slidenum">
              <a:rPr lang="en-US" sz="1400">
                <a:solidFill>
                  <a:srgbClr val="737373"/>
                </a:solidFill>
                <a:ea typeface="ＭＳ Ｐゴシック" pitchFamily="34" charset="-128"/>
              </a:rPr>
              <a:pPr defTabSz="712788" fontAlgn="base">
                <a:spcBef>
                  <a:spcPct val="0"/>
                </a:spcBef>
                <a:spcAft>
                  <a:spcPct val="0"/>
                </a:spcAft>
                <a:defRPr/>
              </a:pPr>
              <a:t>‹#›</a:t>
            </a:fld>
            <a:endParaRPr lang="en-US" sz="1400" dirty="0">
              <a:solidFill>
                <a:srgbClr val="737373"/>
              </a:solidFill>
              <a:ea typeface="ＭＳ Ｐゴシック" pitchFamily="34" charset="-128"/>
            </a:endParaRPr>
          </a:p>
        </p:txBody>
      </p:sp>
      <p:sp>
        <p:nvSpPr>
          <p:cNvPr id="11" name="Content Placeholder 8"/>
          <p:cNvSpPr>
            <a:spLocks noGrp="1"/>
          </p:cNvSpPr>
          <p:nvPr>
            <p:ph sz="quarter" idx="13"/>
          </p:nvPr>
        </p:nvSpPr>
        <p:spPr>
          <a:xfrm>
            <a:off x="171449" y="2571752"/>
            <a:ext cx="2880360" cy="2055114"/>
          </a:xfrm>
        </p:spPr>
        <p:txBody>
          <a:bodyPr lIns="102870" rIns="102870" bIns="102870">
            <a:noAutofit/>
          </a:bodyPr>
          <a:lstStyle>
            <a:lvl1pPr>
              <a:defRPr sz="1500"/>
            </a:lvl1pPr>
            <a:lvl2pPr>
              <a:defRPr sz="1200"/>
            </a:lvl2pPr>
            <a:lvl3pPr>
              <a:defRPr sz="1100"/>
            </a:lvl3pPr>
            <a:lvl4pPr>
              <a:defRPr sz="900"/>
            </a:lvl4pPr>
            <a:lvl5pPr>
              <a:defRPr sz="9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8"/>
          <p:cNvSpPr>
            <a:spLocks noGrp="1"/>
          </p:cNvSpPr>
          <p:nvPr>
            <p:ph sz="quarter" idx="14"/>
          </p:nvPr>
        </p:nvSpPr>
        <p:spPr>
          <a:xfrm>
            <a:off x="3117532" y="2571752"/>
            <a:ext cx="2880360" cy="2055114"/>
          </a:xfrm>
        </p:spPr>
        <p:txBody>
          <a:bodyPr lIns="102870" rIns="102870" bIns="102870">
            <a:noAutofit/>
          </a:bodyPr>
          <a:lstStyle>
            <a:lvl1pPr>
              <a:defRPr sz="1500"/>
            </a:lvl1pPr>
            <a:lvl2pPr>
              <a:defRPr sz="1200"/>
            </a:lvl2pPr>
            <a:lvl3pPr>
              <a:defRPr sz="1100"/>
            </a:lvl3pPr>
            <a:lvl4pPr>
              <a:defRPr sz="900"/>
            </a:lvl4pPr>
            <a:lvl5pPr>
              <a:defRPr sz="9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8"/>
          <p:cNvSpPr>
            <a:spLocks noGrp="1"/>
          </p:cNvSpPr>
          <p:nvPr>
            <p:ph sz="quarter" idx="15"/>
          </p:nvPr>
        </p:nvSpPr>
        <p:spPr>
          <a:xfrm>
            <a:off x="6063615" y="2571752"/>
            <a:ext cx="2880360" cy="2055114"/>
          </a:xfrm>
        </p:spPr>
        <p:txBody>
          <a:bodyPr lIns="102870" rIns="102870" bIns="102870">
            <a:noAutofit/>
          </a:bodyPr>
          <a:lstStyle>
            <a:lvl1pPr>
              <a:defRPr sz="1500"/>
            </a:lvl1pPr>
            <a:lvl2pPr>
              <a:defRPr sz="1200"/>
            </a:lvl2pPr>
            <a:lvl3pPr>
              <a:defRPr sz="1100"/>
            </a:lvl3pPr>
            <a:lvl4pPr>
              <a:defRPr sz="900"/>
            </a:lvl4pPr>
            <a:lvl5pPr>
              <a:defRPr sz="9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4875324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0337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p:cSld name="Diapositive de titre">
    <p:spTree>
      <p:nvGrpSpPr>
        <p:cNvPr id="1" name=""/>
        <p:cNvGrpSpPr/>
        <p:nvPr/>
      </p:nvGrpSpPr>
      <p:grpSpPr>
        <a:xfrm>
          <a:off x="0" y="0"/>
          <a:ext cx="0" cy="0"/>
          <a:chOff x="0" y="0"/>
          <a:chExt cx="0" cy="0"/>
        </a:xfrm>
      </p:grpSpPr>
      <p:sp>
        <p:nvSpPr>
          <p:cNvPr id="16" name="Rectangle 15"/>
          <p:cNvSpPr/>
          <p:nvPr/>
        </p:nvSpPr>
        <p:spPr>
          <a:xfrm>
            <a:off x="167951" y="4469075"/>
            <a:ext cx="4237362" cy="483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solidFill>
                <a:srgbClr val="FFFFFF"/>
              </a:solidFill>
            </a:endParaRPr>
          </a:p>
        </p:txBody>
      </p:sp>
      <p:sp>
        <p:nvSpPr>
          <p:cNvPr id="5" name="Text Placeholder 4"/>
          <p:cNvSpPr>
            <a:spLocks noGrp="1"/>
          </p:cNvSpPr>
          <p:nvPr>
            <p:ph type="body" sz="quarter" idx="11"/>
          </p:nvPr>
        </p:nvSpPr>
        <p:spPr>
          <a:xfrm>
            <a:off x="339726" y="339726"/>
            <a:ext cx="5832475" cy="3460750"/>
          </a:xfrm>
        </p:spPr>
        <p:txBody>
          <a:bodyPr/>
          <a:lstStyle>
            <a:lvl1pPr>
              <a:lnSpc>
                <a:spcPct val="85000"/>
              </a:lnSpc>
              <a:spcAft>
                <a:spcPts val="3200"/>
              </a:spcAft>
              <a:defRPr sz="5500">
                <a:solidFill>
                  <a:schemeClr val="tx1"/>
                </a:solidFill>
                <a:latin typeface="Helvetica 75 Bold" panose="020B0804020202020204" pitchFamily="34" charset="0"/>
              </a:defRPr>
            </a:lvl1pPr>
            <a:lvl2pPr>
              <a:lnSpc>
                <a:spcPct val="90000"/>
              </a:lnSpc>
              <a:spcAft>
                <a:spcPts val="2400"/>
              </a:spcAft>
              <a:defRPr>
                <a:latin typeface="Helvetica 75 Bold" panose="020B0804020202020204" pitchFamily="34" charset="0"/>
              </a:defRPr>
            </a:lvl2pPr>
          </a:lstStyle>
          <a:p>
            <a:pPr lvl="0"/>
            <a:r>
              <a:rPr lang="fr-FR"/>
              <a:t>Modifier les styles du texte du masque</a:t>
            </a:r>
          </a:p>
          <a:p>
            <a:pPr lvl="1"/>
            <a:r>
              <a:rPr lang="fr-FR"/>
              <a:t>Deuxième niveau</a:t>
            </a:r>
          </a:p>
        </p:txBody>
      </p:sp>
      <p:sp>
        <p:nvSpPr>
          <p:cNvPr id="3" name="Text Placeholder 2"/>
          <p:cNvSpPr>
            <a:spLocks noGrp="1"/>
          </p:cNvSpPr>
          <p:nvPr>
            <p:ph type="body" sz="quarter" idx="12"/>
          </p:nvPr>
        </p:nvSpPr>
        <p:spPr>
          <a:xfrm>
            <a:off x="6508751" y="339726"/>
            <a:ext cx="2301875" cy="3460750"/>
          </a:xfrm>
        </p:spPr>
        <p:txBody>
          <a:bodyPr tIns="109728"/>
          <a:lstStyle>
            <a:lvl1pPr>
              <a:spcAft>
                <a:spcPts val="2400"/>
              </a:spcAft>
              <a:defRPr>
                <a:latin typeface="Helvetica 75 Bold" panose="020B0804020202020204" pitchFamily="34" charset="0"/>
              </a:defRPr>
            </a:lvl1pPr>
            <a:lvl2pPr>
              <a:spcAft>
                <a:spcPts val="2400"/>
              </a:spcAft>
              <a:defRPr>
                <a:latin typeface="Helvetica 75 Bold" panose="020B0804020202020204" pitchFamily="34" charset="0"/>
              </a:defRPr>
            </a:lvl2pPr>
          </a:lstStyle>
          <a:p>
            <a:pPr lvl="0"/>
            <a:r>
              <a:rPr lang="fr-FR"/>
              <a:t>Modifier les styles du texte du masque</a:t>
            </a:r>
          </a:p>
          <a:p>
            <a:pPr lvl="1"/>
            <a:r>
              <a:rPr lang="fr-FR"/>
              <a:t>Deuxième niveau</a:t>
            </a:r>
          </a:p>
        </p:txBody>
      </p:sp>
      <p:grpSp>
        <p:nvGrpSpPr>
          <p:cNvPr id="6" name="Group 5"/>
          <p:cNvGrpSpPr/>
          <p:nvPr/>
        </p:nvGrpSpPr>
        <p:grpSpPr>
          <a:xfrm>
            <a:off x="339725" y="4130675"/>
            <a:ext cx="676803" cy="676803"/>
            <a:chOff x="360362" y="1781889"/>
            <a:chExt cx="1144765" cy="1144191"/>
          </a:xfrm>
        </p:grpSpPr>
        <p:sp>
          <p:nvSpPr>
            <p:cNvPr id="7" name="Rectangle 6"/>
            <p:cNvSpPr>
              <a:spLocks noChangeArrowheads="1"/>
            </p:cNvSpPr>
            <p:nvPr/>
          </p:nvSpPr>
          <p:spPr bwMode="auto">
            <a:xfrm>
              <a:off x="360362" y="1781889"/>
              <a:ext cx="1144765" cy="1144191"/>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defTabSz="914378" fontAlgn="auto">
                <a:lnSpc>
                  <a:spcPct val="90000"/>
                </a:lnSpc>
                <a:spcBef>
                  <a:spcPts val="0"/>
                </a:spcBef>
                <a:spcAft>
                  <a:spcPts val="1200"/>
                </a:spcAft>
                <a:defRPr/>
              </a:pPr>
              <a:endParaRPr lang="en-GB" sz="1800" kern="0" dirty="0">
                <a:solidFill>
                  <a:srgbClr val="FF6600"/>
                </a:solidFill>
                <a:latin typeface="Helvetica 75 Bold" panose="020B0804020202020204" pitchFamily="34" charset="0"/>
              </a:endParaRPr>
            </a:p>
          </p:txBody>
        </p:sp>
        <p:sp>
          <p:nvSpPr>
            <p:cNvPr id="8" name="Freeform 7"/>
            <p:cNvSpPr>
              <a:spLocks noEditPoints="1"/>
            </p:cNvSpPr>
            <p:nvPr/>
          </p:nvSpPr>
          <p:spPr bwMode="auto">
            <a:xfrm>
              <a:off x="702813" y="2650392"/>
              <a:ext cx="142160" cy="166334"/>
            </a:xfrm>
            <a:custGeom>
              <a:avLst/>
              <a:gdLst>
                <a:gd name="T0" fmla="*/ 31 w 104"/>
                <a:gd name="T1" fmla="*/ 85 h 122"/>
                <a:gd name="T2" fmla="*/ 45 w 104"/>
                <a:gd name="T3" fmla="*/ 101 h 122"/>
                <a:gd name="T4" fmla="*/ 73 w 104"/>
                <a:gd name="T5" fmla="*/ 88 h 122"/>
                <a:gd name="T6" fmla="*/ 73 w 104"/>
                <a:gd name="T7" fmla="*/ 60 h 122"/>
                <a:gd name="T8" fmla="*/ 31 w 104"/>
                <a:gd name="T9" fmla="*/ 85 h 122"/>
                <a:gd name="T10" fmla="*/ 74 w 104"/>
                <a:gd name="T11" fmla="*/ 110 h 122"/>
                <a:gd name="T12" fmla="*/ 35 w 104"/>
                <a:gd name="T13" fmla="*/ 122 h 122"/>
                <a:gd name="T14" fmla="*/ 0 w 104"/>
                <a:gd name="T15" fmla="*/ 88 h 122"/>
                <a:gd name="T16" fmla="*/ 74 w 104"/>
                <a:gd name="T17" fmla="*/ 42 h 122"/>
                <a:gd name="T18" fmla="*/ 74 w 104"/>
                <a:gd name="T19" fmla="*/ 35 h 122"/>
                <a:gd name="T20" fmla="*/ 56 w 104"/>
                <a:gd name="T21" fmla="*/ 22 h 122"/>
                <a:gd name="T22" fmla="*/ 27 w 104"/>
                <a:gd name="T23" fmla="*/ 35 h 122"/>
                <a:gd name="T24" fmla="*/ 6 w 104"/>
                <a:gd name="T25" fmla="*/ 23 h 122"/>
                <a:gd name="T26" fmla="*/ 56 w 104"/>
                <a:gd name="T27" fmla="*/ 0 h 122"/>
                <a:gd name="T28" fmla="*/ 104 w 104"/>
                <a:gd name="T29" fmla="*/ 35 h 122"/>
                <a:gd name="T30" fmla="*/ 104 w 104"/>
                <a:gd name="T31" fmla="*/ 120 h 122"/>
                <a:gd name="T32" fmla="*/ 77 w 104"/>
                <a:gd name="T33" fmla="*/ 120 h 122"/>
                <a:gd name="T34" fmla="*/ 74 w 104"/>
                <a:gd name="T35" fmla="*/ 11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4" h="122">
                  <a:moveTo>
                    <a:pt x="31" y="85"/>
                  </a:moveTo>
                  <a:cubicBezTo>
                    <a:pt x="31" y="93"/>
                    <a:pt x="36" y="101"/>
                    <a:pt x="45" y="101"/>
                  </a:cubicBezTo>
                  <a:cubicBezTo>
                    <a:pt x="54" y="101"/>
                    <a:pt x="64" y="97"/>
                    <a:pt x="73" y="88"/>
                  </a:cubicBezTo>
                  <a:cubicBezTo>
                    <a:pt x="73" y="60"/>
                    <a:pt x="73" y="60"/>
                    <a:pt x="73" y="60"/>
                  </a:cubicBezTo>
                  <a:cubicBezTo>
                    <a:pt x="44" y="64"/>
                    <a:pt x="31" y="71"/>
                    <a:pt x="31" y="85"/>
                  </a:cubicBezTo>
                  <a:moveTo>
                    <a:pt x="74" y="110"/>
                  </a:moveTo>
                  <a:cubicBezTo>
                    <a:pt x="62" y="118"/>
                    <a:pt x="49" y="122"/>
                    <a:pt x="35" y="122"/>
                  </a:cubicBezTo>
                  <a:cubicBezTo>
                    <a:pt x="13" y="122"/>
                    <a:pt x="0" y="107"/>
                    <a:pt x="0" y="88"/>
                  </a:cubicBezTo>
                  <a:cubicBezTo>
                    <a:pt x="0" y="61"/>
                    <a:pt x="24" y="47"/>
                    <a:pt x="74" y="42"/>
                  </a:cubicBezTo>
                  <a:cubicBezTo>
                    <a:pt x="74" y="35"/>
                    <a:pt x="74" y="35"/>
                    <a:pt x="74" y="35"/>
                  </a:cubicBezTo>
                  <a:cubicBezTo>
                    <a:pt x="74" y="27"/>
                    <a:pt x="68" y="22"/>
                    <a:pt x="56" y="22"/>
                  </a:cubicBezTo>
                  <a:cubicBezTo>
                    <a:pt x="44" y="22"/>
                    <a:pt x="34" y="26"/>
                    <a:pt x="27" y="35"/>
                  </a:cubicBezTo>
                  <a:cubicBezTo>
                    <a:pt x="6" y="23"/>
                    <a:pt x="6" y="23"/>
                    <a:pt x="6" y="23"/>
                  </a:cubicBezTo>
                  <a:cubicBezTo>
                    <a:pt x="17" y="8"/>
                    <a:pt x="34" y="0"/>
                    <a:pt x="56" y="0"/>
                  </a:cubicBezTo>
                  <a:cubicBezTo>
                    <a:pt x="87" y="0"/>
                    <a:pt x="104" y="14"/>
                    <a:pt x="104" y="35"/>
                  </a:cubicBezTo>
                  <a:cubicBezTo>
                    <a:pt x="104" y="35"/>
                    <a:pt x="104" y="120"/>
                    <a:pt x="104" y="120"/>
                  </a:cubicBezTo>
                  <a:cubicBezTo>
                    <a:pt x="77" y="120"/>
                    <a:pt x="77" y="120"/>
                    <a:pt x="77" y="120"/>
                  </a:cubicBezTo>
                  <a:lnTo>
                    <a:pt x="74" y="1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378"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9" name="Freeform 7"/>
            <p:cNvSpPr>
              <a:spLocks/>
            </p:cNvSpPr>
            <p:nvPr/>
          </p:nvSpPr>
          <p:spPr bwMode="auto">
            <a:xfrm>
              <a:off x="878931" y="2650392"/>
              <a:ext cx="143311" cy="164031"/>
            </a:xfrm>
            <a:custGeom>
              <a:avLst/>
              <a:gdLst>
                <a:gd name="T0" fmla="*/ 0 w 105"/>
                <a:gd name="T1" fmla="*/ 6 h 120"/>
                <a:gd name="T2" fmla="*/ 25 w 105"/>
                <a:gd name="T3" fmla="*/ 2 h 120"/>
                <a:gd name="T4" fmla="*/ 28 w 105"/>
                <a:gd name="T5" fmla="*/ 16 h 120"/>
                <a:gd name="T6" fmla="*/ 68 w 105"/>
                <a:gd name="T7" fmla="*/ 0 h 120"/>
                <a:gd name="T8" fmla="*/ 105 w 105"/>
                <a:gd name="T9" fmla="*/ 38 h 120"/>
                <a:gd name="T10" fmla="*/ 105 w 105"/>
                <a:gd name="T11" fmla="*/ 120 h 120"/>
                <a:gd name="T12" fmla="*/ 74 w 105"/>
                <a:gd name="T13" fmla="*/ 120 h 120"/>
                <a:gd name="T14" fmla="*/ 74 w 105"/>
                <a:gd name="T15" fmla="*/ 44 h 120"/>
                <a:gd name="T16" fmla="*/ 59 w 105"/>
                <a:gd name="T17" fmla="*/ 23 h 120"/>
                <a:gd name="T18" fmla="*/ 30 w 105"/>
                <a:gd name="T19" fmla="*/ 36 h 120"/>
                <a:gd name="T20" fmla="*/ 30 w 105"/>
                <a:gd name="T21" fmla="*/ 120 h 120"/>
                <a:gd name="T22" fmla="*/ 0 w 105"/>
                <a:gd name="T23" fmla="*/ 120 h 120"/>
                <a:gd name="T24" fmla="*/ 0 w 105"/>
                <a:gd name="T25" fmla="*/ 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20">
                  <a:moveTo>
                    <a:pt x="0" y="6"/>
                  </a:moveTo>
                  <a:cubicBezTo>
                    <a:pt x="25" y="2"/>
                    <a:pt x="25" y="2"/>
                    <a:pt x="25" y="2"/>
                  </a:cubicBezTo>
                  <a:cubicBezTo>
                    <a:pt x="28" y="16"/>
                    <a:pt x="28" y="16"/>
                    <a:pt x="28" y="16"/>
                  </a:cubicBezTo>
                  <a:cubicBezTo>
                    <a:pt x="42" y="6"/>
                    <a:pt x="54" y="0"/>
                    <a:pt x="68" y="0"/>
                  </a:cubicBezTo>
                  <a:cubicBezTo>
                    <a:pt x="92" y="0"/>
                    <a:pt x="105" y="13"/>
                    <a:pt x="105" y="38"/>
                  </a:cubicBezTo>
                  <a:cubicBezTo>
                    <a:pt x="105" y="120"/>
                    <a:pt x="105" y="120"/>
                    <a:pt x="105" y="120"/>
                  </a:cubicBezTo>
                  <a:cubicBezTo>
                    <a:pt x="74" y="120"/>
                    <a:pt x="74" y="120"/>
                    <a:pt x="74" y="120"/>
                  </a:cubicBezTo>
                  <a:cubicBezTo>
                    <a:pt x="74" y="44"/>
                    <a:pt x="74" y="44"/>
                    <a:pt x="74" y="44"/>
                  </a:cubicBezTo>
                  <a:cubicBezTo>
                    <a:pt x="74" y="29"/>
                    <a:pt x="70" y="23"/>
                    <a:pt x="59" y="23"/>
                  </a:cubicBezTo>
                  <a:cubicBezTo>
                    <a:pt x="50" y="23"/>
                    <a:pt x="41" y="27"/>
                    <a:pt x="30" y="36"/>
                  </a:cubicBezTo>
                  <a:cubicBezTo>
                    <a:pt x="30" y="120"/>
                    <a:pt x="30" y="120"/>
                    <a:pt x="30" y="120"/>
                  </a:cubicBezTo>
                  <a:cubicBezTo>
                    <a:pt x="0" y="120"/>
                    <a:pt x="0" y="120"/>
                    <a:pt x="0" y="12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378"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0" name="Freeform 8"/>
            <p:cNvSpPr>
              <a:spLocks noEditPoints="1"/>
            </p:cNvSpPr>
            <p:nvPr/>
          </p:nvSpPr>
          <p:spPr bwMode="auto">
            <a:xfrm>
              <a:off x="1225411" y="2650392"/>
              <a:ext cx="149067" cy="166334"/>
            </a:xfrm>
            <a:custGeom>
              <a:avLst/>
              <a:gdLst>
                <a:gd name="T0" fmla="*/ 79 w 109"/>
                <a:gd name="T1" fmla="*/ 46 h 122"/>
                <a:gd name="T2" fmla="*/ 55 w 109"/>
                <a:gd name="T3" fmla="*/ 21 h 122"/>
                <a:gd name="T4" fmla="*/ 31 w 109"/>
                <a:gd name="T5" fmla="*/ 46 h 122"/>
                <a:gd name="T6" fmla="*/ 79 w 109"/>
                <a:gd name="T7" fmla="*/ 46 h 122"/>
                <a:gd name="T8" fmla="*/ 56 w 109"/>
                <a:gd name="T9" fmla="*/ 122 h 122"/>
                <a:gd name="T10" fmla="*/ 0 w 109"/>
                <a:gd name="T11" fmla="*/ 62 h 122"/>
                <a:gd name="T12" fmla="*/ 55 w 109"/>
                <a:gd name="T13" fmla="*/ 0 h 122"/>
                <a:gd name="T14" fmla="*/ 109 w 109"/>
                <a:gd name="T15" fmla="*/ 60 h 122"/>
                <a:gd name="T16" fmla="*/ 109 w 109"/>
                <a:gd name="T17" fmla="*/ 66 h 122"/>
                <a:gd name="T18" fmla="*/ 31 w 109"/>
                <a:gd name="T19" fmla="*/ 66 h 122"/>
                <a:gd name="T20" fmla="*/ 58 w 109"/>
                <a:gd name="T21" fmla="*/ 100 h 122"/>
                <a:gd name="T22" fmla="*/ 85 w 109"/>
                <a:gd name="T23" fmla="*/ 84 h 122"/>
                <a:gd name="T24" fmla="*/ 108 w 109"/>
                <a:gd name="T25" fmla="*/ 97 h 122"/>
                <a:gd name="T26" fmla="*/ 56 w 109"/>
                <a:gd name="T2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9" h="122">
                  <a:moveTo>
                    <a:pt x="79" y="46"/>
                  </a:moveTo>
                  <a:cubicBezTo>
                    <a:pt x="79" y="30"/>
                    <a:pt x="70" y="21"/>
                    <a:pt x="55" y="21"/>
                  </a:cubicBezTo>
                  <a:cubicBezTo>
                    <a:pt x="41" y="21"/>
                    <a:pt x="32" y="30"/>
                    <a:pt x="31" y="46"/>
                  </a:cubicBezTo>
                  <a:lnTo>
                    <a:pt x="79" y="46"/>
                  </a:lnTo>
                  <a:close/>
                  <a:moveTo>
                    <a:pt x="56" y="122"/>
                  </a:moveTo>
                  <a:cubicBezTo>
                    <a:pt x="21" y="122"/>
                    <a:pt x="0" y="100"/>
                    <a:pt x="0" y="62"/>
                  </a:cubicBezTo>
                  <a:cubicBezTo>
                    <a:pt x="0" y="22"/>
                    <a:pt x="21" y="0"/>
                    <a:pt x="55" y="0"/>
                  </a:cubicBezTo>
                  <a:cubicBezTo>
                    <a:pt x="89" y="0"/>
                    <a:pt x="109" y="22"/>
                    <a:pt x="109" y="60"/>
                  </a:cubicBezTo>
                  <a:cubicBezTo>
                    <a:pt x="109" y="62"/>
                    <a:pt x="109" y="64"/>
                    <a:pt x="109" y="66"/>
                  </a:cubicBezTo>
                  <a:cubicBezTo>
                    <a:pt x="31" y="66"/>
                    <a:pt x="31" y="66"/>
                    <a:pt x="31" y="66"/>
                  </a:cubicBezTo>
                  <a:cubicBezTo>
                    <a:pt x="31" y="88"/>
                    <a:pt x="40" y="100"/>
                    <a:pt x="58" y="100"/>
                  </a:cubicBezTo>
                  <a:cubicBezTo>
                    <a:pt x="70" y="100"/>
                    <a:pt x="78" y="95"/>
                    <a:pt x="85" y="84"/>
                  </a:cubicBezTo>
                  <a:cubicBezTo>
                    <a:pt x="108" y="97"/>
                    <a:pt x="108" y="97"/>
                    <a:pt x="108" y="97"/>
                  </a:cubicBezTo>
                  <a:cubicBezTo>
                    <a:pt x="98" y="114"/>
                    <a:pt x="80" y="122"/>
                    <a:pt x="56" y="12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378"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1" name="Freeform 9"/>
            <p:cNvSpPr>
              <a:spLocks noEditPoints="1"/>
            </p:cNvSpPr>
            <p:nvPr/>
          </p:nvSpPr>
          <p:spPr bwMode="auto">
            <a:xfrm>
              <a:off x="415039" y="2650392"/>
              <a:ext cx="158276" cy="169211"/>
            </a:xfrm>
            <a:custGeom>
              <a:avLst/>
              <a:gdLst>
                <a:gd name="T0" fmla="*/ 58 w 116"/>
                <a:gd name="T1" fmla="*/ 26 h 124"/>
                <a:gd name="T2" fmla="*/ 31 w 116"/>
                <a:gd name="T3" fmla="*/ 62 h 124"/>
                <a:gd name="T4" fmla="*/ 58 w 116"/>
                <a:gd name="T5" fmla="*/ 98 h 124"/>
                <a:gd name="T6" fmla="*/ 85 w 116"/>
                <a:gd name="T7" fmla="*/ 62 h 124"/>
                <a:gd name="T8" fmla="*/ 58 w 116"/>
                <a:gd name="T9" fmla="*/ 26 h 124"/>
                <a:gd name="T10" fmla="*/ 58 w 116"/>
                <a:gd name="T11" fmla="*/ 124 h 124"/>
                <a:gd name="T12" fmla="*/ 0 w 116"/>
                <a:gd name="T13" fmla="*/ 62 h 124"/>
                <a:gd name="T14" fmla="*/ 58 w 116"/>
                <a:gd name="T15" fmla="*/ 0 h 124"/>
                <a:gd name="T16" fmla="*/ 116 w 116"/>
                <a:gd name="T17" fmla="*/ 62 h 124"/>
                <a:gd name="T18" fmla="*/ 58 w 116"/>
                <a:gd name="T19"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24">
                  <a:moveTo>
                    <a:pt x="58" y="26"/>
                  </a:moveTo>
                  <a:cubicBezTo>
                    <a:pt x="35" y="26"/>
                    <a:pt x="31" y="47"/>
                    <a:pt x="31" y="62"/>
                  </a:cubicBezTo>
                  <a:cubicBezTo>
                    <a:pt x="31" y="77"/>
                    <a:pt x="35" y="98"/>
                    <a:pt x="58" y="98"/>
                  </a:cubicBezTo>
                  <a:cubicBezTo>
                    <a:pt x="81" y="98"/>
                    <a:pt x="85" y="77"/>
                    <a:pt x="85" y="62"/>
                  </a:cubicBezTo>
                  <a:cubicBezTo>
                    <a:pt x="85" y="47"/>
                    <a:pt x="81" y="26"/>
                    <a:pt x="58" y="26"/>
                  </a:cubicBezTo>
                  <a:moveTo>
                    <a:pt x="58" y="124"/>
                  </a:moveTo>
                  <a:cubicBezTo>
                    <a:pt x="27" y="124"/>
                    <a:pt x="0" y="104"/>
                    <a:pt x="0" y="62"/>
                  </a:cubicBezTo>
                  <a:cubicBezTo>
                    <a:pt x="0" y="19"/>
                    <a:pt x="27" y="0"/>
                    <a:pt x="58" y="0"/>
                  </a:cubicBezTo>
                  <a:cubicBezTo>
                    <a:pt x="88" y="0"/>
                    <a:pt x="116" y="19"/>
                    <a:pt x="116" y="62"/>
                  </a:cubicBezTo>
                  <a:cubicBezTo>
                    <a:pt x="116" y="104"/>
                    <a:pt x="88" y="124"/>
                    <a:pt x="58" y="12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378"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2" name="Freeform 10"/>
            <p:cNvSpPr>
              <a:spLocks/>
            </p:cNvSpPr>
            <p:nvPr/>
          </p:nvSpPr>
          <p:spPr bwMode="auto">
            <a:xfrm>
              <a:off x="602092" y="2650392"/>
              <a:ext cx="89785" cy="164031"/>
            </a:xfrm>
            <a:custGeom>
              <a:avLst/>
              <a:gdLst>
                <a:gd name="T0" fmla="*/ 0 w 66"/>
                <a:gd name="T1" fmla="*/ 3 h 120"/>
                <a:gd name="T2" fmla="*/ 30 w 66"/>
                <a:gd name="T3" fmla="*/ 3 h 120"/>
                <a:gd name="T4" fmla="*/ 30 w 66"/>
                <a:gd name="T5" fmla="*/ 17 h 120"/>
                <a:gd name="T6" fmla="*/ 62 w 66"/>
                <a:gd name="T7" fmla="*/ 0 h 120"/>
                <a:gd name="T8" fmla="*/ 66 w 66"/>
                <a:gd name="T9" fmla="*/ 1 h 120"/>
                <a:gd name="T10" fmla="*/ 66 w 66"/>
                <a:gd name="T11" fmla="*/ 30 h 120"/>
                <a:gd name="T12" fmla="*/ 64 w 66"/>
                <a:gd name="T13" fmla="*/ 30 h 120"/>
                <a:gd name="T14" fmla="*/ 32 w 66"/>
                <a:gd name="T15" fmla="*/ 42 h 120"/>
                <a:gd name="T16" fmla="*/ 32 w 66"/>
                <a:gd name="T17" fmla="*/ 120 h 120"/>
                <a:gd name="T18" fmla="*/ 0 w 66"/>
                <a:gd name="T19" fmla="*/ 120 h 120"/>
                <a:gd name="T20" fmla="*/ 0 w 66"/>
                <a:gd name="T21" fmla="*/ 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120">
                  <a:moveTo>
                    <a:pt x="0" y="3"/>
                  </a:moveTo>
                  <a:cubicBezTo>
                    <a:pt x="30" y="3"/>
                    <a:pt x="30" y="3"/>
                    <a:pt x="30" y="3"/>
                  </a:cubicBezTo>
                  <a:cubicBezTo>
                    <a:pt x="30" y="17"/>
                    <a:pt x="30" y="17"/>
                    <a:pt x="30" y="17"/>
                  </a:cubicBezTo>
                  <a:cubicBezTo>
                    <a:pt x="35" y="9"/>
                    <a:pt x="49" y="0"/>
                    <a:pt x="62" y="0"/>
                  </a:cubicBezTo>
                  <a:cubicBezTo>
                    <a:pt x="63" y="0"/>
                    <a:pt x="65" y="0"/>
                    <a:pt x="66" y="1"/>
                  </a:cubicBezTo>
                  <a:cubicBezTo>
                    <a:pt x="66" y="30"/>
                    <a:pt x="66" y="30"/>
                    <a:pt x="66" y="30"/>
                  </a:cubicBezTo>
                  <a:cubicBezTo>
                    <a:pt x="64" y="30"/>
                    <a:pt x="64" y="30"/>
                    <a:pt x="64" y="30"/>
                  </a:cubicBezTo>
                  <a:cubicBezTo>
                    <a:pt x="51" y="30"/>
                    <a:pt x="36" y="32"/>
                    <a:pt x="32" y="42"/>
                  </a:cubicBezTo>
                  <a:cubicBezTo>
                    <a:pt x="32" y="120"/>
                    <a:pt x="32" y="120"/>
                    <a:pt x="32" y="120"/>
                  </a:cubicBezTo>
                  <a:cubicBezTo>
                    <a:pt x="0" y="120"/>
                    <a:pt x="0" y="120"/>
                    <a:pt x="0" y="120"/>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378"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3" name="Freeform 11"/>
            <p:cNvSpPr>
              <a:spLocks noEditPoints="1"/>
            </p:cNvSpPr>
            <p:nvPr/>
          </p:nvSpPr>
          <p:spPr bwMode="auto">
            <a:xfrm>
              <a:off x="1051020" y="2650392"/>
              <a:ext cx="149642" cy="226766"/>
            </a:xfrm>
            <a:custGeom>
              <a:avLst/>
              <a:gdLst>
                <a:gd name="T0" fmla="*/ 110 w 110"/>
                <a:gd name="T1" fmla="*/ 2 h 166"/>
                <a:gd name="T2" fmla="*/ 110 w 110"/>
                <a:gd name="T3" fmla="*/ 114 h 166"/>
                <a:gd name="T4" fmla="*/ 52 w 110"/>
                <a:gd name="T5" fmla="*/ 166 h 166"/>
                <a:gd name="T6" fmla="*/ 3 w 110"/>
                <a:gd name="T7" fmla="*/ 137 h 166"/>
                <a:gd name="T8" fmla="*/ 34 w 110"/>
                <a:gd name="T9" fmla="*/ 132 h 166"/>
                <a:gd name="T10" fmla="*/ 56 w 110"/>
                <a:gd name="T11" fmla="*/ 143 h 166"/>
                <a:gd name="T12" fmla="*/ 80 w 110"/>
                <a:gd name="T13" fmla="*/ 117 h 166"/>
                <a:gd name="T14" fmla="*/ 80 w 110"/>
                <a:gd name="T15" fmla="*/ 104 h 166"/>
                <a:gd name="T16" fmla="*/ 79 w 110"/>
                <a:gd name="T17" fmla="*/ 103 h 166"/>
                <a:gd name="T18" fmla="*/ 49 w 110"/>
                <a:gd name="T19" fmla="*/ 120 h 166"/>
                <a:gd name="T20" fmla="*/ 0 w 110"/>
                <a:gd name="T21" fmla="*/ 62 h 166"/>
                <a:gd name="T22" fmla="*/ 47 w 110"/>
                <a:gd name="T23" fmla="*/ 0 h 166"/>
                <a:gd name="T24" fmla="*/ 81 w 110"/>
                <a:gd name="T25" fmla="*/ 17 h 166"/>
                <a:gd name="T26" fmla="*/ 81 w 110"/>
                <a:gd name="T27" fmla="*/ 16 h 166"/>
                <a:gd name="T28" fmla="*/ 84 w 110"/>
                <a:gd name="T29" fmla="*/ 2 h 166"/>
                <a:gd name="T30" fmla="*/ 110 w 110"/>
                <a:gd name="T31" fmla="*/ 2 h 166"/>
                <a:gd name="T32" fmla="*/ 55 w 110"/>
                <a:gd name="T33" fmla="*/ 95 h 166"/>
                <a:gd name="T34" fmla="*/ 80 w 110"/>
                <a:gd name="T35" fmla="*/ 55 h 166"/>
                <a:gd name="T36" fmla="*/ 54 w 110"/>
                <a:gd name="T37" fmla="*/ 22 h 166"/>
                <a:gd name="T38" fmla="*/ 31 w 110"/>
                <a:gd name="T39" fmla="*/ 57 h 166"/>
                <a:gd name="T40" fmla="*/ 55 w 110"/>
                <a:gd name="T41" fmla="*/ 9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166">
                  <a:moveTo>
                    <a:pt x="110" y="2"/>
                  </a:moveTo>
                  <a:cubicBezTo>
                    <a:pt x="110" y="114"/>
                    <a:pt x="110" y="114"/>
                    <a:pt x="110" y="114"/>
                  </a:cubicBezTo>
                  <a:cubicBezTo>
                    <a:pt x="110" y="133"/>
                    <a:pt x="108" y="166"/>
                    <a:pt x="52" y="166"/>
                  </a:cubicBezTo>
                  <a:cubicBezTo>
                    <a:pt x="29" y="166"/>
                    <a:pt x="8" y="157"/>
                    <a:pt x="3" y="137"/>
                  </a:cubicBezTo>
                  <a:cubicBezTo>
                    <a:pt x="34" y="132"/>
                    <a:pt x="34" y="132"/>
                    <a:pt x="34" y="132"/>
                  </a:cubicBezTo>
                  <a:cubicBezTo>
                    <a:pt x="35" y="138"/>
                    <a:pt x="39" y="143"/>
                    <a:pt x="56" y="143"/>
                  </a:cubicBezTo>
                  <a:cubicBezTo>
                    <a:pt x="72" y="143"/>
                    <a:pt x="80" y="136"/>
                    <a:pt x="80" y="117"/>
                  </a:cubicBezTo>
                  <a:cubicBezTo>
                    <a:pt x="80" y="104"/>
                    <a:pt x="80" y="104"/>
                    <a:pt x="80" y="104"/>
                  </a:cubicBezTo>
                  <a:cubicBezTo>
                    <a:pt x="79" y="103"/>
                    <a:pt x="79" y="103"/>
                    <a:pt x="79" y="103"/>
                  </a:cubicBezTo>
                  <a:cubicBezTo>
                    <a:pt x="74" y="112"/>
                    <a:pt x="67" y="120"/>
                    <a:pt x="49" y="120"/>
                  </a:cubicBezTo>
                  <a:cubicBezTo>
                    <a:pt x="22" y="120"/>
                    <a:pt x="0" y="101"/>
                    <a:pt x="0" y="62"/>
                  </a:cubicBezTo>
                  <a:cubicBezTo>
                    <a:pt x="0" y="22"/>
                    <a:pt x="22" y="0"/>
                    <a:pt x="47" y="0"/>
                  </a:cubicBezTo>
                  <a:cubicBezTo>
                    <a:pt x="71" y="0"/>
                    <a:pt x="79" y="11"/>
                    <a:pt x="81" y="17"/>
                  </a:cubicBezTo>
                  <a:cubicBezTo>
                    <a:pt x="81" y="16"/>
                    <a:pt x="81" y="16"/>
                    <a:pt x="81" y="16"/>
                  </a:cubicBezTo>
                  <a:cubicBezTo>
                    <a:pt x="84" y="2"/>
                    <a:pt x="84" y="2"/>
                    <a:pt x="84" y="2"/>
                  </a:cubicBezTo>
                  <a:lnTo>
                    <a:pt x="110" y="2"/>
                  </a:lnTo>
                  <a:close/>
                  <a:moveTo>
                    <a:pt x="55" y="95"/>
                  </a:moveTo>
                  <a:cubicBezTo>
                    <a:pt x="78" y="95"/>
                    <a:pt x="80" y="71"/>
                    <a:pt x="80" y="55"/>
                  </a:cubicBezTo>
                  <a:cubicBezTo>
                    <a:pt x="80" y="37"/>
                    <a:pt x="71" y="22"/>
                    <a:pt x="54" y="22"/>
                  </a:cubicBezTo>
                  <a:cubicBezTo>
                    <a:pt x="43" y="22"/>
                    <a:pt x="31" y="30"/>
                    <a:pt x="31" y="57"/>
                  </a:cubicBezTo>
                  <a:cubicBezTo>
                    <a:pt x="31" y="71"/>
                    <a:pt x="32" y="95"/>
                    <a:pt x="55" y="9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378"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4" name="Freeform 12"/>
            <p:cNvSpPr>
              <a:spLocks noEditPoints="1"/>
            </p:cNvSpPr>
            <p:nvPr/>
          </p:nvSpPr>
          <p:spPr bwMode="auto">
            <a:xfrm>
              <a:off x="1348002" y="2593413"/>
              <a:ext cx="112232" cy="52950"/>
            </a:xfrm>
            <a:custGeom>
              <a:avLst/>
              <a:gdLst>
                <a:gd name="T0" fmla="*/ 195 w 195"/>
                <a:gd name="T1" fmla="*/ 92 h 92"/>
                <a:gd name="T2" fmla="*/ 178 w 195"/>
                <a:gd name="T3" fmla="*/ 92 h 92"/>
                <a:gd name="T4" fmla="*/ 178 w 195"/>
                <a:gd name="T5" fmla="*/ 16 h 92"/>
                <a:gd name="T6" fmla="*/ 178 w 195"/>
                <a:gd name="T7" fmla="*/ 16 h 92"/>
                <a:gd name="T8" fmla="*/ 147 w 195"/>
                <a:gd name="T9" fmla="*/ 92 h 92"/>
                <a:gd name="T10" fmla="*/ 138 w 195"/>
                <a:gd name="T11" fmla="*/ 92 h 92"/>
                <a:gd name="T12" fmla="*/ 110 w 195"/>
                <a:gd name="T13" fmla="*/ 16 h 92"/>
                <a:gd name="T14" fmla="*/ 107 w 195"/>
                <a:gd name="T15" fmla="*/ 16 h 92"/>
                <a:gd name="T16" fmla="*/ 107 w 195"/>
                <a:gd name="T17" fmla="*/ 92 h 92"/>
                <a:gd name="T18" fmla="*/ 93 w 195"/>
                <a:gd name="T19" fmla="*/ 92 h 92"/>
                <a:gd name="T20" fmla="*/ 93 w 195"/>
                <a:gd name="T21" fmla="*/ 0 h 92"/>
                <a:gd name="T22" fmla="*/ 117 w 195"/>
                <a:gd name="T23" fmla="*/ 0 h 92"/>
                <a:gd name="T24" fmla="*/ 145 w 195"/>
                <a:gd name="T25" fmla="*/ 71 h 92"/>
                <a:gd name="T26" fmla="*/ 171 w 195"/>
                <a:gd name="T27" fmla="*/ 0 h 92"/>
                <a:gd name="T28" fmla="*/ 195 w 195"/>
                <a:gd name="T29" fmla="*/ 0 h 92"/>
                <a:gd name="T30" fmla="*/ 195 w 195"/>
                <a:gd name="T31" fmla="*/ 92 h 92"/>
                <a:gd name="T32" fmla="*/ 74 w 195"/>
                <a:gd name="T33" fmla="*/ 14 h 92"/>
                <a:gd name="T34" fmla="*/ 46 w 195"/>
                <a:gd name="T35" fmla="*/ 14 h 92"/>
                <a:gd name="T36" fmla="*/ 46 w 195"/>
                <a:gd name="T37" fmla="*/ 92 h 92"/>
                <a:gd name="T38" fmla="*/ 31 w 195"/>
                <a:gd name="T39" fmla="*/ 92 h 92"/>
                <a:gd name="T40" fmla="*/ 31 w 195"/>
                <a:gd name="T41" fmla="*/ 14 h 92"/>
                <a:gd name="T42" fmla="*/ 0 w 195"/>
                <a:gd name="T43" fmla="*/ 14 h 92"/>
                <a:gd name="T44" fmla="*/ 0 w 195"/>
                <a:gd name="T45" fmla="*/ 0 h 92"/>
                <a:gd name="T46" fmla="*/ 74 w 195"/>
                <a:gd name="T47" fmla="*/ 0 h 92"/>
                <a:gd name="T48" fmla="*/ 74 w 195"/>
                <a:gd name="T49" fmla="*/ 1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5" h="92">
                  <a:moveTo>
                    <a:pt x="195" y="92"/>
                  </a:moveTo>
                  <a:lnTo>
                    <a:pt x="178" y="92"/>
                  </a:lnTo>
                  <a:lnTo>
                    <a:pt x="178" y="16"/>
                  </a:lnTo>
                  <a:lnTo>
                    <a:pt x="178" y="16"/>
                  </a:lnTo>
                  <a:lnTo>
                    <a:pt x="147" y="92"/>
                  </a:lnTo>
                  <a:lnTo>
                    <a:pt x="138" y="92"/>
                  </a:lnTo>
                  <a:lnTo>
                    <a:pt x="110" y="16"/>
                  </a:lnTo>
                  <a:lnTo>
                    <a:pt x="107" y="16"/>
                  </a:lnTo>
                  <a:lnTo>
                    <a:pt x="107" y="92"/>
                  </a:lnTo>
                  <a:lnTo>
                    <a:pt x="93" y="92"/>
                  </a:lnTo>
                  <a:lnTo>
                    <a:pt x="93" y="0"/>
                  </a:lnTo>
                  <a:lnTo>
                    <a:pt x="117" y="0"/>
                  </a:lnTo>
                  <a:lnTo>
                    <a:pt x="145" y="71"/>
                  </a:lnTo>
                  <a:lnTo>
                    <a:pt x="171" y="0"/>
                  </a:lnTo>
                  <a:lnTo>
                    <a:pt x="195" y="0"/>
                  </a:lnTo>
                  <a:lnTo>
                    <a:pt x="195" y="92"/>
                  </a:lnTo>
                  <a:close/>
                  <a:moveTo>
                    <a:pt x="74" y="14"/>
                  </a:moveTo>
                  <a:lnTo>
                    <a:pt x="46" y="14"/>
                  </a:lnTo>
                  <a:lnTo>
                    <a:pt x="46" y="92"/>
                  </a:lnTo>
                  <a:lnTo>
                    <a:pt x="31" y="92"/>
                  </a:lnTo>
                  <a:lnTo>
                    <a:pt x="31" y="14"/>
                  </a:lnTo>
                  <a:lnTo>
                    <a:pt x="0" y="14"/>
                  </a:lnTo>
                  <a:lnTo>
                    <a:pt x="0" y="0"/>
                  </a:lnTo>
                  <a:lnTo>
                    <a:pt x="74" y="0"/>
                  </a:lnTo>
                  <a:lnTo>
                    <a:pt x="74"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378"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grpSp>
    </p:spTree>
    <p:extLst>
      <p:ext uri="{BB962C8B-B14F-4D97-AF65-F5344CB8AC3E}">
        <p14:creationId xmlns:p14="http://schemas.microsoft.com/office/powerpoint/2010/main" val="2579194322"/>
      </p:ext>
    </p:extLst>
  </p:cSld>
  <p:clrMapOvr>
    <a:masterClrMapping/>
  </p:clrMapOvr>
  <p:transition spd="med">
    <p:fade/>
  </p:transition>
  <p:hf sldNum="0" hdr="0" ftr="0"/>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14326" y="1181101"/>
            <a:ext cx="8515350" cy="3370262"/>
          </a:xfrm>
        </p:spPr>
        <p:txBody>
          <a:bodyPr/>
          <a:lstStyle>
            <a:lvl1pPr>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lvl6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a:p>
            <a:pPr lvl="5"/>
            <a:r>
              <a:rPr lang="en-GB" dirty="0"/>
              <a:t>Sixth level</a:t>
            </a:r>
          </a:p>
        </p:txBody>
      </p:sp>
      <p:sp>
        <p:nvSpPr>
          <p:cNvPr id="2" name="Title 1"/>
          <p:cNvSpPr>
            <a:spLocks noGrp="1"/>
          </p:cNvSpPr>
          <p:nvPr>
            <p:ph type="title" hasCustomPrompt="1"/>
          </p:nvPr>
        </p:nvSpPr>
        <p:spPr/>
        <p:txBody>
          <a:bodyPr/>
          <a:lstStyle>
            <a:lvl1pPr>
              <a:defRPr/>
            </a:lvl1pPr>
          </a:lstStyle>
          <a:p>
            <a:r>
              <a:rPr lang="en-US" dirty="0"/>
              <a:t>Click to edit title</a:t>
            </a:r>
            <a:endParaRPr lang="en-GB" dirty="0"/>
          </a:p>
        </p:txBody>
      </p:sp>
    </p:spTree>
    <p:extLst>
      <p:ext uri="{BB962C8B-B14F-4D97-AF65-F5344CB8AC3E}">
        <p14:creationId xmlns:p14="http://schemas.microsoft.com/office/powerpoint/2010/main" val="3954226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13535" y="267618"/>
            <a:ext cx="4829289" cy="2304131"/>
          </a:xfrm>
        </p:spPr>
        <p:txBody>
          <a:bodyPr>
            <a:noAutofit/>
          </a:bodyPr>
          <a:lstStyle>
            <a:lvl1pPr algn="l">
              <a:lnSpc>
                <a:spcPct val="85000"/>
              </a:lnSpc>
              <a:defRPr sz="5500" baseline="0">
                <a:solidFill>
                  <a:schemeClr val="tx1"/>
                </a:solidFill>
              </a:defRPr>
            </a:lvl1pPr>
          </a:lstStyle>
          <a:p>
            <a:r>
              <a:rPr lang="en-US" dirty="0"/>
              <a:t>Click to edit title</a:t>
            </a:r>
            <a:endParaRPr lang="en-GB" dirty="0"/>
          </a:p>
        </p:txBody>
      </p:sp>
      <p:sp>
        <p:nvSpPr>
          <p:cNvPr id="17" name="Text Placeholder 17"/>
          <p:cNvSpPr>
            <a:spLocks noGrp="1"/>
          </p:cNvSpPr>
          <p:nvPr>
            <p:ph type="body" sz="quarter" idx="16" hasCustomPrompt="1"/>
          </p:nvPr>
        </p:nvSpPr>
        <p:spPr>
          <a:xfrm>
            <a:off x="5800726" y="266701"/>
            <a:ext cx="3028950" cy="3403600"/>
          </a:xfrm>
        </p:spPr>
        <p:txBody>
          <a:bodyPr/>
          <a:lstStyle>
            <a:lvl1pPr>
              <a:defRPr/>
            </a:lvl1pPr>
          </a:lstStyle>
          <a:p>
            <a:pPr lvl="0"/>
            <a:r>
              <a:rPr lang="en-US" dirty="0"/>
              <a:t>Click to edit text</a:t>
            </a:r>
          </a:p>
          <a:p>
            <a:pPr lvl="1"/>
            <a:r>
              <a:rPr lang="en-US" dirty="0"/>
              <a:t>Second level</a:t>
            </a:r>
          </a:p>
        </p:txBody>
      </p:sp>
      <p:sp>
        <p:nvSpPr>
          <p:cNvPr id="16" name="Subtitle 2"/>
          <p:cNvSpPr>
            <a:spLocks noGrp="1"/>
          </p:cNvSpPr>
          <p:nvPr>
            <p:ph type="subTitle" idx="1" hasCustomPrompt="1"/>
          </p:nvPr>
        </p:nvSpPr>
        <p:spPr>
          <a:xfrm>
            <a:off x="314325" y="2704144"/>
            <a:ext cx="4827547" cy="966156"/>
          </a:xfrm>
        </p:spPr>
        <p:txBody>
          <a:bodyPr/>
          <a:lstStyle>
            <a:lvl1pPr marL="0" indent="0" algn="l">
              <a:buNone/>
              <a:defRPr baseline="0">
                <a:solidFill>
                  <a:schemeClr val="tx1"/>
                </a:solidFill>
              </a:defRPr>
            </a:lvl1pPr>
            <a:lvl2pPr marL="180975" indent="-180975" algn="l">
              <a:buClr>
                <a:schemeClr val="bg2"/>
              </a:buClr>
              <a:buSzPct val="100000"/>
              <a:buFont typeface="Wingdings" panose="05000000000000000000" pitchFamily="2" charset="2"/>
              <a:buChar char="§"/>
              <a:defRPr>
                <a:solidFill>
                  <a:schemeClr val="tx1"/>
                </a:solidFill>
              </a:defRPr>
            </a:lvl2pPr>
            <a:lvl3pPr marL="406800" indent="-190800" algn="l">
              <a:spcBef>
                <a:spcPts val="336"/>
              </a:spcBef>
              <a:buClrTx/>
              <a:buFont typeface="Helvetica 55 Roman" panose="020B0604020202020204" pitchFamily="34" charset="0"/>
              <a:buChar char="–"/>
              <a:defRPr>
                <a:solidFill>
                  <a:schemeClr val="tx1"/>
                </a:solidFill>
                <a:latin typeface="Helvetica 55 Roman" panose="020B0604020202020204" pitchFamily="34" charset="0"/>
              </a:defRPr>
            </a:lvl3pPr>
            <a:lvl4pPr marL="594000" indent="-172800" algn="l">
              <a:spcBef>
                <a:spcPts val="24"/>
              </a:spcBef>
              <a:buFont typeface="Helvetica 55 Roman" panose="020B0604020202020204" pitchFamily="34" charset="0"/>
              <a:buChar char="–"/>
              <a:defRPr>
                <a:solidFill>
                  <a:schemeClr val="tx1"/>
                </a:solidFill>
              </a:defRPr>
            </a:lvl4pPr>
            <a:lvl5pPr marL="799200" indent="-190800" algn="l">
              <a:buFont typeface="Helvetica 55 Roman" panose="020B0604020202020204" pitchFamily="34" charset="0"/>
              <a:buChar char="–"/>
              <a:defRPr>
                <a:solidFill>
                  <a:schemeClr val="tx1"/>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presenter name</a:t>
            </a:r>
          </a:p>
        </p:txBody>
      </p:sp>
      <p:grpSp>
        <p:nvGrpSpPr>
          <p:cNvPr id="49" name="Group 48"/>
          <p:cNvGrpSpPr>
            <a:grpSpLocks noChangeAspect="1"/>
          </p:cNvGrpSpPr>
          <p:nvPr userDrawn="1"/>
        </p:nvGrpSpPr>
        <p:grpSpPr bwMode="auto">
          <a:xfrm>
            <a:off x="313535" y="4233863"/>
            <a:ext cx="1692275" cy="615950"/>
            <a:chOff x="594" y="2669"/>
            <a:chExt cx="1066" cy="388"/>
          </a:xfrm>
        </p:grpSpPr>
        <p:sp>
          <p:nvSpPr>
            <p:cNvPr id="50" name="Rectangle 5"/>
            <p:cNvSpPr>
              <a:spLocks noChangeArrowheads="1"/>
            </p:cNvSpPr>
            <p:nvPr userDrawn="1"/>
          </p:nvSpPr>
          <p:spPr bwMode="auto">
            <a:xfrm>
              <a:off x="594" y="2669"/>
              <a:ext cx="386" cy="386"/>
            </a:xfrm>
            <a:prstGeom prst="rect">
              <a:avLst/>
            </a:prstGeom>
            <a:solidFill>
              <a:srgbClr val="FF7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1" name="Freeform 6"/>
            <p:cNvSpPr>
              <a:spLocks noEditPoints="1"/>
            </p:cNvSpPr>
            <p:nvPr userDrawn="1"/>
          </p:nvSpPr>
          <p:spPr bwMode="auto">
            <a:xfrm>
              <a:off x="712" y="2968"/>
              <a:ext cx="47" cy="55"/>
            </a:xfrm>
            <a:custGeom>
              <a:avLst/>
              <a:gdLst>
                <a:gd name="T0" fmla="*/ 66 w 93"/>
                <a:gd name="T1" fmla="*/ 99 h 109"/>
                <a:gd name="T2" fmla="*/ 31 w 93"/>
                <a:gd name="T3" fmla="*/ 109 h 109"/>
                <a:gd name="T4" fmla="*/ 0 w 93"/>
                <a:gd name="T5" fmla="*/ 79 h 109"/>
                <a:gd name="T6" fmla="*/ 66 w 93"/>
                <a:gd name="T7" fmla="*/ 37 h 109"/>
                <a:gd name="T8" fmla="*/ 66 w 93"/>
                <a:gd name="T9" fmla="*/ 32 h 109"/>
                <a:gd name="T10" fmla="*/ 49 w 93"/>
                <a:gd name="T11" fmla="*/ 19 h 109"/>
                <a:gd name="T12" fmla="*/ 24 w 93"/>
                <a:gd name="T13" fmla="*/ 32 h 109"/>
                <a:gd name="T14" fmla="*/ 5 w 93"/>
                <a:gd name="T15" fmla="*/ 21 h 109"/>
                <a:gd name="T16" fmla="*/ 50 w 93"/>
                <a:gd name="T17" fmla="*/ 0 h 109"/>
                <a:gd name="T18" fmla="*/ 93 w 93"/>
                <a:gd name="T19" fmla="*/ 32 h 109"/>
                <a:gd name="T20" fmla="*/ 93 w 93"/>
                <a:gd name="T21" fmla="*/ 108 h 109"/>
                <a:gd name="T22" fmla="*/ 68 w 93"/>
                <a:gd name="T23" fmla="*/ 108 h 109"/>
                <a:gd name="T24" fmla="*/ 66 w 93"/>
                <a:gd name="T25" fmla="*/ 99 h 109"/>
                <a:gd name="T26" fmla="*/ 27 w 93"/>
                <a:gd name="T27" fmla="*/ 77 h 109"/>
                <a:gd name="T28" fmla="*/ 39 w 93"/>
                <a:gd name="T29" fmla="*/ 90 h 109"/>
                <a:gd name="T30" fmla="*/ 65 w 93"/>
                <a:gd name="T31" fmla="*/ 79 h 109"/>
                <a:gd name="T32" fmla="*/ 65 w 93"/>
                <a:gd name="T33" fmla="*/ 54 h 109"/>
                <a:gd name="T34" fmla="*/ 27 w 93"/>
                <a:gd name="T35" fmla="*/ 7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3" h="109">
                  <a:moveTo>
                    <a:pt x="66" y="99"/>
                  </a:moveTo>
                  <a:cubicBezTo>
                    <a:pt x="55" y="106"/>
                    <a:pt x="43" y="109"/>
                    <a:pt x="31" y="109"/>
                  </a:cubicBezTo>
                  <a:cubicBezTo>
                    <a:pt x="11" y="109"/>
                    <a:pt x="0" y="96"/>
                    <a:pt x="0" y="79"/>
                  </a:cubicBezTo>
                  <a:cubicBezTo>
                    <a:pt x="0" y="55"/>
                    <a:pt x="21" y="42"/>
                    <a:pt x="66" y="37"/>
                  </a:cubicBezTo>
                  <a:cubicBezTo>
                    <a:pt x="66" y="32"/>
                    <a:pt x="66" y="32"/>
                    <a:pt x="66" y="32"/>
                  </a:cubicBezTo>
                  <a:cubicBezTo>
                    <a:pt x="66" y="24"/>
                    <a:pt x="60" y="19"/>
                    <a:pt x="49" y="19"/>
                  </a:cubicBezTo>
                  <a:cubicBezTo>
                    <a:pt x="39" y="19"/>
                    <a:pt x="30" y="24"/>
                    <a:pt x="24" y="32"/>
                  </a:cubicBezTo>
                  <a:cubicBezTo>
                    <a:pt x="5" y="21"/>
                    <a:pt x="5" y="21"/>
                    <a:pt x="5" y="21"/>
                  </a:cubicBezTo>
                  <a:cubicBezTo>
                    <a:pt x="15" y="7"/>
                    <a:pt x="30" y="0"/>
                    <a:pt x="50" y="0"/>
                  </a:cubicBezTo>
                  <a:cubicBezTo>
                    <a:pt x="77" y="0"/>
                    <a:pt x="93" y="12"/>
                    <a:pt x="93" y="32"/>
                  </a:cubicBezTo>
                  <a:cubicBezTo>
                    <a:pt x="93" y="32"/>
                    <a:pt x="93" y="108"/>
                    <a:pt x="93" y="108"/>
                  </a:cubicBezTo>
                  <a:cubicBezTo>
                    <a:pt x="68" y="108"/>
                    <a:pt x="68" y="108"/>
                    <a:pt x="68" y="108"/>
                  </a:cubicBezTo>
                  <a:lnTo>
                    <a:pt x="66" y="99"/>
                  </a:lnTo>
                  <a:close/>
                  <a:moveTo>
                    <a:pt x="27" y="77"/>
                  </a:moveTo>
                  <a:cubicBezTo>
                    <a:pt x="27" y="84"/>
                    <a:pt x="31" y="90"/>
                    <a:pt x="39" y="90"/>
                  </a:cubicBezTo>
                  <a:cubicBezTo>
                    <a:pt x="48" y="90"/>
                    <a:pt x="57" y="87"/>
                    <a:pt x="65" y="79"/>
                  </a:cubicBezTo>
                  <a:cubicBezTo>
                    <a:pt x="65" y="54"/>
                    <a:pt x="65" y="54"/>
                    <a:pt x="65" y="54"/>
                  </a:cubicBezTo>
                  <a:cubicBezTo>
                    <a:pt x="39" y="57"/>
                    <a:pt x="27" y="64"/>
                    <a:pt x="27" y="7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2" name="Freeform 7"/>
            <p:cNvSpPr>
              <a:spLocks/>
            </p:cNvSpPr>
            <p:nvPr userDrawn="1"/>
          </p:nvSpPr>
          <p:spPr bwMode="auto">
            <a:xfrm>
              <a:off x="770" y="2968"/>
              <a:ext cx="48" cy="55"/>
            </a:xfrm>
            <a:custGeom>
              <a:avLst/>
              <a:gdLst>
                <a:gd name="T0" fmla="*/ 0 w 94"/>
                <a:gd name="T1" fmla="*/ 5 h 108"/>
                <a:gd name="T2" fmla="*/ 23 w 94"/>
                <a:gd name="T3" fmla="*/ 2 h 108"/>
                <a:gd name="T4" fmla="*/ 25 w 94"/>
                <a:gd name="T5" fmla="*/ 15 h 108"/>
                <a:gd name="T6" fmla="*/ 61 w 94"/>
                <a:gd name="T7" fmla="*/ 0 h 108"/>
                <a:gd name="T8" fmla="*/ 94 w 94"/>
                <a:gd name="T9" fmla="*/ 34 h 108"/>
                <a:gd name="T10" fmla="*/ 94 w 94"/>
                <a:gd name="T11" fmla="*/ 108 h 108"/>
                <a:gd name="T12" fmla="*/ 66 w 94"/>
                <a:gd name="T13" fmla="*/ 108 h 108"/>
                <a:gd name="T14" fmla="*/ 66 w 94"/>
                <a:gd name="T15" fmla="*/ 39 h 108"/>
                <a:gd name="T16" fmla="*/ 53 w 94"/>
                <a:gd name="T17" fmla="*/ 21 h 108"/>
                <a:gd name="T18" fmla="*/ 27 w 94"/>
                <a:gd name="T19" fmla="*/ 32 h 108"/>
                <a:gd name="T20" fmla="*/ 27 w 94"/>
                <a:gd name="T21" fmla="*/ 108 h 108"/>
                <a:gd name="T22" fmla="*/ 0 w 94"/>
                <a:gd name="T23" fmla="*/ 108 h 108"/>
                <a:gd name="T24" fmla="*/ 0 w 94"/>
                <a:gd name="T25" fmla="*/ 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4" h="108">
                  <a:moveTo>
                    <a:pt x="0" y="5"/>
                  </a:moveTo>
                  <a:cubicBezTo>
                    <a:pt x="23" y="2"/>
                    <a:pt x="23" y="2"/>
                    <a:pt x="23" y="2"/>
                  </a:cubicBezTo>
                  <a:cubicBezTo>
                    <a:pt x="25" y="15"/>
                    <a:pt x="25" y="15"/>
                    <a:pt x="25" y="15"/>
                  </a:cubicBezTo>
                  <a:cubicBezTo>
                    <a:pt x="38" y="5"/>
                    <a:pt x="48" y="0"/>
                    <a:pt x="61" y="0"/>
                  </a:cubicBezTo>
                  <a:cubicBezTo>
                    <a:pt x="83" y="0"/>
                    <a:pt x="94" y="12"/>
                    <a:pt x="94" y="34"/>
                  </a:cubicBezTo>
                  <a:cubicBezTo>
                    <a:pt x="94" y="108"/>
                    <a:pt x="94" y="108"/>
                    <a:pt x="94" y="108"/>
                  </a:cubicBezTo>
                  <a:cubicBezTo>
                    <a:pt x="66" y="108"/>
                    <a:pt x="66" y="108"/>
                    <a:pt x="66" y="108"/>
                  </a:cubicBezTo>
                  <a:cubicBezTo>
                    <a:pt x="66" y="39"/>
                    <a:pt x="66" y="39"/>
                    <a:pt x="66" y="39"/>
                  </a:cubicBezTo>
                  <a:cubicBezTo>
                    <a:pt x="66" y="26"/>
                    <a:pt x="63" y="21"/>
                    <a:pt x="53" y="21"/>
                  </a:cubicBezTo>
                  <a:cubicBezTo>
                    <a:pt x="45" y="21"/>
                    <a:pt x="36" y="24"/>
                    <a:pt x="27" y="32"/>
                  </a:cubicBezTo>
                  <a:cubicBezTo>
                    <a:pt x="27" y="108"/>
                    <a:pt x="27" y="108"/>
                    <a:pt x="27" y="108"/>
                  </a:cubicBezTo>
                  <a:cubicBezTo>
                    <a:pt x="0" y="108"/>
                    <a:pt x="0" y="108"/>
                    <a:pt x="0" y="108"/>
                  </a:cubicBezTo>
                  <a:lnTo>
                    <a:pt x="0"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3" name="Freeform 8"/>
            <p:cNvSpPr>
              <a:spLocks noEditPoints="1"/>
            </p:cNvSpPr>
            <p:nvPr userDrawn="1"/>
          </p:nvSpPr>
          <p:spPr bwMode="auto">
            <a:xfrm>
              <a:off x="887" y="2968"/>
              <a:ext cx="50" cy="56"/>
            </a:xfrm>
            <a:custGeom>
              <a:avLst/>
              <a:gdLst>
                <a:gd name="T0" fmla="*/ 50 w 98"/>
                <a:gd name="T1" fmla="*/ 110 h 110"/>
                <a:gd name="T2" fmla="*/ 0 w 98"/>
                <a:gd name="T3" fmla="*/ 55 h 110"/>
                <a:gd name="T4" fmla="*/ 49 w 98"/>
                <a:gd name="T5" fmla="*/ 0 h 110"/>
                <a:gd name="T6" fmla="*/ 98 w 98"/>
                <a:gd name="T7" fmla="*/ 54 h 110"/>
                <a:gd name="T8" fmla="*/ 97 w 98"/>
                <a:gd name="T9" fmla="*/ 59 h 110"/>
                <a:gd name="T10" fmla="*/ 27 w 98"/>
                <a:gd name="T11" fmla="*/ 59 h 110"/>
                <a:gd name="T12" fmla="*/ 52 w 98"/>
                <a:gd name="T13" fmla="*/ 89 h 110"/>
                <a:gd name="T14" fmla="*/ 76 w 98"/>
                <a:gd name="T15" fmla="*/ 76 h 110"/>
                <a:gd name="T16" fmla="*/ 96 w 98"/>
                <a:gd name="T17" fmla="*/ 87 h 110"/>
                <a:gd name="T18" fmla="*/ 50 w 98"/>
                <a:gd name="T19" fmla="*/ 110 h 110"/>
                <a:gd name="T20" fmla="*/ 70 w 98"/>
                <a:gd name="T21" fmla="*/ 41 h 110"/>
                <a:gd name="T22" fmla="*/ 49 w 98"/>
                <a:gd name="T23" fmla="*/ 19 h 110"/>
                <a:gd name="T24" fmla="*/ 28 w 98"/>
                <a:gd name="T25" fmla="*/ 41 h 110"/>
                <a:gd name="T26" fmla="*/ 70 w 98"/>
                <a:gd name="T27" fmla="*/ 41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8" h="110">
                  <a:moveTo>
                    <a:pt x="50" y="110"/>
                  </a:moveTo>
                  <a:cubicBezTo>
                    <a:pt x="19" y="110"/>
                    <a:pt x="0" y="90"/>
                    <a:pt x="0" y="55"/>
                  </a:cubicBezTo>
                  <a:cubicBezTo>
                    <a:pt x="0" y="20"/>
                    <a:pt x="19" y="0"/>
                    <a:pt x="49" y="0"/>
                  </a:cubicBezTo>
                  <a:cubicBezTo>
                    <a:pt x="80" y="0"/>
                    <a:pt x="98" y="20"/>
                    <a:pt x="98" y="54"/>
                  </a:cubicBezTo>
                  <a:cubicBezTo>
                    <a:pt x="98" y="56"/>
                    <a:pt x="97" y="57"/>
                    <a:pt x="97" y="59"/>
                  </a:cubicBezTo>
                  <a:cubicBezTo>
                    <a:pt x="27" y="59"/>
                    <a:pt x="27" y="59"/>
                    <a:pt x="27" y="59"/>
                  </a:cubicBezTo>
                  <a:cubicBezTo>
                    <a:pt x="28" y="79"/>
                    <a:pt x="36" y="89"/>
                    <a:pt x="52" y="89"/>
                  </a:cubicBezTo>
                  <a:cubicBezTo>
                    <a:pt x="63" y="89"/>
                    <a:pt x="70" y="85"/>
                    <a:pt x="76" y="76"/>
                  </a:cubicBezTo>
                  <a:cubicBezTo>
                    <a:pt x="96" y="87"/>
                    <a:pt x="96" y="87"/>
                    <a:pt x="96" y="87"/>
                  </a:cubicBezTo>
                  <a:cubicBezTo>
                    <a:pt x="87" y="102"/>
                    <a:pt x="71" y="110"/>
                    <a:pt x="50" y="110"/>
                  </a:cubicBezTo>
                  <a:close/>
                  <a:moveTo>
                    <a:pt x="70" y="41"/>
                  </a:moveTo>
                  <a:cubicBezTo>
                    <a:pt x="70" y="27"/>
                    <a:pt x="62" y="19"/>
                    <a:pt x="49" y="19"/>
                  </a:cubicBezTo>
                  <a:cubicBezTo>
                    <a:pt x="37" y="19"/>
                    <a:pt x="29" y="27"/>
                    <a:pt x="28" y="41"/>
                  </a:cubicBezTo>
                  <a:lnTo>
                    <a:pt x="70"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4" name="Freeform 9"/>
            <p:cNvSpPr>
              <a:spLocks noEditPoints="1"/>
            </p:cNvSpPr>
            <p:nvPr userDrawn="1"/>
          </p:nvSpPr>
          <p:spPr bwMode="auto">
            <a:xfrm>
              <a:off x="615" y="2968"/>
              <a:ext cx="53" cy="56"/>
            </a:xfrm>
            <a:custGeom>
              <a:avLst/>
              <a:gdLst>
                <a:gd name="T0" fmla="*/ 52 w 104"/>
                <a:gd name="T1" fmla="*/ 111 h 111"/>
                <a:gd name="T2" fmla="*/ 0 w 104"/>
                <a:gd name="T3" fmla="*/ 55 h 111"/>
                <a:gd name="T4" fmla="*/ 52 w 104"/>
                <a:gd name="T5" fmla="*/ 0 h 111"/>
                <a:gd name="T6" fmla="*/ 104 w 104"/>
                <a:gd name="T7" fmla="*/ 55 h 111"/>
                <a:gd name="T8" fmla="*/ 52 w 104"/>
                <a:gd name="T9" fmla="*/ 111 h 111"/>
                <a:gd name="T10" fmla="*/ 52 w 104"/>
                <a:gd name="T11" fmla="*/ 23 h 111"/>
                <a:gd name="T12" fmla="*/ 28 w 104"/>
                <a:gd name="T13" fmla="*/ 55 h 111"/>
                <a:gd name="T14" fmla="*/ 52 w 104"/>
                <a:gd name="T15" fmla="*/ 87 h 111"/>
                <a:gd name="T16" fmla="*/ 77 w 104"/>
                <a:gd name="T17" fmla="*/ 55 h 111"/>
                <a:gd name="T18" fmla="*/ 52 w 104"/>
                <a:gd name="T19" fmla="*/ 23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111">
                  <a:moveTo>
                    <a:pt x="52" y="111"/>
                  </a:moveTo>
                  <a:cubicBezTo>
                    <a:pt x="25" y="111"/>
                    <a:pt x="0" y="93"/>
                    <a:pt x="0" y="55"/>
                  </a:cubicBezTo>
                  <a:cubicBezTo>
                    <a:pt x="0" y="17"/>
                    <a:pt x="25" y="0"/>
                    <a:pt x="52" y="0"/>
                  </a:cubicBezTo>
                  <a:cubicBezTo>
                    <a:pt x="79" y="0"/>
                    <a:pt x="104" y="17"/>
                    <a:pt x="104" y="55"/>
                  </a:cubicBezTo>
                  <a:cubicBezTo>
                    <a:pt x="104" y="93"/>
                    <a:pt x="79" y="111"/>
                    <a:pt x="52" y="111"/>
                  </a:cubicBezTo>
                  <a:close/>
                  <a:moveTo>
                    <a:pt x="52" y="23"/>
                  </a:moveTo>
                  <a:cubicBezTo>
                    <a:pt x="31" y="23"/>
                    <a:pt x="28" y="42"/>
                    <a:pt x="28" y="55"/>
                  </a:cubicBezTo>
                  <a:cubicBezTo>
                    <a:pt x="28" y="69"/>
                    <a:pt x="31" y="87"/>
                    <a:pt x="52" y="87"/>
                  </a:cubicBezTo>
                  <a:cubicBezTo>
                    <a:pt x="73" y="87"/>
                    <a:pt x="77" y="69"/>
                    <a:pt x="77" y="55"/>
                  </a:cubicBezTo>
                  <a:cubicBezTo>
                    <a:pt x="77" y="42"/>
                    <a:pt x="73" y="23"/>
                    <a:pt x="52" y="2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5" name="Freeform 10"/>
            <p:cNvSpPr>
              <a:spLocks/>
            </p:cNvSpPr>
            <p:nvPr userDrawn="1"/>
          </p:nvSpPr>
          <p:spPr bwMode="auto">
            <a:xfrm>
              <a:off x="678" y="2968"/>
              <a:ext cx="30" cy="55"/>
            </a:xfrm>
            <a:custGeom>
              <a:avLst/>
              <a:gdLst>
                <a:gd name="T0" fmla="*/ 0 w 59"/>
                <a:gd name="T1" fmla="*/ 3 h 108"/>
                <a:gd name="T2" fmla="*/ 26 w 59"/>
                <a:gd name="T3" fmla="*/ 3 h 108"/>
                <a:gd name="T4" fmla="*/ 26 w 59"/>
                <a:gd name="T5" fmla="*/ 15 h 108"/>
                <a:gd name="T6" fmla="*/ 55 w 59"/>
                <a:gd name="T7" fmla="*/ 0 h 108"/>
                <a:gd name="T8" fmla="*/ 59 w 59"/>
                <a:gd name="T9" fmla="*/ 1 h 108"/>
                <a:gd name="T10" fmla="*/ 59 w 59"/>
                <a:gd name="T11" fmla="*/ 27 h 108"/>
                <a:gd name="T12" fmla="*/ 58 w 59"/>
                <a:gd name="T13" fmla="*/ 27 h 108"/>
                <a:gd name="T14" fmla="*/ 28 w 59"/>
                <a:gd name="T15" fmla="*/ 38 h 108"/>
                <a:gd name="T16" fmla="*/ 28 w 59"/>
                <a:gd name="T17" fmla="*/ 108 h 108"/>
                <a:gd name="T18" fmla="*/ 0 w 59"/>
                <a:gd name="T19" fmla="*/ 108 h 108"/>
                <a:gd name="T20" fmla="*/ 0 w 59"/>
                <a:gd name="T21" fmla="*/ 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108">
                  <a:moveTo>
                    <a:pt x="0" y="3"/>
                  </a:moveTo>
                  <a:cubicBezTo>
                    <a:pt x="26" y="3"/>
                    <a:pt x="26" y="3"/>
                    <a:pt x="26" y="3"/>
                  </a:cubicBezTo>
                  <a:cubicBezTo>
                    <a:pt x="26" y="15"/>
                    <a:pt x="26" y="15"/>
                    <a:pt x="26" y="15"/>
                  </a:cubicBezTo>
                  <a:cubicBezTo>
                    <a:pt x="31" y="8"/>
                    <a:pt x="44" y="0"/>
                    <a:pt x="55" y="0"/>
                  </a:cubicBezTo>
                  <a:cubicBezTo>
                    <a:pt x="57" y="0"/>
                    <a:pt x="58" y="0"/>
                    <a:pt x="59" y="1"/>
                  </a:cubicBezTo>
                  <a:cubicBezTo>
                    <a:pt x="59" y="27"/>
                    <a:pt x="59" y="27"/>
                    <a:pt x="59" y="27"/>
                  </a:cubicBezTo>
                  <a:cubicBezTo>
                    <a:pt x="59" y="27"/>
                    <a:pt x="58" y="27"/>
                    <a:pt x="58" y="27"/>
                  </a:cubicBezTo>
                  <a:cubicBezTo>
                    <a:pt x="46" y="27"/>
                    <a:pt x="32" y="28"/>
                    <a:pt x="28" y="38"/>
                  </a:cubicBezTo>
                  <a:cubicBezTo>
                    <a:pt x="28" y="108"/>
                    <a:pt x="28" y="108"/>
                    <a:pt x="28" y="108"/>
                  </a:cubicBezTo>
                  <a:cubicBezTo>
                    <a:pt x="0" y="108"/>
                    <a:pt x="0" y="108"/>
                    <a:pt x="0" y="108"/>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6" name="Freeform 11"/>
            <p:cNvSpPr>
              <a:spLocks noEditPoints="1"/>
            </p:cNvSpPr>
            <p:nvPr userDrawn="1"/>
          </p:nvSpPr>
          <p:spPr bwMode="auto">
            <a:xfrm>
              <a:off x="828" y="2968"/>
              <a:ext cx="50" cy="76"/>
            </a:xfrm>
            <a:custGeom>
              <a:avLst/>
              <a:gdLst>
                <a:gd name="T0" fmla="*/ 49 w 98"/>
                <a:gd name="T1" fmla="*/ 85 h 149"/>
                <a:gd name="T2" fmla="*/ 72 w 98"/>
                <a:gd name="T3" fmla="*/ 50 h 149"/>
                <a:gd name="T4" fmla="*/ 49 w 98"/>
                <a:gd name="T5" fmla="*/ 20 h 149"/>
                <a:gd name="T6" fmla="*/ 28 w 98"/>
                <a:gd name="T7" fmla="*/ 51 h 149"/>
                <a:gd name="T8" fmla="*/ 49 w 98"/>
                <a:gd name="T9" fmla="*/ 85 h 149"/>
                <a:gd name="T10" fmla="*/ 98 w 98"/>
                <a:gd name="T11" fmla="*/ 2 h 149"/>
                <a:gd name="T12" fmla="*/ 98 w 98"/>
                <a:gd name="T13" fmla="*/ 102 h 149"/>
                <a:gd name="T14" fmla="*/ 47 w 98"/>
                <a:gd name="T15" fmla="*/ 149 h 149"/>
                <a:gd name="T16" fmla="*/ 3 w 98"/>
                <a:gd name="T17" fmla="*/ 123 h 149"/>
                <a:gd name="T18" fmla="*/ 30 w 98"/>
                <a:gd name="T19" fmla="*/ 118 h 149"/>
                <a:gd name="T20" fmla="*/ 50 w 98"/>
                <a:gd name="T21" fmla="*/ 128 h 149"/>
                <a:gd name="T22" fmla="*/ 72 w 98"/>
                <a:gd name="T23" fmla="*/ 105 h 149"/>
                <a:gd name="T24" fmla="*/ 72 w 98"/>
                <a:gd name="T25" fmla="*/ 93 h 149"/>
                <a:gd name="T26" fmla="*/ 71 w 98"/>
                <a:gd name="T27" fmla="*/ 92 h 149"/>
                <a:gd name="T28" fmla="*/ 44 w 98"/>
                <a:gd name="T29" fmla="*/ 108 h 149"/>
                <a:gd name="T30" fmla="*/ 0 w 98"/>
                <a:gd name="T31" fmla="*/ 55 h 149"/>
                <a:gd name="T32" fmla="*/ 42 w 98"/>
                <a:gd name="T33" fmla="*/ 0 h 149"/>
                <a:gd name="T34" fmla="*/ 73 w 98"/>
                <a:gd name="T35" fmla="*/ 15 h 149"/>
                <a:gd name="T36" fmla="*/ 73 w 98"/>
                <a:gd name="T37" fmla="*/ 15 h 149"/>
                <a:gd name="T38" fmla="*/ 75 w 98"/>
                <a:gd name="T39" fmla="*/ 2 h 149"/>
                <a:gd name="T40" fmla="*/ 98 w 98"/>
                <a:gd name="T41" fmla="*/ 2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8" h="149">
                  <a:moveTo>
                    <a:pt x="49" y="85"/>
                  </a:moveTo>
                  <a:cubicBezTo>
                    <a:pt x="70" y="85"/>
                    <a:pt x="72" y="64"/>
                    <a:pt x="72" y="50"/>
                  </a:cubicBezTo>
                  <a:cubicBezTo>
                    <a:pt x="72" y="33"/>
                    <a:pt x="64" y="20"/>
                    <a:pt x="49" y="20"/>
                  </a:cubicBezTo>
                  <a:cubicBezTo>
                    <a:pt x="39" y="20"/>
                    <a:pt x="28" y="27"/>
                    <a:pt x="28" y="51"/>
                  </a:cubicBezTo>
                  <a:cubicBezTo>
                    <a:pt x="28" y="64"/>
                    <a:pt x="29" y="85"/>
                    <a:pt x="49" y="85"/>
                  </a:cubicBezTo>
                  <a:close/>
                  <a:moveTo>
                    <a:pt x="98" y="2"/>
                  </a:moveTo>
                  <a:cubicBezTo>
                    <a:pt x="98" y="102"/>
                    <a:pt x="98" y="102"/>
                    <a:pt x="98" y="102"/>
                  </a:cubicBezTo>
                  <a:cubicBezTo>
                    <a:pt x="98" y="119"/>
                    <a:pt x="97" y="148"/>
                    <a:pt x="47" y="149"/>
                  </a:cubicBezTo>
                  <a:cubicBezTo>
                    <a:pt x="26" y="149"/>
                    <a:pt x="7" y="141"/>
                    <a:pt x="3" y="123"/>
                  </a:cubicBezTo>
                  <a:cubicBezTo>
                    <a:pt x="30" y="118"/>
                    <a:pt x="30" y="118"/>
                    <a:pt x="30" y="118"/>
                  </a:cubicBezTo>
                  <a:cubicBezTo>
                    <a:pt x="32" y="123"/>
                    <a:pt x="35" y="128"/>
                    <a:pt x="50" y="128"/>
                  </a:cubicBezTo>
                  <a:cubicBezTo>
                    <a:pt x="65" y="128"/>
                    <a:pt x="72" y="122"/>
                    <a:pt x="72" y="105"/>
                  </a:cubicBezTo>
                  <a:cubicBezTo>
                    <a:pt x="72" y="93"/>
                    <a:pt x="72" y="93"/>
                    <a:pt x="72" y="93"/>
                  </a:cubicBezTo>
                  <a:cubicBezTo>
                    <a:pt x="71" y="92"/>
                    <a:pt x="71" y="92"/>
                    <a:pt x="71" y="92"/>
                  </a:cubicBezTo>
                  <a:cubicBezTo>
                    <a:pt x="67" y="100"/>
                    <a:pt x="60" y="108"/>
                    <a:pt x="44" y="108"/>
                  </a:cubicBezTo>
                  <a:cubicBezTo>
                    <a:pt x="19" y="108"/>
                    <a:pt x="0" y="91"/>
                    <a:pt x="0" y="55"/>
                  </a:cubicBezTo>
                  <a:cubicBezTo>
                    <a:pt x="0" y="20"/>
                    <a:pt x="20" y="0"/>
                    <a:pt x="42" y="0"/>
                  </a:cubicBezTo>
                  <a:cubicBezTo>
                    <a:pt x="63" y="0"/>
                    <a:pt x="71" y="10"/>
                    <a:pt x="73" y="15"/>
                  </a:cubicBezTo>
                  <a:cubicBezTo>
                    <a:pt x="73" y="15"/>
                    <a:pt x="73" y="15"/>
                    <a:pt x="73" y="15"/>
                  </a:cubicBezTo>
                  <a:cubicBezTo>
                    <a:pt x="75" y="2"/>
                    <a:pt x="75" y="2"/>
                    <a:pt x="75" y="2"/>
                  </a:cubicBezTo>
                  <a:lnTo>
                    <a:pt x="98"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7" name="Freeform 12"/>
            <p:cNvSpPr>
              <a:spLocks noEditPoints="1"/>
            </p:cNvSpPr>
            <p:nvPr userDrawn="1"/>
          </p:nvSpPr>
          <p:spPr bwMode="auto">
            <a:xfrm>
              <a:off x="928" y="2949"/>
              <a:ext cx="37" cy="17"/>
            </a:xfrm>
            <a:custGeom>
              <a:avLst/>
              <a:gdLst>
                <a:gd name="T0" fmla="*/ 14 w 37"/>
                <a:gd name="T1" fmla="*/ 2 h 17"/>
                <a:gd name="T2" fmla="*/ 9 w 37"/>
                <a:gd name="T3" fmla="*/ 2 h 17"/>
                <a:gd name="T4" fmla="*/ 9 w 37"/>
                <a:gd name="T5" fmla="*/ 17 h 17"/>
                <a:gd name="T6" fmla="*/ 6 w 37"/>
                <a:gd name="T7" fmla="*/ 17 h 17"/>
                <a:gd name="T8" fmla="*/ 6 w 37"/>
                <a:gd name="T9" fmla="*/ 2 h 17"/>
                <a:gd name="T10" fmla="*/ 0 w 37"/>
                <a:gd name="T11" fmla="*/ 2 h 17"/>
                <a:gd name="T12" fmla="*/ 0 w 37"/>
                <a:gd name="T13" fmla="*/ 0 h 17"/>
                <a:gd name="T14" fmla="*/ 14 w 37"/>
                <a:gd name="T15" fmla="*/ 0 h 17"/>
                <a:gd name="T16" fmla="*/ 14 w 37"/>
                <a:gd name="T17" fmla="*/ 2 h 17"/>
                <a:gd name="T18" fmla="*/ 37 w 37"/>
                <a:gd name="T19" fmla="*/ 17 h 17"/>
                <a:gd name="T20" fmla="*/ 34 w 37"/>
                <a:gd name="T21" fmla="*/ 17 h 17"/>
                <a:gd name="T22" fmla="*/ 34 w 37"/>
                <a:gd name="T23" fmla="*/ 2 h 17"/>
                <a:gd name="T24" fmla="*/ 34 w 37"/>
                <a:gd name="T25" fmla="*/ 2 h 17"/>
                <a:gd name="T26" fmla="*/ 29 w 37"/>
                <a:gd name="T27" fmla="*/ 17 h 17"/>
                <a:gd name="T28" fmla="*/ 27 w 37"/>
                <a:gd name="T29" fmla="*/ 17 h 17"/>
                <a:gd name="T30" fmla="*/ 21 w 37"/>
                <a:gd name="T31" fmla="*/ 2 h 17"/>
                <a:gd name="T32" fmla="*/ 20 w 37"/>
                <a:gd name="T33" fmla="*/ 2 h 17"/>
                <a:gd name="T34" fmla="*/ 20 w 37"/>
                <a:gd name="T35" fmla="*/ 17 h 17"/>
                <a:gd name="T36" fmla="*/ 18 w 37"/>
                <a:gd name="T37" fmla="*/ 17 h 17"/>
                <a:gd name="T38" fmla="*/ 18 w 37"/>
                <a:gd name="T39" fmla="*/ 0 h 17"/>
                <a:gd name="T40" fmla="*/ 22 w 37"/>
                <a:gd name="T41" fmla="*/ 0 h 17"/>
                <a:gd name="T42" fmla="*/ 28 w 37"/>
                <a:gd name="T43" fmla="*/ 13 h 17"/>
                <a:gd name="T44" fmla="*/ 33 w 37"/>
                <a:gd name="T45" fmla="*/ 0 h 17"/>
                <a:gd name="T46" fmla="*/ 37 w 37"/>
                <a:gd name="T47" fmla="*/ 0 h 17"/>
                <a:gd name="T48" fmla="*/ 37 w 37"/>
                <a:gd name="T49"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17">
                  <a:moveTo>
                    <a:pt x="14" y="2"/>
                  </a:moveTo>
                  <a:lnTo>
                    <a:pt x="9" y="2"/>
                  </a:lnTo>
                  <a:lnTo>
                    <a:pt x="9" y="17"/>
                  </a:lnTo>
                  <a:lnTo>
                    <a:pt x="6" y="17"/>
                  </a:lnTo>
                  <a:lnTo>
                    <a:pt x="6" y="2"/>
                  </a:lnTo>
                  <a:lnTo>
                    <a:pt x="0" y="2"/>
                  </a:lnTo>
                  <a:lnTo>
                    <a:pt x="0" y="0"/>
                  </a:lnTo>
                  <a:lnTo>
                    <a:pt x="14" y="0"/>
                  </a:lnTo>
                  <a:lnTo>
                    <a:pt x="14" y="2"/>
                  </a:lnTo>
                  <a:close/>
                  <a:moveTo>
                    <a:pt x="37" y="17"/>
                  </a:moveTo>
                  <a:lnTo>
                    <a:pt x="34" y="17"/>
                  </a:lnTo>
                  <a:lnTo>
                    <a:pt x="34" y="2"/>
                  </a:lnTo>
                  <a:lnTo>
                    <a:pt x="34" y="2"/>
                  </a:lnTo>
                  <a:lnTo>
                    <a:pt x="29" y="17"/>
                  </a:lnTo>
                  <a:lnTo>
                    <a:pt x="27" y="17"/>
                  </a:lnTo>
                  <a:lnTo>
                    <a:pt x="21" y="2"/>
                  </a:lnTo>
                  <a:lnTo>
                    <a:pt x="20" y="2"/>
                  </a:lnTo>
                  <a:lnTo>
                    <a:pt x="20" y="17"/>
                  </a:lnTo>
                  <a:lnTo>
                    <a:pt x="18" y="17"/>
                  </a:lnTo>
                  <a:lnTo>
                    <a:pt x="18" y="0"/>
                  </a:lnTo>
                  <a:lnTo>
                    <a:pt x="22" y="0"/>
                  </a:lnTo>
                  <a:lnTo>
                    <a:pt x="28" y="13"/>
                  </a:lnTo>
                  <a:lnTo>
                    <a:pt x="33" y="0"/>
                  </a:lnTo>
                  <a:lnTo>
                    <a:pt x="37" y="0"/>
                  </a:lnTo>
                  <a:lnTo>
                    <a:pt x="37"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8" name="Freeform 13"/>
            <p:cNvSpPr>
              <a:spLocks noEditPoints="1"/>
            </p:cNvSpPr>
            <p:nvPr userDrawn="1"/>
          </p:nvSpPr>
          <p:spPr bwMode="auto">
            <a:xfrm>
              <a:off x="1075" y="2811"/>
              <a:ext cx="85" cy="102"/>
            </a:xfrm>
            <a:custGeom>
              <a:avLst/>
              <a:gdLst>
                <a:gd name="T0" fmla="*/ 90 w 166"/>
                <a:gd name="T1" fmla="*/ 165 h 198"/>
                <a:gd name="T2" fmla="*/ 103 w 166"/>
                <a:gd name="T3" fmla="*/ 163 h 198"/>
                <a:gd name="T4" fmla="*/ 113 w 166"/>
                <a:gd name="T5" fmla="*/ 159 h 198"/>
                <a:gd name="T6" fmla="*/ 120 w 166"/>
                <a:gd name="T7" fmla="*/ 151 h 198"/>
                <a:gd name="T8" fmla="*/ 123 w 166"/>
                <a:gd name="T9" fmla="*/ 138 h 198"/>
                <a:gd name="T10" fmla="*/ 114 w 166"/>
                <a:gd name="T11" fmla="*/ 117 h 198"/>
                <a:gd name="T12" fmla="*/ 91 w 166"/>
                <a:gd name="T13" fmla="*/ 110 h 198"/>
                <a:gd name="T14" fmla="*/ 44 w 166"/>
                <a:gd name="T15" fmla="*/ 110 h 198"/>
                <a:gd name="T16" fmla="*/ 44 w 166"/>
                <a:gd name="T17" fmla="*/ 165 h 198"/>
                <a:gd name="T18" fmla="*/ 90 w 166"/>
                <a:gd name="T19" fmla="*/ 165 h 198"/>
                <a:gd name="T20" fmla="*/ 88 w 166"/>
                <a:gd name="T21" fmla="*/ 80 h 198"/>
                <a:gd name="T22" fmla="*/ 107 w 166"/>
                <a:gd name="T23" fmla="*/ 75 h 198"/>
                <a:gd name="T24" fmla="*/ 115 w 166"/>
                <a:gd name="T25" fmla="*/ 57 h 198"/>
                <a:gd name="T26" fmla="*/ 112 w 166"/>
                <a:gd name="T27" fmla="*/ 45 h 198"/>
                <a:gd name="T28" fmla="*/ 105 w 166"/>
                <a:gd name="T29" fmla="*/ 38 h 198"/>
                <a:gd name="T30" fmla="*/ 96 w 166"/>
                <a:gd name="T31" fmla="*/ 35 h 198"/>
                <a:gd name="T32" fmla="*/ 85 w 166"/>
                <a:gd name="T33" fmla="*/ 34 h 198"/>
                <a:gd name="T34" fmla="*/ 44 w 166"/>
                <a:gd name="T35" fmla="*/ 34 h 198"/>
                <a:gd name="T36" fmla="*/ 44 w 166"/>
                <a:gd name="T37" fmla="*/ 80 h 198"/>
                <a:gd name="T38" fmla="*/ 88 w 166"/>
                <a:gd name="T39" fmla="*/ 80 h 198"/>
                <a:gd name="T40" fmla="*/ 93 w 166"/>
                <a:gd name="T41" fmla="*/ 0 h 198"/>
                <a:gd name="T42" fmla="*/ 119 w 166"/>
                <a:gd name="T43" fmla="*/ 2 h 198"/>
                <a:gd name="T44" fmla="*/ 139 w 166"/>
                <a:gd name="T45" fmla="*/ 11 h 198"/>
                <a:gd name="T46" fmla="*/ 152 w 166"/>
                <a:gd name="T47" fmla="*/ 26 h 198"/>
                <a:gd name="T48" fmla="*/ 157 w 166"/>
                <a:gd name="T49" fmla="*/ 49 h 198"/>
                <a:gd name="T50" fmla="*/ 150 w 166"/>
                <a:gd name="T51" fmla="*/ 74 h 198"/>
                <a:gd name="T52" fmla="*/ 130 w 166"/>
                <a:gd name="T53" fmla="*/ 91 h 198"/>
                <a:gd name="T54" fmla="*/ 157 w 166"/>
                <a:gd name="T55" fmla="*/ 109 h 198"/>
                <a:gd name="T56" fmla="*/ 166 w 166"/>
                <a:gd name="T57" fmla="*/ 141 h 198"/>
                <a:gd name="T58" fmla="*/ 160 w 166"/>
                <a:gd name="T59" fmla="*/ 167 h 198"/>
                <a:gd name="T60" fmla="*/ 145 w 166"/>
                <a:gd name="T61" fmla="*/ 185 h 198"/>
                <a:gd name="T62" fmla="*/ 122 w 166"/>
                <a:gd name="T63" fmla="*/ 195 h 198"/>
                <a:gd name="T64" fmla="*/ 96 w 166"/>
                <a:gd name="T65" fmla="*/ 198 h 198"/>
                <a:gd name="T66" fmla="*/ 0 w 166"/>
                <a:gd name="T67" fmla="*/ 198 h 198"/>
                <a:gd name="T68" fmla="*/ 0 w 166"/>
                <a:gd name="T69" fmla="*/ 0 h 198"/>
                <a:gd name="T70" fmla="*/ 93 w 166"/>
                <a:gd name="T71"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6" h="198">
                  <a:moveTo>
                    <a:pt x="90" y="165"/>
                  </a:moveTo>
                  <a:cubicBezTo>
                    <a:pt x="95" y="165"/>
                    <a:pt x="99" y="164"/>
                    <a:pt x="103" y="163"/>
                  </a:cubicBezTo>
                  <a:cubicBezTo>
                    <a:pt x="106" y="162"/>
                    <a:pt x="110" y="161"/>
                    <a:pt x="113" y="159"/>
                  </a:cubicBezTo>
                  <a:cubicBezTo>
                    <a:pt x="116" y="157"/>
                    <a:pt x="118" y="155"/>
                    <a:pt x="120" y="151"/>
                  </a:cubicBezTo>
                  <a:cubicBezTo>
                    <a:pt x="122" y="148"/>
                    <a:pt x="123" y="144"/>
                    <a:pt x="123" y="138"/>
                  </a:cubicBezTo>
                  <a:cubicBezTo>
                    <a:pt x="123" y="128"/>
                    <a:pt x="120" y="121"/>
                    <a:pt x="114" y="117"/>
                  </a:cubicBezTo>
                  <a:cubicBezTo>
                    <a:pt x="108" y="112"/>
                    <a:pt x="101" y="110"/>
                    <a:pt x="91" y="110"/>
                  </a:cubicBezTo>
                  <a:cubicBezTo>
                    <a:pt x="44" y="110"/>
                    <a:pt x="44" y="110"/>
                    <a:pt x="44" y="110"/>
                  </a:cubicBezTo>
                  <a:cubicBezTo>
                    <a:pt x="44" y="165"/>
                    <a:pt x="44" y="165"/>
                    <a:pt x="44" y="165"/>
                  </a:cubicBezTo>
                  <a:lnTo>
                    <a:pt x="90" y="165"/>
                  </a:lnTo>
                  <a:close/>
                  <a:moveTo>
                    <a:pt x="88" y="80"/>
                  </a:moveTo>
                  <a:cubicBezTo>
                    <a:pt x="96" y="80"/>
                    <a:pt x="102" y="78"/>
                    <a:pt x="107" y="75"/>
                  </a:cubicBezTo>
                  <a:cubicBezTo>
                    <a:pt x="112" y="71"/>
                    <a:pt x="115" y="65"/>
                    <a:pt x="115" y="57"/>
                  </a:cubicBezTo>
                  <a:cubicBezTo>
                    <a:pt x="115" y="52"/>
                    <a:pt x="114" y="48"/>
                    <a:pt x="112" y="45"/>
                  </a:cubicBezTo>
                  <a:cubicBezTo>
                    <a:pt x="110" y="42"/>
                    <a:pt x="108" y="40"/>
                    <a:pt x="105" y="38"/>
                  </a:cubicBezTo>
                  <a:cubicBezTo>
                    <a:pt x="103" y="37"/>
                    <a:pt x="99" y="35"/>
                    <a:pt x="96" y="35"/>
                  </a:cubicBezTo>
                  <a:cubicBezTo>
                    <a:pt x="92" y="34"/>
                    <a:pt x="88" y="34"/>
                    <a:pt x="85" y="34"/>
                  </a:cubicBezTo>
                  <a:cubicBezTo>
                    <a:pt x="44" y="34"/>
                    <a:pt x="44" y="34"/>
                    <a:pt x="44" y="34"/>
                  </a:cubicBezTo>
                  <a:cubicBezTo>
                    <a:pt x="44" y="80"/>
                    <a:pt x="44" y="80"/>
                    <a:pt x="44" y="80"/>
                  </a:cubicBezTo>
                  <a:lnTo>
                    <a:pt x="88" y="80"/>
                  </a:lnTo>
                  <a:close/>
                  <a:moveTo>
                    <a:pt x="93" y="0"/>
                  </a:moveTo>
                  <a:cubicBezTo>
                    <a:pt x="103" y="0"/>
                    <a:pt x="112" y="1"/>
                    <a:pt x="119" y="2"/>
                  </a:cubicBezTo>
                  <a:cubicBezTo>
                    <a:pt x="127" y="4"/>
                    <a:pt x="134" y="7"/>
                    <a:pt x="139" y="11"/>
                  </a:cubicBezTo>
                  <a:cubicBezTo>
                    <a:pt x="145" y="14"/>
                    <a:pt x="149" y="20"/>
                    <a:pt x="152" y="26"/>
                  </a:cubicBezTo>
                  <a:cubicBezTo>
                    <a:pt x="155" y="32"/>
                    <a:pt x="157" y="40"/>
                    <a:pt x="157" y="49"/>
                  </a:cubicBezTo>
                  <a:cubicBezTo>
                    <a:pt x="157" y="59"/>
                    <a:pt x="155" y="67"/>
                    <a:pt x="150" y="74"/>
                  </a:cubicBezTo>
                  <a:cubicBezTo>
                    <a:pt x="145" y="81"/>
                    <a:pt x="139" y="86"/>
                    <a:pt x="130" y="91"/>
                  </a:cubicBezTo>
                  <a:cubicBezTo>
                    <a:pt x="142" y="94"/>
                    <a:pt x="151" y="100"/>
                    <a:pt x="157" y="109"/>
                  </a:cubicBezTo>
                  <a:cubicBezTo>
                    <a:pt x="163" y="118"/>
                    <a:pt x="166" y="128"/>
                    <a:pt x="166" y="141"/>
                  </a:cubicBezTo>
                  <a:cubicBezTo>
                    <a:pt x="166" y="151"/>
                    <a:pt x="164" y="160"/>
                    <a:pt x="160" y="167"/>
                  </a:cubicBezTo>
                  <a:cubicBezTo>
                    <a:pt x="157" y="174"/>
                    <a:pt x="151" y="180"/>
                    <a:pt x="145" y="185"/>
                  </a:cubicBezTo>
                  <a:cubicBezTo>
                    <a:pt x="138" y="189"/>
                    <a:pt x="131" y="193"/>
                    <a:pt x="122" y="195"/>
                  </a:cubicBezTo>
                  <a:cubicBezTo>
                    <a:pt x="114" y="197"/>
                    <a:pt x="105" y="198"/>
                    <a:pt x="96" y="198"/>
                  </a:cubicBezTo>
                  <a:cubicBezTo>
                    <a:pt x="0" y="198"/>
                    <a:pt x="0" y="198"/>
                    <a:pt x="0" y="198"/>
                  </a:cubicBezTo>
                  <a:cubicBezTo>
                    <a:pt x="0" y="0"/>
                    <a:pt x="0" y="0"/>
                    <a:pt x="0" y="0"/>
                  </a:cubicBezTo>
                  <a:lnTo>
                    <a:pt x="9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9" name="Freeform 14"/>
            <p:cNvSpPr>
              <a:spLocks/>
            </p:cNvSpPr>
            <p:nvPr userDrawn="1"/>
          </p:nvSpPr>
          <p:spPr bwMode="auto">
            <a:xfrm>
              <a:off x="1170" y="2840"/>
              <a:ext cx="69" cy="75"/>
            </a:xfrm>
            <a:custGeom>
              <a:avLst/>
              <a:gdLst>
                <a:gd name="T0" fmla="*/ 97 w 134"/>
                <a:gd name="T1" fmla="*/ 143 h 147"/>
                <a:gd name="T2" fmla="*/ 97 w 134"/>
                <a:gd name="T3" fmla="*/ 123 h 147"/>
                <a:gd name="T4" fmla="*/ 96 w 134"/>
                <a:gd name="T5" fmla="*/ 123 h 147"/>
                <a:gd name="T6" fmla="*/ 77 w 134"/>
                <a:gd name="T7" fmla="*/ 141 h 147"/>
                <a:gd name="T8" fmla="*/ 52 w 134"/>
                <a:gd name="T9" fmla="*/ 147 h 147"/>
                <a:gd name="T10" fmla="*/ 26 w 134"/>
                <a:gd name="T11" fmla="*/ 143 h 147"/>
                <a:gd name="T12" fmla="*/ 10 w 134"/>
                <a:gd name="T13" fmla="*/ 131 h 147"/>
                <a:gd name="T14" fmla="*/ 2 w 134"/>
                <a:gd name="T15" fmla="*/ 112 h 147"/>
                <a:gd name="T16" fmla="*/ 0 w 134"/>
                <a:gd name="T17" fmla="*/ 88 h 147"/>
                <a:gd name="T18" fmla="*/ 0 w 134"/>
                <a:gd name="T19" fmla="*/ 0 h 147"/>
                <a:gd name="T20" fmla="*/ 39 w 134"/>
                <a:gd name="T21" fmla="*/ 0 h 147"/>
                <a:gd name="T22" fmla="*/ 39 w 134"/>
                <a:gd name="T23" fmla="*/ 81 h 147"/>
                <a:gd name="T24" fmla="*/ 45 w 134"/>
                <a:gd name="T25" fmla="*/ 107 h 147"/>
                <a:gd name="T26" fmla="*/ 64 w 134"/>
                <a:gd name="T27" fmla="*/ 116 h 147"/>
                <a:gd name="T28" fmla="*/ 88 w 134"/>
                <a:gd name="T29" fmla="*/ 107 h 147"/>
                <a:gd name="T30" fmla="*/ 95 w 134"/>
                <a:gd name="T31" fmla="*/ 75 h 147"/>
                <a:gd name="T32" fmla="*/ 95 w 134"/>
                <a:gd name="T33" fmla="*/ 0 h 147"/>
                <a:gd name="T34" fmla="*/ 134 w 134"/>
                <a:gd name="T35" fmla="*/ 0 h 147"/>
                <a:gd name="T36" fmla="*/ 134 w 134"/>
                <a:gd name="T37" fmla="*/ 143 h 147"/>
                <a:gd name="T38" fmla="*/ 97 w 134"/>
                <a:gd name="T39" fmla="*/ 14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4" h="147">
                  <a:moveTo>
                    <a:pt x="97" y="143"/>
                  </a:moveTo>
                  <a:cubicBezTo>
                    <a:pt x="97" y="123"/>
                    <a:pt x="97" y="123"/>
                    <a:pt x="97" y="123"/>
                  </a:cubicBezTo>
                  <a:cubicBezTo>
                    <a:pt x="96" y="123"/>
                    <a:pt x="96" y="123"/>
                    <a:pt x="96" y="123"/>
                  </a:cubicBezTo>
                  <a:cubicBezTo>
                    <a:pt x="91" y="132"/>
                    <a:pt x="85" y="138"/>
                    <a:pt x="77" y="141"/>
                  </a:cubicBezTo>
                  <a:cubicBezTo>
                    <a:pt x="69" y="145"/>
                    <a:pt x="60" y="147"/>
                    <a:pt x="52" y="147"/>
                  </a:cubicBezTo>
                  <a:cubicBezTo>
                    <a:pt x="42" y="147"/>
                    <a:pt x="33" y="146"/>
                    <a:pt x="26" y="143"/>
                  </a:cubicBezTo>
                  <a:cubicBezTo>
                    <a:pt x="19" y="140"/>
                    <a:pt x="14" y="136"/>
                    <a:pt x="10" y="131"/>
                  </a:cubicBezTo>
                  <a:cubicBezTo>
                    <a:pt x="6" y="126"/>
                    <a:pt x="3" y="120"/>
                    <a:pt x="2" y="112"/>
                  </a:cubicBezTo>
                  <a:cubicBezTo>
                    <a:pt x="0" y="105"/>
                    <a:pt x="0" y="97"/>
                    <a:pt x="0" y="88"/>
                  </a:cubicBezTo>
                  <a:cubicBezTo>
                    <a:pt x="0" y="0"/>
                    <a:pt x="0" y="0"/>
                    <a:pt x="0" y="0"/>
                  </a:cubicBezTo>
                  <a:cubicBezTo>
                    <a:pt x="39" y="0"/>
                    <a:pt x="39" y="0"/>
                    <a:pt x="39" y="0"/>
                  </a:cubicBezTo>
                  <a:cubicBezTo>
                    <a:pt x="39" y="81"/>
                    <a:pt x="39" y="81"/>
                    <a:pt x="39" y="81"/>
                  </a:cubicBezTo>
                  <a:cubicBezTo>
                    <a:pt x="39" y="93"/>
                    <a:pt x="41" y="102"/>
                    <a:pt x="45" y="107"/>
                  </a:cubicBezTo>
                  <a:cubicBezTo>
                    <a:pt x="48" y="113"/>
                    <a:pt x="55" y="116"/>
                    <a:pt x="64" y="116"/>
                  </a:cubicBezTo>
                  <a:cubicBezTo>
                    <a:pt x="75" y="116"/>
                    <a:pt x="83" y="113"/>
                    <a:pt x="88" y="107"/>
                  </a:cubicBezTo>
                  <a:cubicBezTo>
                    <a:pt x="92" y="100"/>
                    <a:pt x="95" y="90"/>
                    <a:pt x="95" y="75"/>
                  </a:cubicBezTo>
                  <a:cubicBezTo>
                    <a:pt x="95" y="0"/>
                    <a:pt x="95" y="0"/>
                    <a:pt x="95" y="0"/>
                  </a:cubicBezTo>
                  <a:cubicBezTo>
                    <a:pt x="134" y="0"/>
                    <a:pt x="134" y="0"/>
                    <a:pt x="134" y="0"/>
                  </a:cubicBezTo>
                  <a:cubicBezTo>
                    <a:pt x="134" y="143"/>
                    <a:pt x="134" y="143"/>
                    <a:pt x="134" y="143"/>
                  </a:cubicBezTo>
                  <a:lnTo>
                    <a:pt x="97" y="1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0" name="Freeform 15"/>
            <p:cNvSpPr>
              <a:spLocks/>
            </p:cNvSpPr>
            <p:nvPr userDrawn="1"/>
          </p:nvSpPr>
          <p:spPr bwMode="auto">
            <a:xfrm>
              <a:off x="1249" y="2837"/>
              <a:ext cx="68" cy="78"/>
            </a:xfrm>
            <a:custGeom>
              <a:avLst/>
              <a:gdLst>
                <a:gd name="T0" fmla="*/ 40 w 133"/>
                <a:gd name="T1" fmla="*/ 112 h 151"/>
                <a:gd name="T2" fmla="*/ 47 w 133"/>
                <a:gd name="T3" fmla="*/ 119 h 151"/>
                <a:gd name="T4" fmla="*/ 56 w 133"/>
                <a:gd name="T5" fmla="*/ 124 h 151"/>
                <a:gd name="T6" fmla="*/ 67 w 133"/>
                <a:gd name="T7" fmla="*/ 125 h 151"/>
                <a:gd name="T8" fmla="*/ 76 w 133"/>
                <a:gd name="T9" fmla="*/ 124 h 151"/>
                <a:gd name="T10" fmla="*/ 85 w 133"/>
                <a:gd name="T11" fmla="*/ 121 h 151"/>
                <a:gd name="T12" fmla="*/ 91 w 133"/>
                <a:gd name="T13" fmla="*/ 115 h 151"/>
                <a:gd name="T14" fmla="*/ 93 w 133"/>
                <a:gd name="T15" fmla="*/ 107 h 151"/>
                <a:gd name="T16" fmla="*/ 82 w 133"/>
                <a:gd name="T17" fmla="*/ 93 h 151"/>
                <a:gd name="T18" fmla="*/ 49 w 133"/>
                <a:gd name="T19" fmla="*/ 84 h 151"/>
                <a:gd name="T20" fmla="*/ 32 w 133"/>
                <a:gd name="T21" fmla="*/ 80 h 151"/>
                <a:gd name="T22" fmla="*/ 17 w 133"/>
                <a:gd name="T23" fmla="*/ 73 h 151"/>
                <a:gd name="T24" fmla="*/ 7 w 133"/>
                <a:gd name="T25" fmla="*/ 62 h 151"/>
                <a:gd name="T26" fmla="*/ 3 w 133"/>
                <a:gd name="T27" fmla="*/ 46 h 151"/>
                <a:gd name="T28" fmla="*/ 8 w 133"/>
                <a:gd name="T29" fmla="*/ 23 h 151"/>
                <a:gd name="T30" fmla="*/ 23 w 133"/>
                <a:gd name="T31" fmla="*/ 9 h 151"/>
                <a:gd name="T32" fmla="*/ 43 w 133"/>
                <a:gd name="T33" fmla="*/ 2 h 151"/>
                <a:gd name="T34" fmla="*/ 66 w 133"/>
                <a:gd name="T35" fmla="*/ 0 h 151"/>
                <a:gd name="T36" fmla="*/ 88 w 133"/>
                <a:gd name="T37" fmla="*/ 2 h 151"/>
                <a:gd name="T38" fmla="*/ 108 w 133"/>
                <a:gd name="T39" fmla="*/ 10 h 151"/>
                <a:gd name="T40" fmla="*/ 122 w 133"/>
                <a:gd name="T41" fmla="*/ 24 h 151"/>
                <a:gd name="T42" fmla="*/ 129 w 133"/>
                <a:gd name="T43" fmla="*/ 46 h 151"/>
                <a:gd name="T44" fmla="*/ 91 w 133"/>
                <a:gd name="T45" fmla="*/ 46 h 151"/>
                <a:gd name="T46" fmla="*/ 83 w 133"/>
                <a:gd name="T47" fmla="*/ 30 h 151"/>
                <a:gd name="T48" fmla="*/ 64 w 133"/>
                <a:gd name="T49" fmla="*/ 26 h 151"/>
                <a:gd name="T50" fmla="*/ 57 w 133"/>
                <a:gd name="T51" fmla="*/ 27 h 151"/>
                <a:gd name="T52" fmla="*/ 50 w 133"/>
                <a:gd name="T53" fmla="*/ 28 h 151"/>
                <a:gd name="T54" fmla="*/ 45 w 133"/>
                <a:gd name="T55" fmla="*/ 32 h 151"/>
                <a:gd name="T56" fmla="*/ 42 w 133"/>
                <a:gd name="T57" fmla="*/ 40 h 151"/>
                <a:gd name="T58" fmla="*/ 46 w 133"/>
                <a:gd name="T59" fmla="*/ 48 h 151"/>
                <a:gd name="T60" fmla="*/ 57 w 133"/>
                <a:gd name="T61" fmla="*/ 54 h 151"/>
                <a:gd name="T62" fmla="*/ 71 w 133"/>
                <a:gd name="T63" fmla="*/ 57 h 151"/>
                <a:gd name="T64" fmla="*/ 87 w 133"/>
                <a:gd name="T65" fmla="*/ 61 h 151"/>
                <a:gd name="T66" fmla="*/ 104 w 133"/>
                <a:gd name="T67" fmla="*/ 66 h 151"/>
                <a:gd name="T68" fmla="*/ 119 w 133"/>
                <a:gd name="T69" fmla="*/ 73 h 151"/>
                <a:gd name="T70" fmla="*/ 129 w 133"/>
                <a:gd name="T71" fmla="*/ 84 h 151"/>
                <a:gd name="T72" fmla="*/ 133 w 133"/>
                <a:gd name="T73" fmla="*/ 101 h 151"/>
                <a:gd name="T74" fmla="*/ 127 w 133"/>
                <a:gd name="T75" fmla="*/ 125 h 151"/>
                <a:gd name="T76" fmla="*/ 112 w 133"/>
                <a:gd name="T77" fmla="*/ 140 h 151"/>
                <a:gd name="T78" fmla="*/ 91 w 133"/>
                <a:gd name="T79" fmla="*/ 149 h 151"/>
                <a:gd name="T80" fmla="*/ 67 w 133"/>
                <a:gd name="T81" fmla="*/ 151 h 151"/>
                <a:gd name="T82" fmla="*/ 43 w 133"/>
                <a:gd name="T83" fmla="*/ 149 h 151"/>
                <a:gd name="T84" fmla="*/ 21 w 133"/>
                <a:gd name="T85" fmla="*/ 140 h 151"/>
                <a:gd name="T86" fmla="*/ 6 w 133"/>
                <a:gd name="T87" fmla="*/ 125 h 151"/>
                <a:gd name="T88" fmla="*/ 0 w 133"/>
                <a:gd name="T89" fmla="*/ 101 h 151"/>
                <a:gd name="T90" fmla="*/ 37 w 133"/>
                <a:gd name="T91" fmla="*/ 101 h 151"/>
                <a:gd name="T92" fmla="*/ 40 w 133"/>
                <a:gd name="T93" fmla="*/ 11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3" h="151">
                  <a:moveTo>
                    <a:pt x="40" y="112"/>
                  </a:moveTo>
                  <a:cubicBezTo>
                    <a:pt x="42" y="115"/>
                    <a:pt x="44" y="117"/>
                    <a:pt x="47" y="119"/>
                  </a:cubicBezTo>
                  <a:cubicBezTo>
                    <a:pt x="49" y="121"/>
                    <a:pt x="53" y="123"/>
                    <a:pt x="56" y="124"/>
                  </a:cubicBezTo>
                  <a:cubicBezTo>
                    <a:pt x="60" y="124"/>
                    <a:pt x="64" y="125"/>
                    <a:pt x="67" y="125"/>
                  </a:cubicBezTo>
                  <a:cubicBezTo>
                    <a:pt x="70" y="125"/>
                    <a:pt x="73" y="125"/>
                    <a:pt x="76" y="124"/>
                  </a:cubicBezTo>
                  <a:cubicBezTo>
                    <a:pt x="79" y="123"/>
                    <a:pt x="82" y="122"/>
                    <a:pt x="85" y="121"/>
                  </a:cubicBezTo>
                  <a:cubicBezTo>
                    <a:pt x="87" y="119"/>
                    <a:pt x="89" y="118"/>
                    <a:pt x="91" y="115"/>
                  </a:cubicBezTo>
                  <a:cubicBezTo>
                    <a:pt x="92" y="113"/>
                    <a:pt x="93" y="110"/>
                    <a:pt x="93" y="107"/>
                  </a:cubicBezTo>
                  <a:cubicBezTo>
                    <a:pt x="93" y="101"/>
                    <a:pt x="89" y="96"/>
                    <a:pt x="82" y="93"/>
                  </a:cubicBezTo>
                  <a:cubicBezTo>
                    <a:pt x="74" y="90"/>
                    <a:pt x="63" y="87"/>
                    <a:pt x="49" y="84"/>
                  </a:cubicBezTo>
                  <a:cubicBezTo>
                    <a:pt x="43" y="83"/>
                    <a:pt x="37" y="81"/>
                    <a:pt x="32" y="80"/>
                  </a:cubicBezTo>
                  <a:cubicBezTo>
                    <a:pt x="26" y="78"/>
                    <a:pt x="21" y="76"/>
                    <a:pt x="17" y="73"/>
                  </a:cubicBezTo>
                  <a:cubicBezTo>
                    <a:pt x="13" y="70"/>
                    <a:pt x="9" y="66"/>
                    <a:pt x="7" y="62"/>
                  </a:cubicBezTo>
                  <a:cubicBezTo>
                    <a:pt x="4" y="58"/>
                    <a:pt x="3" y="52"/>
                    <a:pt x="3" y="46"/>
                  </a:cubicBezTo>
                  <a:cubicBezTo>
                    <a:pt x="3" y="37"/>
                    <a:pt x="5" y="29"/>
                    <a:pt x="8" y="23"/>
                  </a:cubicBezTo>
                  <a:cubicBezTo>
                    <a:pt x="12" y="17"/>
                    <a:pt x="17" y="13"/>
                    <a:pt x="23" y="9"/>
                  </a:cubicBezTo>
                  <a:cubicBezTo>
                    <a:pt x="29" y="6"/>
                    <a:pt x="35" y="3"/>
                    <a:pt x="43" y="2"/>
                  </a:cubicBezTo>
                  <a:cubicBezTo>
                    <a:pt x="50" y="1"/>
                    <a:pt x="58" y="0"/>
                    <a:pt x="66" y="0"/>
                  </a:cubicBezTo>
                  <a:cubicBezTo>
                    <a:pt x="73" y="0"/>
                    <a:pt x="81" y="1"/>
                    <a:pt x="88" y="2"/>
                  </a:cubicBezTo>
                  <a:cubicBezTo>
                    <a:pt x="95" y="4"/>
                    <a:pt x="102" y="6"/>
                    <a:pt x="108" y="10"/>
                  </a:cubicBezTo>
                  <a:cubicBezTo>
                    <a:pt x="114" y="13"/>
                    <a:pt x="118" y="18"/>
                    <a:pt x="122" y="24"/>
                  </a:cubicBezTo>
                  <a:cubicBezTo>
                    <a:pt x="126" y="29"/>
                    <a:pt x="128" y="37"/>
                    <a:pt x="129" y="46"/>
                  </a:cubicBezTo>
                  <a:cubicBezTo>
                    <a:pt x="91" y="46"/>
                    <a:pt x="91" y="46"/>
                    <a:pt x="91" y="46"/>
                  </a:cubicBezTo>
                  <a:cubicBezTo>
                    <a:pt x="91" y="38"/>
                    <a:pt x="88" y="33"/>
                    <a:pt x="83" y="30"/>
                  </a:cubicBezTo>
                  <a:cubicBezTo>
                    <a:pt x="78" y="28"/>
                    <a:pt x="71" y="26"/>
                    <a:pt x="64" y="26"/>
                  </a:cubicBezTo>
                  <a:cubicBezTo>
                    <a:pt x="62" y="26"/>
                    <a:pt x="60" y="26"/>
                    <a:pt x="57" y="27"/>
                  </a:cubicBezTo>
                  <a:cubicBezTo>
                    <a:pt x="55" y="27"/>
                    <a:pt x="52" y="28"/>
                    <a:pt x="50" y="28"/>
                  </a:cubicBezTo>
                  <a:cubicBezTo>
                    <a:pt x="48" y="29"/>
                    <a:pt x="46" y="31"/>
                    <a:pt x="45" y="32"/>
                  </a:cubicBezTo>
                  <a:cubicBezTo>
                    <a:pt x="43" y="34"/>
                    <a:pt x="42" y="37"/>
                    <a:pt x="42" y="40"/>
                  </a:cubicBezTo>
                  <a:cubicBezTo>
                    <a:pt x="42" y="43"/>
                    <a:pt x="44" y="46"/>
                    <a:pt x="46" y="48"/>
                  </a:cubicBezTo>
                  <a:cubicBezTo>
                    <a:pt x="49" y="50"/>
                    <a:pt x="52" y="52"/>
                    <a:pt x="57" y="54"/>
                  </a:cubicBezTo>
                  <a:cubicBezTo>
                    <a:pt x="61" y="55"/>
                    <a:pt x="65" y="56"/>
                    <a:pt x="71" y="57"/>
                  </a:cubicBezTo>
                  <a:cubicBezTo>
                    <a:pt x="76" y="58"/>
                    <a:pt x="82" y="60"/>
                    <a:pt x="87" y="61"/>
                  </a:cubicBezTo>
                  <a:cubicBezTo>
                    <a:pt x="93" y="62"/>
                    <a:pt x="99" y="64"/>
                    <a:pt x="104" y="66"/>
                  </a:cubicBezTo>
                  <a:cubicBezTo>
                    <a:pt x="109" y="68"/>
                    <a:pt x="114" y="70"/>
                    <a:pt x="119" y="73"/>
                  </a:cubicBezTo>
                  <a:cubicBezTo>
                    <a:pt x="123" y="76"/>
                    <a:pt x="126" y="80"/>
                    <a:pt x="129" y="84"/>
                  </a:cubicBezTo>
                  <a:cubicBezTo>
                    <a:pt x="132" y="89"/>
                    <a:pt x="133" y="95"/>
                    <a:pt x="133" y="101"/>
                  </a:cubicBezTo>
                  <a:cubicBezTo>
                    <a:pt x="133" y="111"/>
                    <a:pt x="131" y="119"/>
                    <a:pt x="127" y="125"/>
                  </a:cubicBezTo>
                  <a:cubicBezTo>
                    <a:pt x="123" y="131"/>
                    <a:pt x="118" y="137"/>
                    <a:pt x="112" y="140"/>
                  </a:cubicBezTo>
                  <a:cubicBezTo>
                    <a:pt x="106" y="144"/>
                    <a:pt x="99" y="147"/>
                    <a:pt x="91" y="149"/>
                  </a:cubicBezTo>
                  <a:cubicBezTo>
                    <a:pt x="83" y="150"/>
                    <a:pt x="75" y="151"/>
                    <a:pt x="67" y="151"/>
                  </a:cubicBezTo>
                  <a:cubicBezTo>
                    <a:pt x="59" y="151"/>
                    <a:pt x="51" y="150"/>
                    <a:pt x="43" y="149"/>
                  </a:cubicBezTo>
                  <a:cubicBezTo>
                    <a:pt x="35" y="147"/>
                    <a:pt x="28" y="144"/>
                    <a:pt x="21" y="140"/>
                  </a:cubicBezTo>
                  <a:cubicBezTo>
                    <a:pt x="15" y="136"/>
                    <a:pt x="10" y="131"/>
                    <a:pt x="6" y="125"/>
                  </a:cubicBezTo>
                  <a:cubicBezTo>
                    <a:pt x="2" y="118"/>
                    <a:pt x="0" y="110"/>
                    <a:pt x="0" y="101"/>
                  </a:cubicBezTo>
                  <a:cubicBezTo>
                    <a:pt x="37" y="101"/>
                    <a:pt x="37" y="101"/>
                    <a:pt x="37" y="101"/>
                  </a:cubicBezTo>
                  <a:cubicBezTo>
                    <a:pt x="37" y="105"/>
                    <a:pt x="38" y="109"/>
                    <a:pt x="40" y="1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1" name="Freeform 16"/>
            <p:cNvSpPr>
              <a:spLocks noEditPoints="1"/>
            </p:cNvSpPr>
            <p:nvPr userDrawn="1"/>
          </p:nvSpPr>
          <p:spPr bwMode="auto">
            <a:xfrm>
              <a:off x="1327" y="2811"/>
              <a:ext cx="20" cy="102"/>
            </a:xfrm>
            <a:custGeom>
              <a:avLst/>
              <a:gdLst>
                <a:gd name="T0" fmla="*/ 20 w 20"/>
                <a:gd name="T1" fmla="*/ 102 h 102"/>
                <a:gd name="T2" fmla="*/ 0 w 20"/>
                <a:gd name="T3" fmla="*/ 102 h 102"/>
                <a:gd name="T4" fmla="*/ 0 w 20"/>
                <a:gd name="T5" fmla="*/ 29 h 102"/>
                <a:gd name="T6" fmla="*/ 20 w 20"/>
                <a:gd name="T7" fmla="*/ 29 h 102"/>
                <a:gd name="T8" fmla="*/ 20 w 20"/>
                <a:gd name="T9" fmla="*/ 102 h 102"/>
                <a:gd name="T10" fmla="*/ 0 w 20"/>
                <a:gd name="T11" fmla="*/ 0 h 102"/>
                <a:gd name="T12" fmla="*/ 20 w 20"/>
                <a:gd name="T13" fmla="*/ 0 h 102"/>
                <a:gd name="T14" fmla="*/ 20 w 20"/>
                <a:gd name="T15" fmla="*/ 17 h 102"/>
                <a:gd name="T16" fmla="*/ 0 w 20"/>
                <a:gd name="T17" fmla="*/ 17 h 102"/>
                <a:gd name="T18" fmla="*/ 0 w 20"/>
                <a:gd name="T19"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102">
                  <a:moveTo>
                    <a:pt x="20" y="102"/>
                  </a:moveTo>
                  <a:lnTo>
                    <a:pt x="0" y="102"/>
                  </a:lnTo>
                  <a:lnTo>
                    <a:pt x="0" y="29"/>
                  </a:lnTo>
                  <a:lnTo>
                    <a:pt x="20" y="29"/>
                  </a:lnTo>
                  <a:lnTo>
                    <a:pt x="20" y="102"/>
                  </a:lnTo>
                  <a:close/>
                  <a:moveTo>
                    <a:pt x="0" y="0"/>
                  </a:moveTo>
                  <a:lnTo>
                    <a:pt x="20" y="0"/>
                  </a:lnTo>
                  <a:lnTo>
                    <a:pt x="20" y="17"/>
                  </a:lnTo>
                  <a:lnTo>
                    <a:pt x="0" y="1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2" name="Freeform 17"/>
            <p:cNvSpPr>
              <a:spLocks/>
            </p:cNvSpPr>
            <p:nvPr userDrawn="1"/>
          </p:nvSpPr>
          <p:spPr bwMode="auto">
            <a:xfrm>
              <a:off x="1361" y="2837"/>
              <a:ext cx="68" cy="76"/>
            </a:xfrm>
            <a:custGeom>
              <a:avLst/>
              <a:gdLst>
                <a:gd name="T0" fmla="*/ 38 w 135"/>
                <a:gd name="T1" fmla="*/ 4 h 147"/>
                <a:gd name="T2" fmla="*/ 38 w 135"/>
                <a:gd name="T3" fmla="*/ 24 h 147"/>
                <a:gd name="T4" fmla="*/ 39 w 135"/>
                <a:gd name="T5" fmla="*/ 24 h 147"/>
                <a:gd name="T6" fmla="*/ 58 w 135"/>
                <a:gd name="T7" fmla="*/ 6 h 147"/>
                <a:gd name="T8" fmla="*/ 82 w 135"/>
                <a:gd name="T9" fmla="*/ 0 h 147"/>
                <a:gd name="T10" fmla="*/ 108 w 135"/>
                <a:gd name="T11" fmla="*/ 4 h 147"/>
                <a:gd name="T12" fmla="*/ 124 w 135"/>
                <a:gd name="T13" fmla="*/ 16 h 147"/>
                <a:gd name="T14" fmla="*/ 133 w 135"/>
                <a:gd name="T15" fmla="*/ 35 h 147"/>
                <a:gd name="T16" fmla="*/ 135 w 135"/>
                <a:gd name="T17" fmla="*/ 59 h 147"/>
                <a:gd name="T18" fmla="*/ 135 w 135"/>
                <a:gd name="T19" fmla="*/ 147 h 147"/>
                <a:gd name="T20" fmla="*/ 95 w 135"/>
                <a:gd name="T21" fmla="*/ 147 h 147"/>
                <a:gd name="T22" fmla="*/ 95 w 135"/>
                <a:gd name="T23" fmla="*/ 66 h 147"/>
                <a:gd name="T24" fmla="*/ 90 w 135"/>
                <a:gd name="T25" fmla="*/ 40 h 147"/>
                <a:gd name="T26" fmla="*/ 70 w 135"/>
                <a:gd name="T27" fmla="*/ 31 h 147"/>
                <a:gd name="T28" fmla="*/ 47 w 135"/>
                <a:gd name="T29" fmla="*/ 41 h 147"/>
                <a:gd name="T30" fmla="*/ 40 w 135"/>
                <a:gd name="T31" fmla="*/ 72 h 147"/>
                <a:gd name="T32" fmla="*/ 40 w 135"/>
                <a:gd name="T33" fmla="*/ 147 h 147"/>
                <a:gd name="T34" fmla="*/ 0 w 135"/>
                <a:gd name="T35" fmla="*/ 147 h 147"/>
                <a:gd name="T36" fmla="*/ 0 w 135"/>
                <a:gd name="T37" fmla="*/ 4 h 147"/>
                <a:gd name="T38" fmla="*/ 38 w 135"/>
                <a:gd name="T39" fmla="*/ 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5" h="147">
                  <a:moveTo>
                    <a:pt x="38" y="4"/>
                  </a:moveTo>
                  <a:cubicBezTo>
                    <a:pt x="38" y="24"/>
                    <a:pt x="38" y="24"/>
                    <a:pt x="38" y="24"/>
                  </a:cubicBezTo>
                  <a:cubicBezTo>
                    <a:pt x="39" y="24"/>
                    <a:pt x="39" y="24"/>
                    <a:pt x="39" y="24"/>
                  </a:cubicBezTo>
                  <a:cubicBezTo>
                    <a:pt x="44" y="15"/>
                    <a:pt x="50" y="9"/>
                    <a:pt x="58" y="6"/>
                  </a:cubicBezTo>
                  <a:cubicBezTo>
                    <a:pt x="66" y="2"/>
                    <a:pt x="74" y="0"/>
                    <a:pt x="82" y="0"/>
                  </a:cubicBezTo>
                  <a:cubicBezTo>
                    <a:pt x="93" y="0"/>
                    <a:pt x="102" y="1"/>
                    <a:pt x="108" y="4"/>
                  </a:cubicBezTo>
                  <a:cubicBezTo>
                    <a:pt x="115" y="7"/>
                    <a:pt x="121" y="11"/>
                    <a:pt x="124" y="16"/>
                  </a:cubicBezTo>
                  <a:cubicBezTo>
                    <a:pt x="128" y="21"/>
                    <a:pt x="131" y="27"/>
                    <a:pt x="133" y="35"/>
                  </a:cubicBezTo>
                  <a:cubicBezTo>
                    <a:pt x="134" y="42"/>
                    <a:pt x="135" y="50"/>
                    <a:pt x="135" y="59"/>
                  </a:cubicBezTo>
                  <a:cubicBezTo>
                    <a:pt x="135" y="147"/>
                    <a:pt x="135" y="147"/>
                    <a:pt x="135" y="147"/>
                  </a:cubicBezTo>
                  <a:cubicBezTo>
                    <a:pt x="95" y="147"/>
                    <a:pt x="95" y="147"/>
                    <a:pt x="95" y="147"/>
                  </a:cubicBezTo>
                  <a:cubicBezTo>
                    <a:pt x="95" y="66"/>
                    <a:pt x="95" y="66"/>
                    <a:pt x="95" y="66"/>
                  </a:cubicBezTo>
                  <a:cubicBezTo>
                    <a:pt x="95" y="54"/>
                    <a:pt x="94" y="46"/>
                    <a:pt x="90" y="40"/>
                  </a:cubicBezTo>
                  <a:cubicBezTo>
                    <a:pt x="86" y="34"/>
                    <a:pt x="80" y="31"/>
                    <a:pt x="70" y="31"/>
                  </a:cubicBezTo>
                  <a:cubicBezTo>
                    <a:pt x="59" y="31"/>
                    <a:pt x="52" y="34"/>
                    <a:pt x="47" y="41"/>
                  </a:cubicBezTo>
                  <a:cubicBezTo>
                    <a:pt x="42" y="47"/>
                    <a:pt x="40" y="57"/>
                    <a:pt x="40" y="72"/>
                  </a:cubicBezTo>
                  <a:cubicBezTo>
                    <a:pt x="40" y="147"/>
                    <a:pt x="40" y="147"/>
                    <a:pt x="40" y="147"/>
                  </a:cubicBezTo>
                  <a:cubicBezTo>
                    <a:pt x="0" y="147"/>
                    <a:pt x="0" y="147"/>
                    <a:pt x="0" y="147"/>
                  </a:cubicBezTo>
                  <a:cubicBezTo>
                    <a:pt x="0" y="4"/>
                    <a:pt x="0" y="4"/>
                    <a:pt x="0" y="4"/>
                  </a:cubicBezTo>
                  <a:lnTo>
                    <a:pt x="38"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3" name="Freeform 18"/>
            <p:cNvSpPr>
              <a:spLocks noEditPoints="1"/>
            </p:cNvSpPr>
            <p:nvPr userDrawn="1"/>
          </p:nvSpPr>
          <p:spPr bwMode="auto">
            <a:xfrm>
              <a:off x="1439" y="2837"/>
              <a:ext cx="74" cy="78"/>
            </a:xfrm>
            <a:custGeom>
              <a:avLst/>
              <a:gdLst>
                <a:gd name="T0" fmla="*/ 94 w 144"/>
                <a:gd name="T1" fmla="*/ 37 h 151"/>
                <a:gd name="T2" fmla="*/ 72 w 144"/>
                <a:gd name="T3" fmla="*/ 30 h 151"/>
                <a:gd name="T4" fmla="*/ 56 w 144"/>
                <a:gd name="T5" fmla="*/ 33 h 151"/>
                <a:gd name="T6" fmla="*/ 46 w 144"/>
                <a:gd name="T7" fmla="*/ 41 h 151"/>
                <a:gd name="T8" fmla="*/ 41 w 144"/>
                <a:gd name="T9" fmla="*/ 51 h 151"/>
                <a:gd name="T10" fmla="*/ 39 w 144"/>
                <a:gd name="T11" fmla="*/ 60 h 151"/>
                <a:gd name="T12" fmla="*/ 103 w 144"/>
                <a:gd name="T13" fmla="*/ 60 h 151"/>
                <a:gd name="T14" fmla="*/ 94 w 144"/>
                <a:gd name="T15" fmla="*/ 37 h 151"/>
                <a:gd name="T16" fmla="*/ 49 w 144"/>
                <a:gd name="T17" fmla="*/ 113 h 151"/>
                <a:gd name="T18" fmla="*/ 75 w 144"/>
                <a:gd name="T19" fmla="*/ 122 h 151"/>
                <a:gd name="T20" fmla="*/ 95 w 144"/>
                <a:gd name="T21" fmla="*/ 116 h 151"/>
                <a:gd name="T22" fmla="*/ 106 w 144"/>
                <a:gd name="T23" fmla="*/ 103 h 151"/>
                <a:gd name="T24" fmla="*/ 140 w 144"/>
                <a:gd name="T25" fmla="*/ 103 h 151"/>
                <a:gd name="T26" fmla="*/ 115 w 144"/>
                <a:gd name="T27" fmla="*/ 140 h 151"/>
                <a:gd name="T28" fmla="*/ 73 w 144"/>
                <a:gd name="T29" fmla="*/ 151 h 151"/>
                <a:gd name="T30" fmla="*/ 43 w 144"/>
                <a:gd name="T31" fmla="*/ 146 h 151"/>
                <a:gd name="T32" fmla="*/ 20 w 144"/>
                <a:gd name="T33" fmla="*/ 130 h 151"/>
                <a:gd name="T34" fmla="*/ 5 w 144"/>
                <a:gd name="T35" fmla="*/ 106 h 151"/>
                <a:gd name="T36" fmla="*/ 0 w 144"/>
                <a:gd name="T37" fmla="*/ 76 h 151"/>
                <a:gd name="T38" fmla="*/ 5 w 144"/>
                <a:gd name="T39" fmla="*/ 46 h 151"/>
                <a:gd name="T40" fmla="*/ 20 w 144"/>
                <a:gd name="T41" fmla="*/ 22 h 151"/>
                <a:gd name="T42" fmla="*/ 43 w 144"/>
                <a:gd name="T43" fmla="*/ 6 h 151"/>
                <a:gd name="T44" fmla="*/ 73 w 144"/>
                <a:gd name="T45" fmla="*/ 0 h 151"/>
                <a:gd name="T46" fmla="*/ 105 w 144"/>
                <a:gd name="T47" fmla="*/ 7 h 151"/>
                <a:gd name="T48" fmla="*/ 128 w 144"/>
                <a:gd name="T49" fmla="*/ 26 h 151"/>
                <a:gd name="T50" fmla="*/ 140 w 144"/>
                <a:gd name="T51" fmla="*/ 53 h 151"/>
                <a:gd name="T52" fmla="*/ 143 w 144"/>
                <a:gd name="T53" fmla="*/ 85 h 151"/>
                <a:gd name="T54" fmla="*/ 39 w 144"/>
                <a:gd name="T55" fmla="*/ 85 h 151"/>
                <a:gd name="T56" fmla="*/ 49 w 144"/>
                <a:gd name="T57" fmla="*/ 11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4" h="151">
                  <a:moveTo>
                    <a:pt x="94" y="37"/>
                  </a:moveTo>
                  <a:cubicBezTo>
                    <a:pt x="89" y="32"/>
                    <a:pt x="82" y="30"/>
                    <a:pt x="72" y="30"/>
                  </a:cubicBezTo>
                  <a:cubicBezTo>
                    <a:pt x="66" y="30"/>
                    <a:pt x="61" y="31"/>
                    <a:pt x="56" y="33"/>
                  </a:cubicBezTo>
                  <a:cubicBezTo>
                    <a:pt x="52" y="35"/>
                    <a:pt x="49" y="38"/>
                    <a:pt x="46" y="41"/>
                  </a:cubicBezTo>
                  <a:cubicBezTo>
                    <a:pt x="44" y="44"/>
                    <a:pt x="42" y="47"/>
                    <a:pt x="41" y="51"/>
                  </a:cubicBezTo>
                  <a:cubicBezTo>
                    <a:pt x="40" y="54"/>
                    <a:pt x="39" y="57"/>
                    <a:pt x="39" y="60"/>
                  </a:cubicBezTo>
                  <a:cubicBezTo>
                    <a:pt x="103" y="60"/>
                    <a:pt x="103" y="60"/>
                    <a:pt x="103" y="60"/>
                  </a:cubicBezTo>
                  <a:cubicBezTo>
                    <a:pt x="102" y="50"/>
                    <a:pt x="98" y="43"/>
                    <a:pt x="94" y="37"/>
                  </a:cubicBezTo>
                  <a:moveTo>
                    <a:pt x="49" y="113"/>
                  </a:moveTo>
                  <a:cubicBezTo>
                    <a:pt x="55" y="119"/>
                    <a:pt x="63" y="122"/>
                    <a:pt x="75" y="122"/>
                  </a:cubicBezTo>
                  <a:cubicBezTo>
                    <a:pt x="83" y="122"/>
                    <a:pt x="89" y="120"/>
                    <a:pt x="95" y="116"/>
                  </a:cubicBezTo>
                  <a:cubicBezTo>
                    <a:pt x="101" y="112"/>
                    <a:pt x="104" y="107"/>
                    <a:pt x="106" y="103"/>
                  </a:cubicBezTo>
                  <a:cubicBezTo>
                    <a:pt x="140" y="103"/>
                    <a:pt x="140" y="103"/>
                    <a:pt x="140" y="103"/>
                  </a:cubicBezTo>
                  <a:cubicBezTo>
                    <a:pt x="135" y="120"/>
                    <a:pt x="126" y="133"/>
                    <a:pt x="115" y="140"/>
                  </a:cubicBezTo>
                  <a:cubicBezTo>
                    <a:pt x="103" y="147"/>
                    <a:pt x="90" y="151"/>
                    <a:pt x="73" y="151"/>
                  </a:cubicBezTo>
                  <a:cubicBezTo>
                    <a:pt x="62" y="151"/>
                    <a:pt x="52" y="149"/>
                    <a:pt x="43" y="146"/>
                  </a:cubicBezTo>
                  <a:cubicBezTo>
                    <a:pt x="34" y="142"/>
                    <a:pt x="26" y="137"/>
                    <a:pt x="20" y="130"/>
                  </a:cubicBezTo>
                  <a:cubicBezTo>
                    <a:pt x="13" y="124"/>
                    <a:pt x="8" y="116"/>
                    <a:pt x="5" y="106"/>
                  </a:cubicBezTo>
                  <a:cubicBezTo>
                    <a:pt x="2" y="97"/>
                    <a:pt x="0" y="87"/>
                    <a:pt x="0" y="76"/>
                  </a:cubicBezTo>
                  <a:cubicBezTo>
                    <a:pt x="0" y="65"/>
                    <a:pt x="2" y="55"/>
                    <a:pt x="5" y="46"/>
                  </a:cubicBezTo>
                  <a:cubicBezTo>
                    <a:pt x="9" y="36"/>
                    <a:pt x="14" y="28"/>
                    <a:pt x="20" y="22"/>
                  </a:cubicBezTo>
                  <a:cubicBezTo>
                    <a:pt x="27" y="15"/>
                    <a:pt x="34" y="10"/>
                    <a:pt x="43" y="6"/>
                  </a:cubicBezTo>
                  <a:cubicBezTo>
                    <a:pt x="52" y="2"/>
                    <a:pt x="62" y="0"/>
                    <a:pt x="73" y="0"/>
                  </a:cubicBezTo>
                  <a:cubicBezTo>
                    <a:pt x="85" y="0"/>
                    <a:pt x="96" y="2"/>
                    <a:pt x="105" y="7"/>
                  </a:cubicBezTo>
                  <a:cubicBezTo>
                    <a:pt x="114" y="12"/>
                    <a:pt x="122" y="18"/>
                    <a:pt x="128" y="26"/>
                  </a:cubicBezTo>
                  <a:cubicBezTo>
                    <a:pt x="133" y="34"/>
                    <a:pt x="138" y="43"/>
                    <a:pt x="140" y="53"/>
                  </a:cubicBezTo>
                  <a:cubicBezTo>
                    <a:pt x="143" y="63"/>
                    <a:pt x="144" y="74"/>
                    <a:pt x="143" y="85"/>
                  </a:cubicBezTo>
                  <a:cubicBezTo>
                    <a:pt x="39" y="85"/>
                    <a:pt x="39" y="85"/>
                    <a:pt x="39" y="85"/>
                  </a:cubicBezTo>
                  <a:cubicBezTo>
                    <a:pt x="40" y="98"/>
                    <a:pt x="43" y="107"/>
                    <a:pt x="49" y="113"/>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4" name="Freeform 19"/>
            <p:cNvSpPr>
              <a:spLocks/>
            </p:cNvSpPr>
            <p:nvPr userDrawn="1"/>
          </p:nvSpPr>
          <p:spPr bwMode="auto">
            <a:xfrm>
              <a:off x="1518" y="2837"/>
              <a:ext cx="68" cy="78"/>
            </a:xfrm>
            <a:custGeom>
              <a:avLst/>
              <a:gdLst>
                <a:gd name="T0" fmla="*/ 41 w 134"/>
                <a:gd name="T1" fmla="*/ 112 h 151"/>
                <a:gd name="T2" fmla="*/ 47 w 134"/>
                <a:gd name="T3" fmla="*/ 119 h 151"/>
                <a:gd name="T4" fmla="*/ 57 w 134"/>
                <a:gd name="T5" fmla="*/ 124 h 151"/>
                <a:gd name="T6" fmla="*/ 68 w 134"/>
                <a:gd name="T7" fmla="*/ 125 h 151"/>
                <a:gd name="T8" fmla="*/ 77 w 134"/>
                <a:gd name="T9" fmla="*/ 124 h 151"/>
                <a:gd name="T10" fmla="*/ 85 w 134"/>
                <a:gd name="T11" fmla="*/ 121 h 151"/>
                <a:gd name="T12" fmla="*/ 92 w 134"/>
                <a:gd name="T13" fmla="*/ 115 h 151"/>
                <a:gd name="T14" fmla="*/ 94 w 134"/>
                <a:gd name="T15" fmla="*/ 107 h 151"/>
                <a:gd name="T16" fmla="*/ 82 w 134"/>
                <a:gd name="T17" fmla="*/ 93 h 151"/>
                <a:gd name="T18" fmla="*/ 49 w 134"/>
                <a:gd name="T19" fmla="*/ 84 h 151"/>
                <a:gd name="T20" fmla="*/ 32 w 134"/>
                <a:gd name="T21" fmla="*/ 80 h 151"/>
                <a:gd name="T22" fmla="*/ 18 w 134"/>
                <a:gd name="T23" fmla="*/ 73 h 151"/>
                <a:gd name="T24" fmla="*/ 8 w 134"/>
                <a:gd name="T25" fmla="*/ 62 h 151"/>
                <a:gd name="T26" fmla="*/ 4 w 134"/>
                <a:gd name="T27" fmla="*/ 46 h 151"/>
                <a:gd name="T28" fmla="*/ 9 w 134"/>
                <a:gd name="T29" fmla="*/ 23 h 151"/>
                <a:gd name="T30" fmla="*/ 23 w 134"/>
                <a:gd name="T31" fmla="*/ 9 h 151"/>
                <a:gd name="T32" fmla="*/ 43 w 134"/>
                <a:gd name="T33" fmla="*/ 2 h 151"/>
                <a:gd name="T34" fmla="*/ 66 w 134"/>
                <a:gd name="T35" fmla="*/ 0 h 151"/>
                <a:gd name="T36" fmla="*/ 89 w 134"/>
                <a:gd name="T37" fmla="*/ 2 h 151"/>
                <a:gd name="T38" fmla="*/ 108 w 134"/>
                <a:gd name="T39" fmla="*/ 10 h 151"/>
                <a:gd name="T40" fmla="*/ 123 w 134"/>
                <a:gd name="T41" fmla="*/ 24 h 151"/>
                <a:gd name="T42" fmla="*/ 130 w 134"/>
                <a:gd name="T43" fmla="*/ 46 h 151"/>
                <a:gd name="T44" fmla="*/ 92 w 134"/>
                <a:gd name="T45" fmla="*/ 46 h 151"/>
                <a:gd name="T46" fmla="*/ 83 w 134"/>
                <a:gd name="T47" fmla="*/ 30 h 151"/>
                <a:gd name="T48" fmla="*/ 65 w 134"/>
                <a:gd name="T49" fmla="*/ 26 h 151"/>
                <a:gd name="T50" fmla="*/ 58 w 134"/>
                <a:gd name="T51" fmla="*/ 27 h 151"/>
                <a:gd name="T52" fmla="*/ 51 w 134"/>
                <a:gd name="T53" fmla="*/ 28 h 151"/>
                <a:gd name="T54" fmla="*/ 45 w 134"/>
                <a:gd name="T55" fmla="*/ 32 h 151"/>
                <a:gd name="T56" fmla="*/ 43 w 134"/>
                <a:gd name="T57" fmla="*/ 40 h 151"/>
                <a:gd name="T58" fmla="*/ 47 w 134"/>
                <a:gd name="T59" fmla="*/ 48 h 151"/>
                <a:gd name="T60" fmla="*/ 57 w 134"/>
                <a:gd name="T61" fmla="*/ 54 h 151"/>
                <a:gd name="T62" fmla="*/ 72 w 134"/>
                <a:gd name="T63" fmla="*/ 57 h 151"/>
                <a:gd name="T64" fmla="*/ 88 w 134"/>
                <a:gd name="T65" fmla="*/ 61 h 151"/>
                <a:gd name="T66" fmla="*/ 105 w 134"/>
                <a:gd name="T67" fmla="*/ 66 h 151"/>
                <a:gd name="T68" fmla="*/ 119 w 134"/>
                <a:gd name="T69" fmla="*/ 73 h 151"/>
                <a:gd name="T70" fmla="*/ 130 w 134"/>
                <a:gd name="T71" fmla="*/ 84 h 151"/>
                <a:gd name="T72" fmla="*/ 134 w 134"/>
                <a:gd name="T73" fmla="*/ 101 h 151"/>
                <a:gd name="T74" fmla="*/ 128 w 134"/>
                <a:gd name="T75" fmla="*/ 125 h 151"/>
                <a:gd name="T76" fmla="*/ 113 w 134"/>
                <a:gd name="T77" fmla="*/ 140 h 151"/>
                <a:gd name="T78" fmla="*/ 92 w 134"/>
                <a:gd name="T79" fmla="*/ 149 h 151"/>
                <a:gd name="T80" fmla="*/ 68 w 134"/>
                <a:gd name="T81" fmla="*/ 151 h 151"/>
                <a:gd name="T82" fmla="*/ 43 w 134"/>
                <a:gd name="T83" fmla="*/ 149 h 151"/>
                <a:gd name="T84" fmla="*/ 22 w 134"/>
                <a:gd name="T85" fmla="*/ 140 h 151"/>
                <a:gd name="T86" fmla="*/ 7 w 134"/>
                <a:gd name="T87" fmla="*/ 125 h 151"/>
                <a:gd name="T88" fmla="*/ 0 w 134"/>
                <a:gd name="T89" fmla="*/ 101 h 151"/>
                <a:gd name="T90" fmla="*/ 38 w 134"/>
                <a:gd name="T91" fmla="*/ 101 h 151"/>
                <a:gd name="T92" fmla="*/ 41 w 134"/>
                <a:gd name="T93" fmla="*/ 11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4" h="151">
                  <a:moveTo>
                    <a:pt x="41" y="112"/>
                  </a:moveTo>
                  <a:cubicBezTo>
                    <a:pt x="42" y="115"/>
                    <a:pt x="45" y="117"/>
                    <a:pt x="47" y="119"/>
                  </a:cubicBezTo>
                  <a:cubicBezTo>
                    <a:pt x="50" y="121"/>
                    <a:pt x="53" y="123"/>
                    <a:pt x="57" y="124"/>
                  </a:cubicBezTo>
                  <a:cubicBezTo>
                    <a:pt x="61" y="124"/>
                    <a:pt x="64" y="125"/>
                    <a:pt x="68" y="125"/>
                  </a:cubicBezTo>
                  <a:cubicBezTo>
                    <a:pt x="71" y="125"/>
                    <a:pt x="74" y="125"/>
                    <a:pt x="77" y="124"/>
                  </a:cubicBezTo>
                  <a:cubicBezTo>
                    <a:pt x="80" y="123"/>
                    <a:pt x="83" y="122"/>
                    <a:pt x="85" y="121"/>
                  </a:cubicBezTo>
                  <a:cubicBezTo>
                    <a:pt x="88" y="119"/>
                    <a:pt x="90" y="118"/>
                    <a:pt x="92" y="115"/>
                  </a:cubicBezTo>
                  <a:cubicBezTo>
                    <a:pt x="93" y="113"/>
                    <a:pt x="94" y="110"/>
                    <a:pt x="94" y="107"/>
                  </a:cubicBezTo>
                  <a:cubicBezTo>
                    <a:pt x="94" y="101"/>
                    <a:pt x="90" y="96"/>
                    <a:pt x="82" y="93"/>
                  </a:cubicBezTo>
                  <a:cubicBezTo>
                    <a:pt x="74" y="90"/>
                    <a:pt x="63" y="87"/>
                    <a:pt x="49" y="84"/>
                  </a:cubicBezTo>
                  <a:cubicBezTo>
                    <a:pt x="44" y="83"/>
                    <a:pt x="38" y="81"/>
                    <a:pt x="32" y="80"/>
                  </a:cubicBezTo>
                  <a:cubicBezTo>
                    <a:pt x="27" y="78"/>
                    <a:pt x="22" y="76"/>
                    <a:pt x="18" y="73"/>
                  </a:cubicBezTo>
                  <a:cubicBezTo>
                    <a:pt x="14" y="70"/>
                    <a:pt x="10" y="66"/>
                    <a:pt x="8" y="62"/>
                  </a:cubicBezTo>
                  <a:cubicBezTo>
                    <a:pt x="5" y="58"/>
                    <a:pt x="4" y="52"/>
                    <a:pt x="4" y="46"/>
                  </a:cubicBezTo>
                  <a:cubicBezTo>
                    <a:pt x="4" y="37"/>
                    <a:pt x="6" y="29"/>
                    <a:pt x="9" y="23"/>
                  </a:cubicBezTo>
                  <a:cubicBezTo>
                    <a:pt x="13" y="17"/>
                    <a:pt x="17" y="13"/>
                    <a:pt x="23" y="9"/>
                  </a:cubicBezTo>
                  <a:cubicBezTo>
                    <a:pt x="29" y="6"/>
                    <a:pt x="36" y="3"/>
                    <a:pt x="43" y="2"/>
                  </a:cubicBezTo>
                  <a:cubicBezTo>
                    <a:pt x="51" y="1"/>
                    <a:pt x="58" y="0"/>
                    <a:pt x="66" y="0"/>
                  </a:cubicBezTo>
                  <a:cubicBezTo>
                    <a:pt x="74" y="0"/>
                    <a:pt x="82" y="1"/>
                    <a:pt x="89" y="2"/>
                  </a:cubicBezTo>
                  <a:cubicBezTo>
                    <a:pt x="96" y="4"/>
                    <a:pt x="103" y="6"/>
                    <a:pt x="108" y="10"/>
                  </a:cubicBezTo>
                  <a:cubicBezTo>
                    <a:pt x="114" y="13"/>
                    <a:pt x="119" y="18"/>
                    <a:pt x="123" y="24"/>
                  </a:cubicBezTo>
                  <a:cubicBezTo>
                    <a:pt x="127" y="29"/>
                    <a:pt x="129" y="37"/>
                    <a:pt x="130" y="46"/>
                  </a:cubicBezTo>
                  <a:cubicBezTo>
                    <a:pt x="92" y="46"/>
                    <a:pt x="92" y="46"/>
                    <a:pt x="92" y="46"/>
                  </a:cubicBezTo>
                  <a:cubicBezTo>
                    <a:pt x="92" y="38"/>
                    <a:pt x="89" y="33"/>
                    <a:pt x="83" y="30"/>
                  </a:cubicBezTo>
                  <a:cubicBezTo>
                    <a:pt x="78" y="28"/>
                    <a:pt x="72" y="26"/>
                    <a:pt x="65" y="26"/>
                  </a:cubicBezTo>
                  <a:cubicBezTo>
                    <a:pt x="63" y="26"/>
                    <a:pt x="61" y="26"/>
                    <a:pt x="58" y="27"/>
                  </a:cubicBezTo>
                  <a:cubicBezTo>
                    <a:pt x="55" y="27"/>
                    <a:pt x="53" y="28"/>
                    <a:pt x="51" y="28"/>
                  </a:cubicBezTo>
                  <a:cubicBezTo>
                    <a:pt x="49" y="29"/>
                    <a:pt x="47" y="31"/>
                    <a:pt x="45" y="32"/>
                  </a:cubicBezTo>
                  <a:cubicBezTo>
                    <a:pt x="44" y="34"/>
                    <a:pt x="43" y="37"/>
                    <a:pt x="43" y="40"/>
                  </a:cubicBezTo>
                  <a:cubicBezTo>
                    <a:pt x="43" y="43"/>
                    <a:pt x="44" y="46"/>
                    <a:pt x="47" y="48"/>
                  </a:cubicBezTo>
                  <a:cubicBezTo>
                    <a:pt x="50" y="50"/>
                    <a:pt x="53" y="52"/>
                    <a:pt x="57" y="54"/>
                  </a:cubicBezTo>
                  <a:cubicBezTo>
                    <a:pt x="61" y="55"/>
                    <a:pt x="66" y="56"/>
                    <a:pt x="72" y="57"/>
                  </a:cubicBezTo>
                  <a:cubicBezTo>
                    <a:pt x="77" y="58"/>
                    <a:pt x="82" y="60"/>
                    <a:pt x="88" y="61"/>
                  </a:cubicBezTo>
                  <a:cubicBezTo>
                    <a:pt x="94" y="62"/>
                    <a:pt x="99" y="64"/>
                    <a:pt x="105" y="66"/>
                  </a:cubicBezTo>
                  <a:cubicBezTo>
                    <a:pt x="110" y="68"/>
                    <a:pt x="115" y="70"/>
                    <a:pt x="119" y="73"/>
                  </a:cubicBezTo>
                  <a:cubicBezTo>
                    <a:pt x="124" y="76"/>
                    <a:pt x="127" y="80"/>
                    <a:pt x="130" y="84"/>
                  </a:cubicBezTo>
                  <a:cubicBezTo>
                    <a:pt x="132" y="89"/>
                    <a:pt x="134" y="95"/>
                    <a:pt x="134" y="101"/>
                  </a:cubicBezTo>
                  <a:cubicBezTo>
                    <a:pt x="134" y="111"/>
                    <a:pt x="132" y="119"/>
                    <a:pt x="128" y="125"/>
                  </a:cubicBezTo>
                  <a:cubicBezTo>
                    <a:pt x="124" y="131"/>
                    <a:pt x="119" y="137"/>
                    <a:pt x="113" y="140"/>
                  </a:cubicBezTo>
                  <a:cubicBezTo>
                    <a:pt x="107" y="144"/>
                    <a:pt x="100" y="147"/>
                    <a:pt x="92" y="149"/>
                  </a:cubicBezTo>
                  <a:cubicBezTo>
                    <a:pt x="84" y="150"/>
                    <a:pt x="76" y="151"/>
                    <a:pt x="68" y="151"/>
                  </a:cubicBezTo>
                  <a:cubicBezTo>
                    <a:pt x="60" y="151"/>
                    <a:pt x="51" y="150"/>
                    <a:pt x="43" y="149"/>
                  </a:cubicBezTo>
                  <a:cubicBezTo>
                    <a:pt x="35" y="147"/>
                    <a:pt x="28" y="144"/>
                    <a:pt x="22" y="140"/>
                  </a:cubicBezTo>
                  <a:cubicBezTo>
                    <a:pt x="16" y="136"/>
                    <a:pt x="11" y="131"/>
                    <a:pt x="7" y="125"/>
                  </a:cubicBezTo>
                  <a:cubicBezTo>
                    <a:pt x="3" y="118"/>
                    <a:pt x="1" y="110"/>
                    <a:pt x="0" y="101"/>
                  </a:cubicBezTo>
                  <a:cubicBezTo>
                    <a:pt x="38" y="101"/>
                    <a:pt x="38" y="101"/>
                    <a:pt x="38" y="101"/>
                  </a:cubicBezTo>
                  <a:cubicBezTo>
                    <a:pt x="38" y="105"/>
                    <a:pt x="39" y="109"/>
                    <a:pt x="41" y="1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5" name="Freeform 20"/>
            <p:cNvSpPr>
              <a:spLocks/>
            </p:cNvSpPr>
            <p:nvPr userDrawn="1"/>
          </p:nvSpPr>
          <p:spPr bwMode="auto">
            <a:xfrm>
              <a:off x="1592" y="2837"/>
              <a:ext cx="68" cy="78"/>
            </a:xfrm>
            <a:custGeom>
              <a:avLst/>
              <a:gdLst>
                <a:gd name="T0" fmla="*/ 40 w 133"/>
                <a:gd name="T1" fmla="*/ 112 h 151"/>
                <a:gd name="T2" fmla="*/ 47 w 133"/>
                <a:gd name="T3" fmla="*/ 119 h 151"/>
                <a:gd name="T4" fmla="*/ 57 w 133"/>
                <a:gd name="T5" fmla="*/ 124 h 151"/>
                <a:gd name="T6" fmla="*/ 68 w 133"/>
                <a:gd name="T7" fmla="*/ 125 h 151"/>
                <a:gd name="T8" fmla="*/ 77 w 133"/>
                <a:gd name="T9" fmla="*/ 124 h 151"/>
                <a:gd name="T10" fmla="*/ 85 w 133"/>
                <a:gd name="T11" fmla="*/ 121 h 151"/>
                <a:gd name="T12" fmla="*/ 91 w 133"/>
                <a:gd name="T13" fmla="*/ 115 h 151"/>
                <a:gd name="T14" fmla="*/ 94 w 133"/>
                <a:gd name="T15" fmla="*/ 107 h 151"/>
                <a:gd name="T16" fmla="*/ 82 w 133"/>
                <a:gd name="T17" fmla="*/ 93 h 151"/>
                <a:gd name="T18" fmla="*/ 49 w 133"/>
                <a:gd name="T19" fmla="*/ 84 h 151"/>
                <a:gd name="T20" fmla="*/ 32 w 133"/>
                <a:gd name="T21" fmla="*/ 80 h 151"/>
                <a:gd name="T22" fmla="*/ 18 w 133"/>
                <a:gd name="T23" fmla="*/ 73 h 151"/>
                <a:gd name="T24" fmla="*/ 7 w 133"/>
                <a:gd name="T25" fmla="*/ 62 h 151"/>
                <a:gd name="T26" fmla="*/ 4 w 133"/>
                <a:gd name="T27" fmla="*/ 46 h 151"/>
                <a:gd name="T28" fmla="*/ 9 w 133"/>
                <a:gd name="T29" fmla="*/ 23 h 151"/>
                <a:gd name="T30" fmla="*/ 23 w 133"/>
                <a:gd name="T31" fmla="*/ 9 h 151"/>
                <a:gd name="T32" fmla="*/ 43 w 133"/>
                <a:gd name="T33" fmla="*/ 2 h 151"/>
                <a:gd name="T34" fmla="*/ 66 w 133"/>
                <a:gd name="T35" fmla="*/ 0 h 151"/>
                <a:gd name="T36" fmla="*/ 89 w 133"/>
                <a:gd name="T37" fmla="*/ 2 h 151"/>
                <a:gd name="T38" fmla="*/ 108 w 133"/>
                <a:gd name="T39" fmla="*/ 10 h 151"/>
                <a:gd name="T40" fmla="*/ 123 w 133"/>
                <a:gd name="T41" fmla="*/ 24 h 151"/>
                <a:gd name="T42" fmla="*/ 129 w 133"/>
                <a:gd name="T43" fmla="*/ 46 h 151"/>
                <a:gd name="T44" fmla="*/ 92 w 133"/>
                <a:gd name="T45" fmla="*/ 46 h 151"/>
                <a:gd name="T46" fmla="*/ 83 w 133"/>
                <a:gd name="T47" fmla="*/ 30 h 151"/>
                <a:gd name="T48" fmla="*/ 65 w 133"/>
                <a:gd name="T49" fmla="*/ 26 h 151"/>
                <a:gd name="T50" fmla="*/ 58 w 133"/>
                <a:gd name="T51" fmla="*/ 27 h 151"/>
                <a:gd name="T52" fmla="*/ 51 w 133"/>
                <a:gd name="T53" fmla="*/ 28 h 151"/>
                <a:gd name="T54" fmla="*/ 45 w 133"/>
                <a:gd name="T55" fmla="*/ 32 h 151"/>
                <a:gd name="T56" fmla="*/ 43 w 133"/>
                <a:gd name="T57" fmla="*/ 40 h 151"/>
                <a:gd name="T58" fmla="*/ 47 w 133"/>
                <a:gd name="T59" fmla="*/ 48 h 151"/>
                <a:gd name="T60" fmla="*/ 57 w 133"/>
                <a:gd name="T61" fmla="*/ 54 h 151"/>
                <a:gd name="T62" fmla="*/ 71 w 133"/>
                <a:gd name="T63" fmla="*/ 57 h 151"/>
                <a:gd name="T64" fmla="*/ 88 w 133"/>
                <a:gd name="T65" fmla="*/ 61 h 151"/>
                <a:gd name="T66" fmla="*/ 105 w 133"/>
                <a:gd name="T67" fmla="*/ 66 h 151"/>
                <a:gd name="T68" fmla="*/ 119 w 133"/>
                <a:gd name="T69" fmla="*/ 73 h 151"/>
                <a:gd name="T70" fmla="*/ 129 w 133"/>
                <a:gd name="T71" fmla="*/ 84 h 151"/>
                <a:gd name="T72" fmla="*/ 133 w 133"/>
                <a:gd name="T73" fmla="*/ 101 h 151"/>
                <a:gd name="T74" fmla="*/ 128 w 133"/>
                <a:gd name="T75" fmla="*/ 125 h 151"/>
                <a:gd name="T76" fmla="*/ 113 w 133"/>
                <a:gd name="T77" fmla="*/ 140 h 151"/>
                <a:gd name="T78" fmla="*/ 92 w 133"/>
                <a:gd name="T79" fmla="*/ 149 h 151"/>
                <a:gd name="T80" fmla="*/ 68 w 133"/>
                <a:gd name="T81" fmla="*/ 151 h 151"/>
                <a:gd name="T82" fmla="*/ 43 w 133"/>
                <a:gd name="T83" fmla="*/ 149 h 151"/>
                <a:gd name="T84" fmla="*/ 22 w 133"/>
                <a:gd name="T85" fmla="*/ 140 h 151"/>
                <a:gd name="T86" fmla="*/ 7 w 133"/>
                <a:gd name="T87" fmla="*/ 125 h 151"/>
                <a:gd name="T88" fmla="*/ 0 w 133"/>
                <a:gd name="T89" fmla="*/ 101 h 151"/>
                <a:gd name="T90" fmla="*/ 38 w 133"/>
                <a:gd name="T91" fmla="*/ 101 h 151"/>
                <a:gd name="T92" fmla="*/ 40 w 133"/>
                <a:gd name="T93" fmla="*/ 11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3" h="151">
                  <a:moveTo>
                    <a:pt x="40" y="112"/>
                  </a:moveTo>
                  <a:cubicBezTo>
                    <a:pt x="42" y="115"/>
                    <a:pt x="44" y="117"/>
                    <a:pt x="47" y="119"/>
                  </a:cubicBezTo>
                  <a:cubicBezTo>
                    <a:pt x="50" y="121"/>
                    <a:pt x="53" y="123"/>
                    <a:pt x="57" y="124"/>
                  </a:cubicBezTo>
                  <a:cubicBezTo>
                    <a:pt x="60" y="124"/>
                    <a:pt x="64" y="125"/>
                    <a:pt x="68" y="125"/>
                  </a:cubicBezTo>
                  <a:cubicBezTo>
                    <a:pt x="71" y="125"/>
                    <a:pt x="74" y="125"/>
                    <a:pt x="77" y="124"/>
                  </a:cubicBezTo>
                  <a:cubicBezTo>
                    <a:pt x="80" y="123"/>
                    <a:pt x="83" y="122"/>
                    <a:pt x="85" y="121"/>
                  </a:cubicBezTo>
                  <a:cubicBezTo>
                    <a:pt x="88" y="119"/>
                    <a:pt x="90" y="118"/>
                    <a:pt x="91" y="115"/>
                  </a:cubicBezTo>
                  <a:cubicBezTo>
                    <a:pt x="93" y="113"/>
                    <a:pt x="94" y="110"/>
                    <a:pt x="94" y="107"/>
                  </a:cubicBezTo>
                  <a:cubicBezTo>
                    <a:pt x="94" y="101"/>
                    <a:pt x="90" y="96"/>
                    <a:pt x="82" y="93"/>
                  </a:cubicBezTo>
                  <a:cubicBezTo>
                    <a:pt x="74" y="90"/>
                    <a:pt x="63" y="87"/>
                    <a:pt x="49" y="84"/>
                  </a:cubicBezTo>
                  <a:cubicBezTo>
                    <a:pt x="43" y="83"/>
                    <a:pt x="38" y="81"/>
                    <a:pt x="32" y="80"/>
                  </a:cubicBezTo>
                  <a:cubicBezTo>
                    <a:pt x="27" y="78"/>
                    <a:pt x="22" y="76"/>
                    <a:pt x="18" y="73"/>
                  </a:cubicBezTo>
                  <a:cubicBezTo>
                    <a:pt x="13" y="70"/>
                    <a:pt x="10" y="66"/>
                    <a:pt x="7" y="62"/>
                  </a:cubicBezTo>
                  <a:cubicBezTo>
                    <a:pt x="5" y="58"/>
                    <a:pt x="4" y="52"/>
                    <a:pt x="4" y="46"/>
                  </a:cubicBezTo>
                  <a:cubicBezTo>
                    <a:pt x="4" y="37"/>
                    <a:pt x="5" y="29"/>
                    <a:pt x="9" y="23"/>
                  </a:cubicBezTo>
                  <a:cubicBezTo>
                    <a:pt x="13" y="17"/>
                    <a:pt x="17" y="13"/>
                    <a:pt x="23" y="9"/>
                  </a:cubicBezTo>
                  <a:cubicBezTo>
                    <a:pt x="29" y="6"/>
                    <a:pt x="36" y="3"/>
                    <a:pt x="43" y="2"/>
                  </a:cubicBezTo>
                  <a:cubicBezTo>
                    <a:pt x="51" y="1"/>
                    <a:pt x="58" y="0"/>
                    <a:pt x="66" y="0"/>
                  </a:cubicBezTo>
                  <a:cubicBezTo>
                    <a:pt x="74" y="0"/>
                    <a:pt x="81" y="1"/>
                    <a:pt x="89" y="2"/>
                  </a:cubicBezTo>
                  <a:cubicBezTo>
                    <a:pt x="96" y="4"/>
                    <a:pt x="103" y="6"/>
                    <a:pt x="108" y="10"/>
                  </a:cubicBezTo>
                  <a:cubicBezTo>
                    <a:pt x="114" y="13"/>
                    <a:pt x="119" y="18"/>
                    <a:pt x="123" y="24"/>
                  </a:cubicBezTo>
                  <a:cubicBezTo>
                    <a:pt x="126" y="29"/>
                    <a:pt x="129" y="37"/>
                    <a:pt x="129" y="46"/>
                  </a:cubicBezTo>
                  <a:cubicBezTo>
                    <a:pt x="92" y="46"/>
                    <a:pt x="92" y="46"/>
                    <a:pt x="92" y="46"/>
                  </a:cubicBezTo>
                  <a:cubicBezTo>
                    <a:pt x="91" y="38"/>
                    <a:pt x="88" y="33"/>
                    <a:pt x="83" y="30"/>
                  </a:cubicBezTo>
                  <a:cubicBezTo>
                    <a:pt x="78" y="28"/>
                    <a:pt x="72" y="26"/>
                    <a:pt x="65" y="26"/>
                  </a:cubicBezTo>
                  <a:cubicBezTo>
                    <a:pt x="63" y="26"/>
                    <a:pt x="60" y="26"/>
                    <a:pt x="58" y="27"/>
                  </a:cubicBezTo>
                  <a:cubicBezTo>
                    <a:pt x="55" y="27"/>
                    <a:pt x="53" y="28"/>
                    <a:pt x="51" y="28"/>
                  </a:cubicBezTo>
                  <a:cubicBezTo>
                    <a:pt x="48" y="29"/>
                    <a:pt x="47" y="31"/>
                    <a:pt x="45" y="32"/>
                  </a:cubicBezTo>
                  <a:cubicBezTo>
                    <a:pt x="44" y="34"/>
                    <a:pt x="43" y="37"/>
                    <a:pt x="43" y="40"/>
                  </a:cubicBezTo>
                  <a:cubicBezTo>
                    <a:pt x="43" y="43"/>
                    <a:pt x="44" y="46"/>
                    <a:pt x="47" y="48"/>
                  </a:cubicBezTo>
                  <a:cubicBezTo>
                    <a:pt x="49" y="50"/>
                    <a:pt x="53" y="52"/>
                    <a:pt x="57" y="54"/>
                  </a:cubicBezTo>
                  <a:cubicBezTo>
                    <a:pt x="61" y="55"/>
                    <a:pt x="66" y="56"/>
                    <a:pt x="71" y="57"/>
                  </a:cubicBezTo>
                  <a:cubicBezTo>
                    <a:pt x="77" y="58"/>
                    <a:pt x="82" y="60"/>
                    <a:pt x="88" y="61"/>
                  </a:cubicBezTo>
                  <a:cubicBezTo>
                    <a:pt x="93" y="62"/>
                    <a:pt x="99" y="64"/>
                    <a:pt x="105" y="66"/>
                  </a:cubicBezTo>
                  <a:cubicBezTo>
                    <a:pt x="110" y="68"/>
                    <a:pt x="115" y="70"/>
                    <a:pt x="119" y="73"/>
                  </a:cubicBezTo>
                  <a:cubicBezTo>
                    <a:pt x="123" y="76"/>
                    <a:pt x="127" y="80"/>
                    <a:pt x="129" y="84"/>
                  </a:cubicBezTo>
                  <a:cubicBezTo>
                    <a:pt x="132" y="89"/>
                    <a:pt x="133" y="95"/>
                    <a:pt x="133" y="101"/>
                  </a:cubicBezTo>
                  <a:cubicBezTo>
                    <a:pt x="133" y="111"/>
                    <a:pt x="131" y="119"/>
                    <a:pt x="128" y="125"/>
                  </a:cubicBezTo>
                  <a:cubicBezTo>
                    <a:pt x="124" y="131"/>
                    <a:pt x="119" y="137"/>
                    <a:pt x="113" y="140"/>
                  </a:cubicBezTo>
                  <a:cubicBezTo>
                    <a:pt x="107" y="144"/>
                    <a:pt x="100" y="147"/>
                    <a:pt x="92" y="149"/>
                  </a:cubicBezTo>
                  <a:cubicBezTo>
                    <a:pt x="84" y="150"/>
                    <a:pt x="76" y="151"/>
                    <a:pt x="68" y="151"/>
                  </a:cubicBezTo>
                  <a:cubicBezTo>
                    <a:pt x="59" y="151"/>
                    <a:pt x="51" y="150"/>
                    <a:pt x="43" y="149"/>
                  </a:cubicBezTo>
                  <a:cubicBezTo>
                    <a:pt x="35" y="147"/>
                    <a:pt x="28" y="144"/>
                    <a:pt x="22" y="140"/>
                  </a:cubicBezTo>
                  <a:cubicBezTo>
                    <a:pt x="16" y="136"/>
                    <a:pt x="11" y="131"/>
                    <a:pt x="7" y="125"/>
                  </a:cubicBezTo>
                  <a:cubicBezTo>
                    <a:pt x="3" y="118"/>
                    <a:pt x="1" y="110"/>
                    <a:pt x="0" y="101"/>
                  </a:cubicBezTo>
                  <a:cubicBezTo>
                    <a:pt x="38" y="101"/>
                    <a:pt x="38" y="101"/>
                    <a:pt x="38" y="101"/>
                  </a:cubicBezTo>
                  <a:cubicBezTo>
                    <a:pt x="38" y="105"/>
                    <a:pt x="39" y="109"/>
                    <a:pt x="40" y="1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6" name="Freeform 21"/>
            <p:cNvSpPr>
              <a:spLocks/>
            </p:cNvSpPr>
            <p:nvPr userDrawn="1"/>
          </p:nvSpPr>
          <p:spPr bwMode="auto">
            <a:xfrm>
              <a:off x="1068" y="2951"/>
              <a:ext cx="86" cy="106"/>
            </a:xfrm>
            <a:custGeom>
              <a:avLst/>
              <a:gdLst>
                <a:gd name="T0" fmla="*/ 46 w 168"/>
                <a:gd name="T1" fmla="*/ 155 h 208"/>
                <a:gd name="T2" fmla="*/ 56 w 168"/>
                <a:gd name="T3" fmla="*/ 166 h 208"/>
                <a:gd name="T4" fmla="*/ 70 w 168"/>
                <a:gd name="T5" fmla="*/ 172 h 208"/>
                <a:gd name="T6" fmla="*/ 87 w 168"/>
                <a:gd name="T7" fmla="*/ 174 h 208"/>
                <a:gd name="T8" fmla="*/ 99 w 168"/>
                <a:gd name="T9" fmla="*/ 173 h 208"/>
                <a:gd name="T10" fmla="*/ 112 w 168"/>
                <a:gd name="T11" fmla="*/ 170 h 208"/>
                <a:gd name="T12" fmla="*/ 121 w 168"/>
                <a:gd name="T13" fmla="*/ 162 h 208"/>
                <a:gd name="T14" fmla="*/ 125 w 168"/>
                <a:gd name="T15" fmla="*/ 150 h 208"/>
                <a:gd name="T16" fmla="*/ 120 w 168"/>
                <a:gd name="T17" fmla="*/ 137 h 208"/>
                <a:gd name="T18" fmla="*/ 107 w 168"/>
                <a:gd name="T19" fmla="*/ 128 h 208"/>
                <a:gd name="T20" fmla="*/ 88 w 168"/>
                <a:gd name="T21" fmla="*/ 122 h 208"/>
                <a:gd name="T22" fmla="*/ 66 w 168"/>
                <a:gd name="T23" fmla="*/ 117 h 208"/>
                <a:gd name="T24" fmla="*/ 45 w 168"/>
                <a:gd name="T25" fmla="*/ 110 h 208"/>
                <a:gd name="T26" fmla="*/ 26 w 168"/>
                <a:gd name="T27" fmla="*/ 100 h 208"/>
                <a:gd name="T28" fmla="*/ 12 w 168"/>
                <a:gd name="T29" fmla="*/ 84 h 208"/>
                <a:gd name="T30" fmla="*/ 7 w 168"/>
                <a:gd name="T31" fmla="*/ 60 h 208"/>
                <a:gd name="T32" fmla="*/ 14 w 168"/>
                <a:gd name="T33" fmla="*/ 34 h 208"/>
                <a:gd name="T34" fmla="*/ 31 w 168"/>
                <a:gd name="T35" fmla="*/ 15 h 208"/>
                <a:gd name="T36" fmla="*/ 55 w 168"/>
                <a:gd name="T37" fmla="*/ 4 h 208"/>
                <a:gd name="T38" fmla="*/ 81 w 168"/>
                <a:gd name="T39" fmla="*/ 0 h 208"/>
                <a:gd name="T40" fmla="*/ 111 w 168"/>
                <a:gd name="T41" fmla="*/ 4 h 208"/>
                <a:gd name="T42" fmla="*/ 137 w 168"/>
                <a:gd name="T43" fmla="*/ 15 h 208"/>
                <a:gd name="T44" fmla="*/ 154 w 168"/>
                <a:gd name="T45" fmla="*/ 35 h 208"/>
                <a:gd name="T46" fmla="*/ 161 w 168"/>
                <a:gd name="T47" fmla="*/ 64 h 208"/>
                <a:gd name="T48" fmla="*/ 119 w 168"/>
                <a:gd name="T49" fmla="*/ 64 h 208"/>
                <a:gd name="T50" fmla="*/ 115 w 168"/>
                <a:gd name="T51" fmla="*/ 50 h 208"/>
                <a:gd name="T52" fmla="*/ 106 w 168"/>
                <a:gd name="T53" fmla="*/ 40 h 208"/>
                <a:gd name="T54" fmla="*/ 94 w 168"/>
                <a:gd name="T55" fmla="*/ 36 h 208"/>
                <a:gd name="T56" fmla="*/ 79 w 168"/>
                <a:gd name="T57" fmla="*/ 34 h 208"/>
                <a:gd name="T58" fmla="*/ 69 w 168"/>
                <a:gd name="T59" fmla="*/ 35 h 208"/>
                <a:gd name="T60" fmla="*/ 59 w 168"/>
                <a:gd name="T61" fmla="*/ 39 h 208"/>
                <a:gd name="T62" fmla="*/ 52 w 168"/>
                <a:gd name="T63" fmla="*/ 46 h 208"/>
                <a:gd name="T64" fmla="*/ 49 w 168"/>
                <a:gd name="T65" fmla="*/ 57 h 208"/>
                <a:gd name="T66" fmla="*/ 52 w 168"/>
                <a:gd name="T67" fmla="*/ 66 h 208"/>
                <a:gd name="T68" fmla="*/ 60 w 168"/>
                <a:gd name="T69" fmla="*/ 73 h 208"/>
                <a:gd name="T70" fmla="*/ 78 w 168"/>
                <a:gd name="T71" fmla="*/ 79 h 208"/>
                <a:gd name="T72" fmla="*/ 109 w 168"/>
                <a:gd name="T73" fmla="*/ 87 h 208"/>
                <a:gd name="T74" fmla="*/ 124 w 168"/>
                <a:gd name="T75" fmla="*/ 91 h 208"/>
                <a:gd name="T76" fmla="*/ 144 w 168"/>
                <a:gd name="T77" fmla="*/ 100 h 208"/>
                <a:gd name="T78" fmla="*/ 160 w 168"/>
                <a:gd name="T79" fmla="*/ 117 h 208"/>
                <a:gd name="T80" fmla="*/ 168 w 168"/>
                <a:gd name="T81" fmla="*/ 145 h 208"/>
                <a:gd name="T82" fmla="*/ 162 w 168"/>
                <a:gd name="T83" fmla="*/ 170 h 208"/>
                <a:gd name="T84" fmla="*/ 147 w 168"/>
                <a:gd name="T85" fmla="*/ 190 h 208"/>
                <a:gd name="T86" fmla="*/ 121 w 168"/>
                <a:gd name="T87" fmla="*/ 203 h 208"/>
                <a:gd name="T88" fmla="*/ 85 w 168"/>
                <a:gd name="T89" fmla="*/ 208 h 208"/>
                <a:gd name="T90" fmla="*/ 53 w 168"/>
                <a:gd name="T91" fmla="*/ 204 h 208"/>
                <a:gd name="T92" fmla="*/ 26 w 168"/>
                <a:gd name="T93" fmla="*/ 191 h 208"/>
                <a:gd name="T94" fmla="*/ 7 w 168"/>
                <a:gd name="T95" fmla="*/ 169 h 208"/>
                <a:gd name="T96" fmla="*/ 1 w 168"/>
                <a:gd name="T97" fmla="*/ 138 h 208"/>
                <a:gd name="T98" fmla="*/ 43 w 168"/>
                <a:gd name="T99" fmla="*/ 138 h 208"/>
                <a:gd name="T100" fmla="*/ 46 w 168"/>
                <a:gd name="T101" fmla="*/ 155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8" h="208">
                  <a:moveTo>
                    <a:pt x="46" y="155"/>
                  </a:moveTo>
                  <a:cubicBezTo>
                    <a:pt x="49" y="159"/>
                    <a:pt x="52" y="163"/>
                    <a:pt x="56" y="166"/>
                  </a:cubicBezTo>
                  <a:cubicBezTo>
                    <a:pt x="60" y="169"/>
                    <a:pt x="65" y="171"/>
                    <a:pt x="70" y="172"/>
                  </a:cubicBezTo>
                  <a:cubicBezTo>
                    <a:pt x="75" y="174"/>
                    <a:pt x="81" y="174"/>
                    <a:pt x="87" y="174"/>
                  </a:cubicBezTo>
                  <a:cubicBezTo>
                    <a:pt x="91" y="174"/>
                    <a:pt x="95" y="174"/>
                    <a:pt x="99" y="173"/>
                  </a:cubicBezTo>
                  <a:cubicBezTo>
                    <a:pt x="104" y="173"/>
                    <a:pt x="108" y="171"/>
                    <a:pt x="112" y="170"/>
                  </a:cubicBezTo>
                  <a:cubicBezTo>
                    <a:pt x="116" y="168"/>
                    <a:pt x="119" y="165"/>
                    <a:pt x="121" y="162"/>
                  </a:cubicBezTo>
                  <a:cubicBezTo>
                    <a:pt x="124" y="159"/>
                    <a:pt x="125" y="155"/>
                    <a:pt x="125" y="150"/>
                  </a:cubicBezTo>
                  <a:cubicBezTo>
                    <a:pt x="125" y="144"/>
                    <a:pt x="124" y="140"/>
                    <a:pt x="120" y="137"/>
                  </a:cubicBezTo>
                  <a:cubicBezTo>
                    <a:pt x="117" y="133"/>
                    <a:pt x="112" y="130"/>
                    <a:pt x="107" y="128"/>
                  </a:cubicBezTo>
                  <a:cubicBezTo>
                    <a:pt x="101" y="126"/>
                    <a:pt x="95" y="124"/>
                    <a:pt x="88" y="122"/>
                  </a:cubicBezTo>
                  <a:cubicBezTo>
                    <a:pt x="81" y="121"/>
                    <a:pt x="74" y="119"/>
                    <a:pt x="66" y="117"/>
                  </a:cubicBezTo>
                  <a:cubicBezTo>
                    <a:pt x="59" y="115"/>
                    <a:pt x="52" y="113"/>
                    <a:pt x="45" y="110"/>
                  </a:cubicBezTo>
                  <a:cubicBezTo>
                    <a:pt x="38" y="107"/>
                    <a:pt x="31" y="104"/>
                    <a:pt x="26" y="100"/>
                  </a:cubicBezTo>
                  <a:cubicBezTo>
                    <a:pt x="20" y="95"/>
                    <a:pt x="16" y="90"/>
                    <a:pt x="12" y="84"/>
                  </a:cubicBezTo>
                  <a:cubicBezTo>
                    <a:pt x="9" y="77"/>
                    <a:pt x="7" y="69"/>
                    <a:pt x="7" y="60"/>
                  </a:cubicBezTo>
                  <a:cubicBezTo>
                    <a:pt x="7" y="50"/>
                    <a:pt x="9" y="41"/>
                    <a:pt x="14" y="34"/>
                  </a:cubicBezTo>
                  <a:cubicBezTo>
                    <a:pt x="18" y="26"/>
                    <a:pt x="24" y="20"/>
                    <a:pt x="31" y="15"/>
                  </a:cubicBezTo>
                  <a:cubicBezTo>
                    <a:pt x="38" y="10"/>
                    <a:pt x="46" y="6"/>
                    <a:pt x="55" y="4"/>
                  </a:cubicBezTo>
                  <a:cubicBezTo>
                    <a:pt x="64" y="2"/>
                    <a:pt x="73" y="0"/>
                    <a:pt x="81" y="0"/>
                  </a:cubicBezTo>
                  <a:cubicBezTo>
                    <a:pt x="92" y="0"/>
                    <a:pt x="102" y="2"/>
                    <a:pt x="111" y="4"/>
                  </a:cubicBezTo>
                  <a:cubicBezTo>
                    <a:pt x="121" y="6"/>
                    <a:pt x="129" y="10"/>
                    <a:pt x="137" y="15"/>
                  </a:cubicBezTo>
                  <a:cubicBezTo>
                    <a:pt x="144" y="20"/>
                    <a:pt x="150" y="27"/>
                    <a:pt x="154" y="35"/>
                  </a:cubicBezTo>
                  <a:cubicBezTo>
                    <a:pt x="159" y="43"/>
                    <a:pt x="161" y="53"/>
                    <a:pt x="161" y="64"/>
                  </a:cubicBezTo>
                  <a:cubicBezTo>
                    <a:pt x="119" y="64"/>
                    <a:pt x="119" y="64"/>
                    <a:pt x="119" y="64"/>
                  </a:cubicBezTo>
                  <a:cubicBezTo>
                    <a:pt x="118" y="58"/>
                    <a:pt x="117" y="53"/>
                    <a:pt x="115" y="50"/>
                  </a:cubicBezTo>
                  <a:cubicBezTo>
                    <a:pt x="113" y="46"/>
                    <a:pt x="110" y="43"/>
                    <a:pt x="106" y="40"/>
                  </a:cubicBezTo>
                  <a:cubicBezTo>
                    <a:pt x="103" y="38"/>
                    <a:pt x="99" y="37"/>
                    <a:pt x="94" y="36"/>
                  </a:cubicBezTo>
                  <a:cubicBezTo>
                    <a:pt x="90" y="35"/>
                    <a:pt x="85" y="34"/>
                    <a:pt x="79" y="34"/>
                  </a:cubicBezTo>
                  <a:cubicBezTo>
                    <a:pt x="76" y="34"/>
                    <a:pt x="72" y="35"/>
                    <a:pt x="69" y="35"/>
                  </a:cubicBezTo>
                  <a:cubicBezTo>
                    <a:pt x="65" y="36"/>
                    <a:pt x="62" y="37"/>
                    <a:pt x="59" y="39"/>
                  </a:cubicBezTo>
                  <a:cubicBezTo>
                    <a:pt x="56" y="41"/>
                    <a:pt x="54" y="43"/>
                    <a:pt x="52" y="46"/>
                  </a:cubicBezTo>
                  <a:cubicBezTo>
                    <a:pt x="50" y="49"/>
                    <a:pt x="49" y="53"/>
                    <a:pt x="49" y="57"/>
                  </a:cubicBezTo>
                  <a:cubicBezTo>
                    <a:pt x="49" y="61"/>
                    <a:pt x="50" y="64"/>
                    <a:pt x="52" y="66"/>
                  </a:cubicBezTo>
                  <a:cubicBezTo>
                    <a:pt x="53" y="69"/>
                    <a:pt x="56" y="71"/>
                    <a:pt x="60" y="73"/>
                  </a:cubicBezTo>
                  <a:cubicBezTo>
                    <a:pt x="65" y="75"/>
                    <a:pt x="71" y="77"/>
                    <a:pt x="78" y="79"/>
                  </a:cubicBezTo>
                  <a:cubicBezTo>
                    <a:pt x="86" y="81"/>
                    <a:pt x="96" y="84"/>
                    <a:pt x="109" y="87"/>
                  </a:cubicBezTo>
                  <a:cubicBezTo>
                    <a:pt x="112" y="88"/>
                    <a:pt x="118" y="89"/>
                    <a:pt x="124" y="91"/>
                  </a:cubicBezTo>
                  <a:cubicBezTo>
                    <a:pt x="131" y="93"/>
                    <a:pt x="137" y="96"/>
                    <a:pt x="144" y="100"/>
                  </a:cubicBezTo>
                  <a:cubicBezTo>
                    <a:pt x="150" y="104"/>
                    <a:pt x="156" y="110"/>
                    <a:pt x="160" y="117"/>
                  </a:cubicBezTo>
                  <a:cubicBezTo>
                    <a:pt x="165" y="124"/>
                    <a:pt x="168" y="133"/>
                    <a:pt x="168" y="145"/>
                  </a:cubicBezTo>
                  <a:cubicBezTo>
                    <a:pt x="168" y="154"/>
                    <a:pt x="166" y="162"/>
                    <a:pt x="162" y="170"/>
                  </a:cubicBezTo>
                  <a:cubicBezTo>
                    <a:pt x="159" y="178"/>
                    <a:pt x="154" y="184"/>
                    <a:pt x="147" y="190"/>
                  </a:cubicBezTo>
                  <a:cubicBezTo>
                    <a:pt x="140" y="196"/>
                    <a:pt x="131" y="200"/>
                    <a:pt x="121" y="203"/>
                  </a:cubicBezTo>
                  <a:cubicBezTo>
                    <a:pt x="110" y="206"/>
                    <a:pt x="99" y="208"/>
                    <a:pt x="85" y="208"/>
                  </a:cubicBezTo>
                  <a:cubicBezTo>
                    <a:pt x="74" y="208"/>
                    <a:pt x="63" y="207"/>
                    <a:pt x="53" y="204"/>
                  </a:cubicBezTo>
                  <a:cubicBezTo>
                    <a:pt x="43" y="201"/>
                    <a:pt x="34" y="197"/>
                    <a:pt x="26" y="191"/>
                  </a:cubicBezTo>
                  <a:cubicBezTo>
                    <a:pt x="18" y="186"/>
                    <a:pt x="12" y="178"/>
                    <a:pt x="7" y="169"/>
                  </a:cubicBezTo>
                  <a:cubicBezTo>
                    <a:pt x="3" y="160"/>
                    <a:pt x="0" y="150"/>
                    <a:pt x="1" y="138"/>
                  </a:cubicBezTo>
                  <a:cubicBezTo>
                    <a:pt x="43" y="138"/>
                    <a:pt x="43" y="138"/>
                    <a:pt x="43" y="138"/>
                  </a:cubicBezTo>
                  <a:cubicBezTo>
                    <a:pt x="43" y="144"/>
                    <a:pt x="44" y="150"/>
                    <a:pt x="46" y="155"/>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7" name="Freeform 22"/>
            <p:cNvSpPr>
              <a:spLocks noEditPoints="1"/>
            </p:cNvSpPr>
            <p:nvPr userDrawn="1"/>
          </p:nvSpPr>
          <p:spPr bwMode="auto">
            <a:xfrm>
              <a:off x="1160" y="2979"/>
              <a:ext cx="73" cy="77"/>
            </a:xfrm>
            <a:custGeom>
              <a:avLst/>
              <a:gdLst>
                <a:gd name="T0" fmla="*/ 94 w 144"/>
                <a:gd name="T1" fmla="*/ 37 h 151"/>
                <a:gd name="T2" fmla="*/ 73 w 144"/>
                <a:gd name="T3" fmla="*/ 30 h 151"/>
                <a:gd name="T4" fmla="*/ 57 w 144"/>
                <a:gd name="T5" fmla="*/ 33 h 151"/>
                <a:gd name="T6" fmla="*/ 47 w 144"/>
                <a:gd name="T7" fmla="*/ 41 h 151"/>
                <a:gd name="T8" fmla="*/ 42 w 144"/>
                <a:gd name="T9" fmla="*/ 51 h 151"/>
                <a:gd name="T10" fmla="*/ 40 w 144"/>
                <a:gd name="T11" fmla="*/ 60 h 151"/>
                <a:gd name="T12" fmla="*/ 104 w 144"/>
                <a:gd name="T13" fmla="*/ 60 h 151"/>
                <a:gd name="T14" fmla="*/ 94 w 144"/>
                <a:gd name="T15" fmla="*/ 37 h 151"/>
                <a:gd name="T16" fmla="*/ 50 w 144"/>
                <a:gd name="T17" fmla="*/ 113 h 151"/>
                <a:gd name="T18" fmla="*/ 75 w 144"/>
                <a:gd name="T19" fmla="*/ 122 h 151"/>
                <a:gd name="T20" fmla="*/ 96 w 144"/>
                <a:gd name="T21" fmla="*/ 116 h 151"/>
                <a:gd name="T22" fmla="*/ 106 w 144"/>
                <a:gd name="T23" fmla="*/ 103 h 151"/>
                <a:gd name="T24" fmla="*/ 141 w 144"/>
                <a:gd name="T25" fmla="*/ 103 h 151"/>
                <a:gd name="T26" fmla="*/ 116 w 144"/>
                <a:gd name="T27" fmla="*/ 140 h 151"/>
                <a:gd name="T28" fmla="*/ 74 w 144"/>
                <a:gd name="T29" fmla="*/ 151 h 151"/>
                <a:gd name="T30" fmla="*/ 43 w 144"/>
                <a:gd name="T31" fmla="*/ 146 h 151"/>
                <a:gd name="T32" fmla="*/ 20 w 144"/>
                <a:gd name="T33" fmla="*/ 130 h 151"/>
                <a:gd name="T34" fmla="*/ 6 w 144"/>
                <a:gd name="T35" fmla="*/ 106 h 151"/>
                <a:gd name="T36" fmla="*/ 0 w 144"/>
                <a:gd name="T37" fmla="*/ 76 h 151"/>
                <a:gd name="T38" fmla="*/ 6 w 144"/>
                <a:gd name="T39" fmla="*/ 46 h 151"/>
                <a:gd name="T40" fmla="*/ 21 w 144"/>
                <a:gd name="T41" fmla="*/ 22 h 151"/>
                <a:gd name="T42" fmla="*/ 44 w 144"/>
                <a:gd name="T43" fmla="*/ 6 h 151"/>
                <a:gd name="T44" fmla="*/ 74 w 144"/>
                <a:gd name="T45" fmla="*/ 0 h 151"/>
                <a:gd name="T46" fmla="*/ 106 w 144"/>
                <a:gd name="T47" fmla="*/ 7 h 151"/>
                <a:gd name="T48" fmla="*/ 128 w 144"/>
                <a:gd name="T49" fmla="*/ 26 h 151"/>
                <a:gd name="T50" fmla="*/ 141 w 144"/>
                <a:gd name="T51" fmla="*/ 53 h 151"/>
                <a:gd name="T52" fmla="*/ 144 w 144"/>
                <a:gd name="T53" fmla="*/ 85 h 151"/>
                <a:gd name="T54" fmla="*/ 40 w 144"/>
                <a:gd name="T55" fmla="*/ 85 h 151"/>
                <a:gd name="T56" fmla="*/ 50 w 144"/>
                <a:gd name="T57" fmla="*/ 11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4" h="151">
                  <a:moveTo>
                    <a:pt x="94" y="37"/>
                  </a:moveTo>
                  <a:cubicBezTo>
                    <a:pt x="90" y="32"/>
                    <a:pt x="82" y="30"/>
                    <a:pt x="73" y="30"/>
                  </a:cubicBezTo>
                  <a:cubicBezTo>
                    <a:pt x="66" y="30"/>
                    <a:pt x="61" y="31"/>
                    <a:pt x="57" y="33"/>
                  </a:cubicBezTo>
                  <a:cubicBezTo>
                    <a:pt x="53" y="35"/>
                    <a:pt x="50" y="38"/>
                    <a:pt x="47" y="41"/>
                  </a:cubicBezTo>
                  <a:cubicBezTo>
                    <a:pt x="45" y="44"/>
                    <a:pt x="43" y="47"/>
                    <a:pt x="42" y="51"/>
                  </a:cubicBezTo>
                  <a:cubicBezTo>
                    <a:pt x="41" y="54"/>
                    <a:pt x="40" y="57"/>
                    <a:pt x="40" y="60"/>
                  </a:cubicBezTo>
                  <a:cubicBezTo>
                    <a:pt x="104" y="60"/>
                    <a:pt x="104" y="60"/>
                    <a:pt x="104" y="60"/>
                  </a:cubicBezTo>
                  <a:cubicBezTo>
                    <a:pt x="102" y="50"/>
                    <a:pt x="99" y="43"/>
                    <a:pt x="94" y="37"/>
                  </a:cubicBezTo>
                  <a:moveTo>
                    <a:pt x="50" y="113"/>
                  </a:moveTo>
                  <a:cubicBezTo>
                    <a:pt x="56" y="119"/>
                    <a:pt x="64" y="122"/>
                    <a:pt x="75" y="122"/>
                  </a:cubicBezTo>
                  <a:cubicBezTo>
                    <a:pt x="83" y="122"/>
                    <a:pt x="90" y="120"/>
                    <a:pt x="96" y="116"/>
                  </a:cubicBezTo>
                  <a:cubicBezTo>
                    <a:pt x="102" y="112"/>
                    <a:pt x="105" y="108"/>
                    <a:pt x="106" y="103"/>
                  </a:cubicBezTo>
                  <a:cubicBezTo>
                    <a:pt x="141" y="103"/>
                    <a:pt x="141" y="103"/>
                    <a:pt x="141" y="103"/>
                  </a:cubicBezTo>
                  <a:cubicBezTo>
                    <a:pt x="136" y="120"/>
                    <a:pt x="127" y="133"/>
                    <a:pt x="116" y="140"/>
                  </a:cubicBezTo>
                  <a:cubicBezTo>
                    <a:pt x="104" y="147"/>
                    <a:pt x="90" y="151"/>
                    <a:pt x="74" y="151"/>
                  </a:cubicBezTo>
                  <a:cubicBezTo>
                    <a:pt x="63" y="151"/>
                    <a:pt x="52" y="149"/>
                    <a:pt x="43" y="146"/>
                  </a:cubicBezTo>
                  <a:cubicBezTo>
                    <a:pt x="34" y="142"/>
                    <a:pt x="27" y="137"/>
                    <a:pt x="20" y="130"/>
                  </a:cubicBezTo>
                  <a:cubicBezTo>
                    <a:pt x="14" y="124"/>
                    <a:pt x="9" y="116"/>
                    <a:pt x="6" y="106"/>
                  </a:cubicBezTo>
                  <a:cubicBezTo>
                    <a:pt x="2" y="97"/>
                    <a:pt x="0" y="87"/>
                    <a:pt x="0" y="76"/>
                  </a:cubicBezTo>
                  <a:cubicBezTo>
                    <a:pt x="0" y="65"/>
                    <a:pt x="2" y="55"/>
                    <a:pt x="6" y="46"/>
                  </a:cubicBezTo>
                  <a:cubicBezTo>
                    <a:pt x="9" y="37"/>
                    <a:pt x="14" y="29"/>
                    <a:pt x="21" y="22"/>
                  </a:cubicBezTo>
                  <a:cubicBezTo>
                    <a:pt x="27" y="15"/>
                    <a:pt x="35" y="10"/>
                    <a:pt x="44" y="6"/>
                  </a:cubicBezTo>
                  <a:cubicBezTo>
                    <a:pt x="53" y="2"/>
                    <a:pt x="63" y="0"/>
                    <a:pt x="74" y="0"/>
                  </a:cubicBezTo>
                  <a:cubicBezTo>
                    <a:pt x="86" y="0"/>
                    <a:pt x="97" y="2"/>
                    <a:pt x="106" y="7"/>
                  </a:cubicBezTo>
                  <a:cubicBezTo>
                    <a:pt x="115" y="12"/>
                    <a:pt x="122" y="18"/>
                    <a:pt x="128" y="26"/>
                  </a:cubicBezTo>
                  <a:cubicBezTo>
                    <a:pt x="134" y="34"/>
                    <a:pt x="138" y="43"/>
                    <a:pt x="141" y="53"/>
                  </a:cubicBezTo>
                  <a:cubicBezTo>
                    <a:pt x="143" y="63"/>
                    <a:pt x="144" y="74"/>
                    <a:pt x="144" y="85"/>
                  </a:cubicBezTo>
                  <a:cubicBezTo>
                    <a:pt x="40" y="85"/>
                    <a:pt x="40" y="85"/>
                    <a:pt x="40" y="85"/>
                  </a:cubicBezTo>
                  <a:cubicBezTo>
                    <a:pt x="41" y="98"/>
                    <a:pt x="44" y="107"/>
                    <a:pt x="50" y="113"/>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8" name="Freeform 23"/>
            <p:cNvSpPr>
              <a:spLocks/>
            </p:cNvSpPr>
            <p:nvPr userDrawn="1"/>
          </p:nvSpPr>
          <p:spPr bwMode="auto">
            <a:xfrm>
              <a:off x="1243" y="2979"/>
              <a:ext cx="47" cy="76"/>
            </a:xfrm>
            <a:custGeom>
              <a:avLst/>
              <a:gdLst>
                <a:gd name="T0" fmla="*/ 37 w 92"/>
                <a:gd name="T1" fmla="*/ 4 h 148"/>
                <a:gd name="T2" fmla="*/ 37 w 92"/>
                <a:gd name="T3" fmla="*/ 31 h 148"/>
                <a:gd name="T4" fmla="*/ 38 w 92"/>
                <a:gd name="T5" fmla="*/ 31 h 148"/>
                <a:gd name="T6" fmla="*/ 45 w 92"/>
                <a:gd name="T7" fmla="*/ 18 h 148"/>
                <a:gd name="T8" fmla="*/ 56 w 92"/>
                <a:gd name="T9" fmla="*/ 8 h 148"/>
                <a:gd name="T10" fmla="*/ 69 w 92"/>
                <a:gd name="T11" fmla="*/ 2 h 148"/>
                <a:gd name="T12" fmla="*/ 84 w 92"/>
                <a:gd name="T13" fmla="*/ 0 h 148"/>
                <a:gd name="T14" fmla="*/ 92 w 92"/>
                <a:gd name="T15" fmla="*/ 1 h 148"/>
                <a:gd name="T16" fmla="*/ 92 w 92"/>
                <a:gd name="T17" fmla="*/ 38 h 148"/>
                <a:gd name="T18" fmla="*/ 86 w 92"/>
                <a:gd name="T19" fmla="*/ 37 h 148"/>
                <a:gd name="T20" fmla="*/ 78 w 92"/>
                <a:gd name="T21" fmla="*/ 37 h 148"/>
                <a:gd name="T22" fmla="*/ 60 w 92"/>
                <a:gd name="T23" fmla="*/ 40 h 148"/>
                <a:gd name="T24" fmla="*/ 48 w 92"/>
                <a:gd name="T25" fmla="*/ 50 h 148"/>
                <a:gd name="T26" fmla="*/ 41 w 92"/>
                <a:gd name="T27" fmla="*/ 65 h 148"/>
                <a:gd name="T28" fmla="*/ 39 w 92"/>
                <a:gd name="T29" fmla="*/ 83 h 148"/>
                <a:gd name="T30" fmla="*/ 39 w 92"/>
                <a:gd name="T31" fmla="*/ 148 h 148"/>
                <a:gd name="T32" fmla="*/ 0 w 92"/>
                <a:gd name="T33" fmla="*/ 148 h 148"/>
                <a:gd name="T34" fmla="*/ 0 w 92"/>
                <a:gd name="T35" fmla="*/ 4 h 148"/>
                <a:gd name="T36" fmla="*/ 37 w 92"/>
                <a:gd name="T37" fmla="*/ 4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2" h="148">
                  <a:moveTo>
                    <a:pt x="37" y="4"/>
                  </a:moveTo>
                  <a:cubicBezTo>
                    <a:pt x="37" y="31"/>
                    <a:pt x="37" y="31"/>
                    <a:pt x="37" y="31"/>
                  </a:cubicBezTo>
                  <a:cubicBezTo>
                    <a:pt x="38" y="31"/>
                    <a:pt x="38" y="31"/>
                    <a:pt x="38" y="31"/>
                  </a:cubicBezTo>
                  <a:cubicBezTo>
                    <a:pt x="40" y="26"/>
                    <a:pt x="42" y="22"/>
                    <a:pt x="45" y="18"/>
                  </a:cubicBezTo>
                  <a:cubicBezTo>
                    <a:pt x="49" y="14"/>
                    <a:pt x="52" y="11"/>
                    <a:pt x="56" y="8"/>
                  </a:cubicBezTo>
                  <a:cubicBezTo>
                    <a:pt x="60" y="6"/>
                    <a:pt x="65" y="4"/>
                    <a:pt x="69" y="2"/>
                  </a:cubicBezTo>
                  <a:cubicBezTo>
                    <a:pt x="74" y="1"/>
                    <a:pt x="79" y="0"/>
                    <a:pt x="84" y="0"/>
                  </a:cubicBezTo>
                  <a:cubicBezTo>
                    <a:pt x="86" y="0"/>
                    <a:pt x="89" y="0"/>
                    <a:pt x="92" y="1"/>
                  </a:cubicBezTo>
                  <a:cubicBezTo>
                    <a:pt x="92" y="38"/>
                    <a:pt x="92" y="38"/>
                    <a:pt x="92" y="38"/>
                  </a:cubicBezTo>
                  <a:cubicBezTo>
                    <a:pt x="91" y="38"/>
                    <a:pt x="88" y="37"/>
                    <a:pt x="86" y="37"/>
                  </a:cubicBezTo>
                  <a:cubicBezTo>
                    <a:pt x="83" y="37"/>
                    <a:pt x="81" y="37"/>
                    <a:pt x="78" y="37"/>
                  </a:cubicBezTo>
                  <a:cubicBezTo>
                    <a:pt x="71" y="37"/>
                    <a:pt x="65" y="38"/>
                    <a:pt x="60" y="40"/>
                  </a:cubicBezTo>
                  <a:cubicBezTo>
                    <a:pt x="55" y="43"/>
                    <a:pt x="51" y="46"/>
                    <a:pt x="48" y="50"/>
                  </a:cubicBezTo>
                  <a:cubicBezTo>
                    <a:pt x="45" y="54"/>
                    <a:pt x="43" y="59"/>
                    <a:pt x="41" y="65"/>
                  </a:cubicBezTo>
                  <a:cubicBezTo>
                    <a:pt x="40" y="70"/>
                    <a:pt x="39" y="76"/>
                    <a:pt x="39" y="83"/>
                  </a:cubicBezTo>
                  <a:cubicBezTo>
                    <a:pt x="39" y="148"/>
                    <a:pt x="39" y="148"/>
                    <a:pt x="39" y="148"/>
                  </a:cubicBezTo>
                  <a:cubicBezTo>
                    <a:pt x="0" y="148"/>
                    <a:pt x="0" y="148"/>
                    <a:pt x="0" y="148"/>
                  </a:cubicBezTo>
                  <a:cubicBezTo>
                    <a:pt x="0" y="4"/>
                    <a:pt x="0" y="4"/>
                    <a:pt x="0" y="4"/>
                  </a:cubicBezTo>
                  <a:lnTo>
                    <a:pt x="37"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9" name="Freeform 24"/>
            <p:cNvSpPr>
              <a:spLocks/>
            </p:cNvSpPr>
            <p:nvPr userDrawn="1"/>
          </p:nvSpPr>
          <p:spPr bwMode="auto">
            <a:xfrm>
              <a:off x="1296" y="2981"/>
              <a:ext cx="72" cy="74"/>
            </a:xfrm>
            <a:custGeom>
              <a:avLst/>
              <a:gdLst>
                <a:gd name="T0" fmla="*/ 25 w 72"/>
                <a:gd name="T1" fmla="*/ 74 h 74"/>
                <a:gd name="T2" fmla="*/ 0 w 72"/>
                <a:gd name="T3" fmla="*/ 0 h 74"/>
                <a:gd name="T4" fmla="*/ 21 w 72"/>
                <a:gd name="T5" fmla="*/ 0 h 74"/>
                <a:gd name="T6" fmla="*/ 37 w 72"/>
                <a:gd name="T7" fmla="*/ 50 h 74"/>
                <a:gd name="T8" fmla="*/ 37 w 72"/>
                <a:gd name="T9" fmla="*/ 50 h 74"/>
                <a:gd name="T10" fmla="*/ 52 w 72"/>
                <a:gd name="T11" fmla="*/ 0 h 74"/>
                <a:gd name="T12" fmla="*/ 72 w 72"/>
                <a:gd name="T13" fmla="*/ 0 h 74"/>
                <a:gd name="T14" fmla="*/ 48 w 72"/>
                <a:gd name="T15" fmla="*/ 74 h 74"/>
                <a:gd name="T16" fmla="*/ 25 w 72"/>
                <a:gd name="T17"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74">
                  <a:moveTo>
                    <a:pt x="25" y="74"/>
                  </a:moveTo>
                  <a:lnTo>
                    <a:pt x="0" y="0"/>
                  </a:lnTo>
                  <a:lnTo>
                    <a:pt x="21" y="0"/>
                  </a:lnTo>
                  <a:lnTo>
                    <a:pt x="37" y="50"/>
                  </a:lnTo>
                  <a:lnTo>
                    <a:pt x="37" y="50"/>
                  </a:lnTo>
                  <a:lnTo>
                    <a:pt x="52" y="0"/>
                  </a:lnTo>
                  <a:lnTo>
                    <a:pt x="72" y="0"/>
                  </a:lnTo>
                  <a:lnTo>
                    <a:pt x="48" y="74"/>
                  </a:lnTo>
                  <a:lnTo>
                    <a:pt x="25" y="7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0" name="Freeform 25"/>
            <p:cNvSpPr>
              <a:spLocks noEditPoints="1"/>
            </p:cNvSpPr>
            <p:nvPr userDrawn="1"/>
          </p:nvSpPr>
          <p:spPr bwMode="auto">
            <a:xfrm>
              <a:off x="1375" y="2953"/>
              <a:ext cx="20" cy="102"/>
            </a:xfrm>
            <a:custGeom>
              <a:avLst/>
              <a:gdLst>
                <a:gd name="T0" fmla="*/ 20 w 20"/>
                <a:gd name="T1" fmla="*/ 102 h 102"/>
                <a:gd name="T2" fmla="*/ 0 w 20"/>
                <a:gd name="T3" fmla="*/ 102 h 102"/>
                <a:gd name="T4" fmla="*/ 0 w 20"/>
                <a:gd name="T5" fmla="*/ 28 h 102"/>
                <a:gd name="T6" fmla="*/ 20 w 20"/>
                <a:gd name="T7" fmla="*/ 28 h 102"/>
                <a:gd name="T8" fmla="*/ 20 w 20"/>
                <a:gd name="T9" fmla="*/ 102 h 102"/>
                <a:gd name="T10" fmla="*/ 0 w 20"/>
                <a:gd name="T11" fmla="*/ 0 h 102"/>
                <a:gd name="T12" fmla="*/ 20 w 20"/>
                <a:gd name="T13" fmla="*/ 0 h 102"/>
                <a:gd name="T14" fmla="*/ 20 w 20"/>
                <a:gd name="T15" fmla="*/ 17 h 102"/>
                <a:gd name="T16" fmla="*/ 0 w 20"/>
                <a:gd name="T17" fmla="*/ 17 h 102"/>
                <a:gd name="T18" fmla="*/ 0 w 20"/>
                <a:gd name="T19"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102">
                  <a:moveTo>
                    <a:pt x="20" y="102"/>
                  </a:moveTo>
                  <a:lnTo>
                    <a:pt x="0" y="102"/>
                  </a:lnTo>
                  <a:lnTo>
                    <a:pt x="0" y="28"/>
                  </a:lnTo>
                  <a:lnTo>
                    <a:pt x="20" y="28"/>
                  </a:lnTo>
                  <a:lnTo>
                    <a:pt x="20" y="102"/>
                  </a:lnTo>
                  <a:close/>
                  <a:moveTo>
                    <a:pt x="0" y="0"/>
                  </a:moveTo>
                  <a:lnTo>
                    <a:pt x="20" y="0"/>
                  </a:lnTo>
                  <a:lnTo>
                    <a:pt x="20" y="17"/>
                  </a:lnTo>
                  <a:lnTo>
                    <a:pt x="0" y="1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1" name="Freeform 26"/>
            <p:cNvSpPr>
              <a:spLocks/>
            </p:cNvSpPr>
            <p:nvPr userDrawn="1"/>
          </p:nvSpPr>
          <p:spPr bwMode="auto">
            <a:xfrm>
              <a:off x="1406" y="2979"/>
              <a:ext cx="72" cy="77"/>
            </a:xfrm>
            <a:custGeom>
              <a:avLst/>
              <a:gdLst>
                <a:gd name="T0" fmla="*/ 73 w 142"/>
                <a:gd name="T1" fmla="*/ 30 h 151"/>
                <a:gd name="T2" fmla="*/ 58 w 142"/>
                <a:gd name="T3" fmla="*/ 34 h 151"/>
                <a:gd name="T4" fmla="*/ 47 w 142"/>
                <a:gd name="T5" fmla="*/ 45 h 151"/>
                <a:gd name="T6" fmla="*/ 42 w 142"/>
                <a:gd name="T7" fmla="*/ 60 h 151"/>
                <a:gd name="T8" fmla="*/ 40 w 142"/>
                <a:gd name="T9" fmla="*/ 76 h 151"/>
                <a:gd name="T10" fmla="*/ 42 w 142"/>
                <a:gd name="T11" fmla="*/ 92 h 151"/>
                <a:gd name="T12" fmla="*/ 47 w 142"/>
                <a:gd name="T13" fmla="*/ 107 h 151"/>
                <a:gd name="T14" fmla="*/ 57 w 142"/>
                <a:gd name="T15" fmla="*/ 118 h 151"/>
                <a:gd name="T16" fmla="*/ 73 w 142"/>
                <a:gd name="T17" fmla="*/ 122 h 151"/>
                <a:gd name="T18" fmla="*/ 94 w 142"/>
                <a:gd name="T19" fmla="*/ 114 h 151"/>
                <a:gd name="T20" fmla="*/ 104 w 142"/>
                <a:gd name="T21" fmla="*/ 92 h 151"/>
                <a:gd name="T22" fmla="*/ 142 w 142"/>
                <a:gd name="T23" fmla="*/ 92 h 151"/>
                <a:gd name="T24" fmla="*/ 120 w 142"/>
                <a:gd name="T25" fmla="*/ 136 h 151"/>
                <a:gd name="T26" fmla="*/ 73 w 142"/>
                <a:gd name="T27" fmla="*/ 151 h 151"/>
                <a:gd name="T28" fmla="*/ 43 w 142"/>
                <a:gd name="T29" fmla="*/ 146 h 151"/>
                <a:gd name="T30" fmla="*/ 20 w 142"/>
                <a:gd name="T31" fmla="*/ 131 h 151"/>
                <a:gd name="T32" fmla="*/ 6 w 142"/>
                <a:gd name="T33" fmla="*/ 107 h 151"/>
                <a:gd name="T34" fmla="*/ 0 w 142"/>
                <a:gd name="T35" fmla="*/ 78 h 151"/>
                <a:gd name="T36" fmla="*/ 5 w 142"/>
                <a:gd name="T37" fmla="*/ 47 h 151"/>
                <a:gd name="T38" fmla="*/ 20 w 142"/>
                <a:gd name="T39" fmla="*/ 22 h 151"/>
                <a:gd name="T40" fmla="*/ 43 w 142"/>
                <a:gd name="T41" fmla="*/ 6 h 151"/>
                <a:gd name="T42" fmla="*/ 74 w 142"/>
                <a:gd name="T43" fmla="*/ 0 h 151"/>
                <a:gd name="T44" fmla="*/ 98 w 142"/>
                <a:gd name="T45" fmla="*/ 3 h 151"/>
                <a:gd name="T46" fmla="*/ 119 w 142"/>
                <a:gd name="T47" fmla="*/ 13 h 151"/>
                <a:gd name="T48" fmla="*/ 135 w 142"/>
                <a:gd name="T49" fmla="*/ 30 h 151"/>
                <a:gd name="T50" fmla="*/ 141 w 142"/>
                <a:gd name="T51" fmla="*/ 54 h 151"/>
                <a:gd name="T52" fmla="*/ 103 w 142"/>
                <a:gd name="T53" fmla="*/ 54 h 151"/>
                <a:gd name="T54" fmla="*/ 73 w 142"/>
                <a:gd name="T55" fmla="*/ 3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2" h="151">
                  <a:moveTo>
                    <a:pt x="73" y="30"/>
                  </a:moveTo>
                  <a:cubicBezTo>
                    <a:pt x="67" y="30"/>
                    <a:pt x="62" y="31"/>
                    <a:pt x="58" y="34"/>
                  </a:cubicBezTo>
                  <a:cubicBezTo>
                    <a:pt x="53" y="37"/>
                    <a:pt x="50" y="41"/>
                    <a:pt x="47" y="45"/>
                  </a:cubicBezTo>
                  <a:cubicBezTo>
                    <a:pt x="45" y="50"/>
                    <a:pt x="43" y="55"/>
                    <a:pt x="42" y="60"/>
                  </a:cubicBezTo>
                  <a:cubicBezTo>
                    <a:pt x="40" y="66"/>
                    <a:pt x="40" y="71"/>
                    <a:pt x="40" y="76"/>
                  </a:cubicBezTo>
                  <a:cubicBezTo>
                    <a:pt x="40" y="82"/>
                    <a:pt x="40" y="87"/>
                    <a:pt x="42" y="92"/>
                  </a:cubicBezTo>
                  <a:cubicBezTo>
                    <a:pt x="43" y="98"/>
                    <a:pt x="44" y="102"/>
                    <a:pt x="47" y="107"/>
                  </a:cubicBezTo>
                  <a:cubicBezTo>
                    <a:pt x="49" y="111"/>
                    <a:pt x="53" y="115"/>
                    <a:pt x="57" y="118"/>
                  </a:cubicBezTo>
                  <a:cubicBezTo>
                    <a:pt x="61" y="120"/>
                    <a:pt x="67" y="122"/>
                    <a:pt x="73" y="122"/>
                  </a:cubicBezTo>
                  <a:cubicBezTo>
                    <a:pt x="82" y="122"/>
                    <a:pt x="89" y="119"/>
                    <a:pt x="94" y="114"/>
                  </a:cubicBezTo>
                  <a:cubicBezTo>
                    <a:pt x="100" y="108"/>
                    <a:pt x="103" y="101"/>
                    <a:pt x="104" y="92"/>
                  </a:cubicBezTo>
                  <a:cubicBezTo>
                    <a:pt x="142" y="92"/>
                    <a:pt x="142" y="92"/>
                    <a:pt x="142" y="92"/>
                  </a:cubicBezTo>
                  <a:cubicBezTo>
                    <a:pt x="140" y="112"/>
                    <a:pt x="132" y="126"/>
                    <a:pt x="120" y="136"/>
                  </a:cubicBezTo>
                  <a:cubicBezTo>
                    <a:pt x="108" y="146"/>
                    <a:pt x="92" y="151"/>
                    <a:pt x="73" y="151"/>
                  </a:cubicBezTo>
                  <a:cubicBezTo>
                    <a:pt x="62" y="151"/>
                    <a:pt x="52" y="149"/>
                    <a:pt x="43" y="146"/>
                  </a:cubicBezTo>
                  <a:cubicBezTo>
                    <a:pt x="34" y="142"/>
                    <a:pt x="27" y="137"/>
                    <a:pt x="20" y="131"/>
                  </a:cubicBezTo>
                  <a:cubicBezTo>
                    <a:pt x="14" y="124"/>
                    <a:pt x="9" y="116"/>
                    <a:pt x="6" y="107"/>
                  </a:cubicBezTo>
                  <a:cubicBezTo>
                    <a:pt x="2" y="98"/>
                    <a:pt x="0" y="89"/>
                    <a:pt x="0" y="78"/>
                  </a:cubicBezTo>
                  <a:cubicBezTo>
                    <a:pt x="0" y="67"/>
                    <a:pt x="2" y="56"/>
                    <a:pt x="5" y="47"/>
                  </a:cubicBezTo>
                  <a:cubicBezTo>
                    <a:pt x="8" y="37"/>
                    <a:pt x="13" y="29"/>
                    <a:pt x="20" y="22"/>
                  </a:cubicBezTo>
                  <a:cubicBezTo>
                    <a:pt x="26" y="15"/>
                    <a:pt x="34" y="10"/>
                    <a:pt x="43" y="6"/>
                  </a:cubicBezTo>
                  <a:cubicBezTo>
                    <a:pt x="52" y="2"/>
                    <a:pt x="62" y="0"/>
                    <a:pt x="74" y="0"/>
                  </a:cubicBezTo>
                  <a:cubicBezTo>
                    <a:pt x="82" y="0"/>
                    <a:pt x="90" y="1"/>
                    <a:pt x="98" y="3"/>
                  </a:cubicBezTo>
                  <a:cubicBezTo>
                    <a:pt x="106" y="5"/>
                    <a:pt x="113" y="9"/>
                    <a:pt x="119" y="13"/>
                  </a:cubicBezTo>
                  <a:cubicBezTo>
                    <a:pt x="126" y="18"/>
                    <a:pt x="131" y="24"/>
                    <a:pt x="135" y="30"/>
                  </a:cubicBezTo>
                  <a:cubicBezTo>
                    <a:pt x="139" y="37"/>
                    <a:pt x="141" y="45"/>
                    <a:pt x="141" y="54"/>
                  </a:cubicBezTo>
                  <a:cubicBezTo>
                    <a:pt x="103" y="54"/>
                    <a:pt x="103" y="54"/>
                    <a:pt x="103" y="54"/>
                  </a:cubicBezTo>
                  <a:cubicBezTo>
                    <a:pt x="100" y="38"/>
                    <a:pt x="90" y="30"/>
                    <a:pt x="73" y="3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2" name="Freeform 27"/>
            <p:cNvSpPr>
              <a:spLocks noEditPoints="1"/>
            </p:cNvSpPr>
            <p:nvPr userDrawn="1"/>
          </p:nvSpPr>
          <p:spPr bwMode="auto">
            <a:xfrm>
              <a:off x="1485" y="2979"/>
              <a:ext cx="73" cy="77"/>
            </a:xfrm>
            <a:custGeom>
              <a:avLst/>
              <a:gdLst>
                <a:gd name="T0" fmla="*/ 94 w 144"/>
                <a:gd name="T1" fmla="*/ 37 h 151"/>
                <a:gd name="T2" fmla="*/ 72 w 144"/>
                <a:gd name="T3" fmla="*/ 30 h 151"/>
                <a:gd name="T4" fmla="*/ 57 w 144"/>
                <a:gd name="T5" fmla="*/ 33 h 151"/>
                <a:gd name="T6" fmla="*/ 47 w 144"/>
                <a:gd name="T7" fmla="*/ 41 h 151"/>
                <a:gd name="T8" fmla="*/ 41 w 144"/>
                <a:gd name="T9" fmla="*/ 51 h 151"/>
                <a:gd name="T10" fmla="*/ 39 w 144"/>
                <a:gd name="T11" fmla="*/ 60 h 151"/>
                <a:gd name="T12" fmla="*/ 104 w 144"/>
                <a:gd name="T13" fmla="*/ 60 h 151"/>
                <a:gd name="T14" fmla="*/ 94 w 144"/>
                <a:gd name="T15" fmla="*/ 37 h 151"/>
                <a:gd name="T16" fmla="*/ 49 w 144"/>
                <a:gd name="T17" fmla="*/ 113 h 151"/>
                <a:gd name="T18" fmla="*/ 75 w 144"/>
                <a:gd name="T19" fmla="*/ 122 h 151"/>
                <a:gd name="T20" fmla="*/ 95 w 144"/>
                <a:gd name="T21" fmla="*/ 116 h 151"/>
                <a:gd name="T22" fmla="*/ 106 w 144"/>
                <a:gd name="T23" fmla="*/ 103 h 151"/>
                <a:gd name="T24" fmla="*/ 141 w 144"/>
                <a:gd name="T25" fmla="*/ 103 h 151"/>
                <a:gd name="T26" fmla="*/ 115 w 144"/>
                <a:gd name="T27" fmla="*/ 140 h 151"/>
                <a:gd name="T28" fmla="*/ 73 w 144"/>
                <a:gd name="T29" fmla="*/ 151 h 151"/>
                <a:gd name="T30" fmla="*/ 43 w 144"/>
                <a:gd name="T31" fmla="*/ 146 h 151"/>
                <a:gd name="T32" fmla="*/ 20 w 144"/>
                <a:gd name="T33" fmla="*/ 130 h 151"/>
                <a:gd name="T34" fmla="*/ 5 w 144"/>
                <a:gd name="T35" fmla="*/ 106 h 151"/>
                <a:gd name="T36" fmla="*/ 0 w 144"/>
                <a:gd name="T37" fmla="*/ 76 h 151"/>
                <a:gd name="T38" fmla="*/ 5 w 144"/>
                <a:gd name="T39" fmla="*/ 46 h 151"/>
                <a:gd name="T40" fmla="*/ 20 w 144"/>
                <a:gd name="T41" fmla="*/ 22 h 151"/>
                <a:gd name="T42" fmla="*/ 43 w 144"/>
                <a:gd name="T43" fmla="*/ 6 h 151"/>
                <a:gd name="T44" fmla="*/ 73 w 144"/>
                <a:gd name="T45" fmla="*/ 0 h 151"/>
                <a:gd name="T46" fmla="*/ 105 w 144"/>
                <a:gd name="T47" fmla="*/ 7 h 151"/>
                <a:gd name="T48" fmla="*/ 128 w 144"/>
                <a:gd name="T49" fmla="*/ 26 h 151"/>
                <a:gd name="T50" fmla="*/ 140 w 144"/>
                <a:gd name="T51" fmla="*/ 53 h 151"/>
                <a:gd name="T52" fmla="*/ 143 w 144"/>
                <a:gd name="T53" fmla="*/ 85 h 151"/>
                <a:gd name="T54" fmla="*/ 39 w 144"/>
                <a:gd name="T55" fmla="*/ 85 h 151"/>
                <a:gd name="T56" fmla="*/ 49 w 144"/>
                <a:gd name="T57" fmla="*/ 11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4" h="151">
                  <a:moveTo>
                    <a:pt x="94" y="37"/>
                  </a:moveTo>
                  <a:cubicBezTo>
                    <a:pt x="89" y="32"/>
                    <a:pt x="82" y="30"/>
                    <a:pt x="72" y="30"/>
                  </a:cubicBezTo>
                  <a:cubicBezTo>
                    <a:pt x="66" y="30"/>
                    <a:pt x="61" y="31"/>
                    <a:pt x="57" y="33"/>
                  </a:cubicBezTo>
                  <a:cubicBezTo>
                    <a:pt x="52" y="35"/>
                    <a:pt x="49" y="38"/>
                    <a:pt x="47" y="41"/>
                  </a:cubicBezTo>
                  <a:cubicBezTo>
                    <a:pt x="44" y="44"/>
                    <a:pt x="42" y="47"/>
                    <a:pt x="41" y="51"/>
                  </a:cubicBezTo>
                  <a:cubicBezTo>
                    <a:pt x="40" y="54"/>
                    <a:pt x="40" y="57"/>
                    <a:pt x="39" y="60"/>
                  </a:cubicBezTo>
                  <a:cubicBezTo>
                    <a:pt x="104" y="60"/>
                    <a:pt x="104" y="60"/>
                    <a:pt x="104" y="60"/>
                  </a:cubicBezTo>
                  <a:cubicBezTo>
                    <a:pt x="102" y="50"/>
                    <a:pt x="99" y="43"/>
                    <a:pt x="94" y="37"/>
                  </a:cubicBezTo>
                  <a:moveTo>
                    <a:pt x="49" y="113"/>
                  </a:moveTo>
                  <a:cubicBezTo>
                    <a:pt x="55" y="119"/>
                    <a:pt x="64" y="122"/>
                    <a:pt x="75" y="122"/>
                  </a:cubicBezTo>
                  <a:cubicBezTo>
                    <a:pt x="83" y="122"/>
                    <a:pt x="90" y="120"/>
                    <a:pt x="95" y="116"/>
                  </a:cubicBezTo>
                  <a:cubicBezTo>
                    <a:pt x="101" y="112"/>
                    <a:pt x="105" y="108"/>
                    <a:pt x="106" y="103"/>
                  </a:cubicBezTo>
                  <a:cubicBezTo>
                    <a:pt x="141" y="103"/>
                    <a:pt x="141" y="103"/>
                    <a:pt x="141" y="103"/>
                  </a:cubicBezTo>
                  <a:cubicBezTo>
                    <a:pt x="135" y="120"/>
                    <a:pt x="127" y="133"/>
                    <a:pt x="115" y="140"/>
                  </a:cubicBezTo>
                  <a:cubicBezTo>
                    <a:pt x="104" y="147"/>
                    <a:pt x="90" y="151"/>
                    <a:pt x="73" y="151"/>
                  </a:cubicBezTo>
                  <a:cubicBezTo>
                    <a:pt x="62" y="151"/>
                    <a:pt x="52" y="149"/>
                    <a:pt x="43" y="146"/>
                  </a:cubicBezTo>
                  <a:cubicBezTo>
                    <a:pt x="34" y="142"/>
                    <a:pt x="26" y="137"/>
                    <a:pt x="20" y="130"/>
                  </a:cubicBezTo>
                  <a:cubicBezTo>
                    <a:pt x="13" y="124"/>
                    <a:pt x="9" y="116"/>
                    <a:pt x="5" y="106"/>
                  </a:cubicBezTo>
                  <a:cubicBezTo>
                    <a:pt x="2" y="97"/>
                    <a:pt x="0" y="87"/>
                    <a:pt x="0" y="76"/>
                  </a:cubicBezTo>
                  <a:cubicBezTo>
                    <a:pt x="0" y="65"/>
                    <a:pt x="2" y="55"/>
                    <a:pt x="5" y="46"/>
                  </a:cubicBezTo>
                  <a:cubicBezTo>
                    <a:pt x="9" y="37"/>
                    <a:pt x="14" y="29"/>
                    <a:pt x="20" y="22"/>
                  </a:cubicBezTo>
                  <a:cubicBezTo>
                    <a:pt x="27" y="15"/>
                    <a:pt x="35" y="10"/>
                    <a:pt x="43" y="6"/>
                  </a:cubicBezTo>
                  <a:cubicBezTo>
                    <a:pt x="52" y="2"/>
                    <a:pt x="62" y="0"/>
                    <a:pt x="73" y="0"/>
                  </a:cubicBezTo>
                  <a:cubicBezTo>
                    <a:pt x="86" y="0"/>
                    <a:pt x="96" y="2"/>
                    <a:pt x="105" y="7"/>
                  </a:cubicBezTo>
                  <a:cubicBezTo>
                    <a:pt x="114" y="12"/>
                    <a:pt x="122" y="18"/>
                    <a:pt x="128" y="26"/>
                  </a:cubicBezTo>
                  <a:cubicBezTo>
                    <a:pt x="134" y="34"/>
                    <a:pt x="138" y="43"/>
                    <a:pt x="140" y="53"/>
                  </a:cubicBezTo>
                  <a:cubicBezTo>
                    <a:pt x="143" y="63"/>
                    <a:pt x="144" y="74"/>
                    <a:pt x="143" y="85"/>
                  </a:cubicBezTo>
                  <a:cubicBezTo>
                    <a:pt x="39" y="85"/>
                    <a:pt x="39" y="85"/>
                    <a:pt x="39" y="85"/>
                  </a:cubicBezTo>
                  <a:cubicBezTo>
                    <a:pt x="40" y="98"/>
                    <a:pt x="43" y="107"/>
                    <a:pt x="49" y="113"/>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3" name="Freeform 28"/>
            <p:cNvSpPr>
              <a:spLocks/>
            </p:cNvSpPr>
            <p:nvPr userDrawn="1"/>
          </p:nvSpPr>
          <p:spPr bwMode="auto">
            <a:xfrm>
              <a:off x="1564" y="2979"/>
              <a:ext cx="67" cy="77"/>
            </a:xfrm>
            <a:custGeom>
              <a:avLst/>
              <a:gdLst>
                <a:gd name="T0" fmla="*/ 40 w 133"/>
                <a:gd name="T1" fmla="*/ 112 h 151"/>
                <a:gd name="T2" fmla="*/ 47 w 133"/>
                <a:gd name="T3" fmla="*/ 119 h 151"/>
                <a:gd name="T4" fmla="*/ 56 w 133"/>
                <a:gd name="T5" fmla="*/ 124 h 151"/>
                <a:gd name="T6" fmla="*/ 67 w 133"/>
                <a:gd name="T7" fmla="*/ 125 h 151"/>
                <a:gd name="T8" fmla="*/ 76 w 133"/>
                <a:gd name="T9" fmla="*/ 124 h 151"/>
                <a:gd name="T10" fmla="*/ 84 w 133"/>
                <a:gd name="T11" fmla="*/ 121 h 151"/>
                <a:gd name="T12" fmla="*/ 91 w 133"/>
                <a:gd name="T13" fmla="*/ 115 h 151"/>
                <a:gd name="T14" fmla="*/ 93 w 133"/>
                <a:gd name="T15" fmla="*/ 107 h 151"/>
                <a:gd name="T16" fmla="*/ 81 w 133"/>
                <a:gd name="T17" fmla="*/ 93 h 151"/>
                <a:gd name="T18" fmla="*/ 48 w 133"/>
                <a:gd name="T19" fmla="*/ 84 h 151"/>
                <a:gd name="T20" fmla="*/ 32 w 133"/>
                <a:gd name="T21" fmla="*/ 80 h 151"/>
                <a:gd name="T22" fmla="*/ 17 w 133"/>
                <a:gd name="T23" fmla="*/ 73 h 151"/>
                <a:gd name="T24" fmla="*/ 7 w 133"/>
                <a:gd name="T25" fmla="*/ 62 h 151"/>
                <a:gd name="T26" fmla="*/ 3 w 133"/>
                <a:gd name="T27" fmla="*/ 46 h 151"/>
                <a:gd name="T28" fmla="*/ 8 w 133"/>
                <a:gd name="T29" fmla="*/ 23 h 151"/>
                <a:gd name="T30" fmla="*/ 23 w 133"/>
                <a:gd name="T31" fmla="*/ 9 h 151"/>
                <a:gd name="T32" fmla="*/ 43 w 133"/>
                <a:gd name="T33" fmla="*/ 2 h 151"/>
                <a:gd name="T34" fmla="*/ 65 w 133"/>
                <a:gd name="T35" fmla="*/ 0 h 151"/>
                <a:gd name="T36" fmla="*/ 88 w 133"/>
                <a:gd name="T37" fmla="*/ 2 h 151"/>
                <a:gd name="T38" fmla="*/ 108 w 133"/>
                <a:gd name="T39" fmla="*/ 10 h 151"/>
                <a:gd name="T40" fmla="*/ 122 w 133"/>
                <a:gd name="T41" fmla="*/ 24 h 151"/>
                <a:gd name="T42" fmla="*/ 129 w 133"/>
                <a:gd name="T43" fmla="*/ 46 h 151"/>
                <a:gd name="T44" fmla="*/ 91 w 133"/>
                <a:gd name="T45" fmla="*/ 46 h 151"/>
                <a:gd name="T46" fmla="*/ 83 w 133"/>
                <a:gd name="T47" fmla="*/ 30 h 151"/>
                <a:gd name="T48" fmla="*/ 64 w 133"/>
                <a:gd name="T49" fmla="*/ 26 h 151"/>
                <a:gd name="T50" fmla="*/ 57 w 133"/>
                <a:gd name="T51" fmla="*/ 27 h 151"/>
                <a:gd name="T52" fmla="*/ 50 w 133"/>
                <a:gd name="T53" fmla="*/ 29 h 151"/>
                <a:gd name="T54" fmla="*/ 45 w 133"/>
                <a:gd name="T55" fmla="*/ 33 h 151"/>
                <a:gd name="T56" fmla="*/ 42 w 133"/>
                <a:gd name="T57" fmla="*/ 40 h 151"/>
                <a:gd name="T58" fmla="*/ 46 w 133"/>
                <a:gd name="T59" fmla="*/ 48 h 151"/>
                <a:gd name="T60" fmla="*/ 56 w 133"/>
                <a:gd name="T61" fmla="*/ 54 h 151"/>
                <a:gd name="T62" fmla="*/ 71 w 133"/>
                <a:gd name="T63" fmla="*/ 57 h 151"/>
                <a:gd name="T64" fmla="*/ 87 w 133"/>
                <a:gd name="T65" fmla="*/ 61 h 151"/>
                <a:gd name="T66" fmla="*/ 104 w 133"/>
                <a:gd name="T67" fmla="*/ 66 h 151"/>
                <a:gd name="T68" fmla="*/ 119 w 133"/>
                <a:gd name="T69" fmla="*/ 73 h 151"/>
                <a:gd name="T70" fmla="*/ 129 w 133"/>
                <a:gd name="T71" fmla="*/ 85 h 151"/>
                <a:gd name="T72" fmla="*/ 133 w 133"/>
                <a:gd name="T73" fmla="*/ 101 h 151"/>
                <a:gd name="T74" fmla="*/ 127 w 133"/>
                <a:gd name="T75" fmla="*/ 125 h 151"/>
                <a:gd name="T76" fmla="*/ 112 w 133"/>
                <a:gd name="T77" fmla="*/ 141 h 151"/>
                <a:gd name="T78" fmla="*/ 91 w 133"/>
                <a:gd name="T79" fmla="*/ 149 h 151"/>
                <a:gd name="T80" fmla="*/ 67 w 133"/>
                <a:gd name="T81" fmla="*/ 151 h 151"/>
                <a:gd name="T82" fmla="*/ 43 w 133"/>
                <a:gd name="T83" fmla="*/ 149 h 151"/>
                <a:gd name="T84" fmla="*/ 21 w 133"/>
                <a:gd name="T85" fmla="*/ 140 h 151"/>
                <a:gd name="T86" fmla="*/ 6 w 133"/>
                <a:gd name="T87" fmla="*/ 125 h 151"/>
                <a:gd name="T88" fmla="*/ 0 w 133"/>
                <a:gd name="T89" fmla="*/ 101 h 151"/>
                <a:gd name="T90" fmla="*/ 37 w 133"/>
                <a:gd name="T91" fmla="*/ 101 h 151"/>
                <a:gd name="T92" fmla="*/ 40 w 133"/>
                <a:gd name="T93" fmla="*/ 11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3" h="151">
                  <a:moveTo>
                    <a:pt x="40" y="112"/>
                  </a:moveTo>
                  <a:cubicBezTo>
                    <a:pt x="41" y="115"/>
                    <a:pt x="44" y="117"/>
                    <a:pt x="47" y="119"/>
                  </a:cubicBezTo>
                  <a:cubicBezTo>
                    <a:pt x="49" y="121"/>
                    <a:pt x="52" y="123"/>
                    <a:pt x="56" y="124"/>
                  </a:cubicBezTo>
                  <a:cubicBezTo>
                    <a:pt x="60" y="125"/>
                    <a:pt x="63" y="125"/>
                    <a:pt x="67" y="125"/>
                  </a:cubicBezTo>
                  <a:cubicBezTo>
                    <a:pt x="70" y="125"/>
                    <a:pt x="73" y="125"/>
                    <a:pt x="76" y="124"/>
                  </a:cubicBezTo>
                  <a:cubicBezTo>
                    <a:pt x="79" y="123"/>
                    <a:pt x="82" y="122"/>
                    <a:pt x="84" y="121"/>
                  </a:cubicBezTo>
                  <a:cubicBezTo>
                    <a:pt x="87" y="120"/>
                    <a:pt x="89" y="118"/>
                    <a:pt x="91" y="115"/>
                  </a:cubicBezTo>
                  <a:cubicBezTo>
                    <a:pt x="92" y="113"/>
                    <a:pt x="93" y="110"/>
                    <a:pt x="93" y="107"/>
                  </a:cubicBezTo>
                  <a:cubicBezTo>
                    <a:pt x="93" y="101"/>
                    <a:pt x="89" y="96"/>
                    <a:pt x="81" y="93"/>
                  </a:cubicBezTo>
                  <a:cubicBezTo>
                    <a:pt x="74" y="90"/>
                    <a:pt x="63" y="87"/>
                    <a:pt x="48" y="84"/>
                  </a:cubicBezTo>
                  <a:cubicBezTo>
                    <a:pt x="43" y="83"/>
                    <a:pt x="37" y="82"/>
                    <a:pt x="32" y="80"/>
                  </a:cubicBezTo>
                  <a:cubicBezTo>
                    <a:pt x="26" y="78"/>
                    <a:pt x="21" y="76"/>
                    <a:pt x="17" y="73"/>
                  </a:cubicBezTo>
                  <a:cubicBezTo>
                    <a:pt x="13" y="70"/>
                    <a:pt x="9" y="66"/>
                    <a:pt x="7" y="62"/>
                  </a:cubicBezTo>
                  <a:cubicBezTo>
                    <a:pt x="4" y="58"/>
                    <a:pt x="3" y="52"/>
                    <a:pt x="3" y="46"/>
                  </a:cubicBezTo>
                  <a:cubicBezTo>
                    <a:pt x="3" y="37"/>
                    <a:pt x="5" y="29"/>
                    <a:pt x="8" y="23"/>
                  </a:cubicBezTo>
                  <a:cubicBezTo>
                    <a:pt x="12" y="17"/>
                    <a:pt x="17" y="13"/>
                    <a:pt x="23" y="9"/>
                  </a:cubicBezTo>
                  <a:cubicBezTo>
                    <a:pt x="29" y="6"/>
                    <a:pt x="35" y="3"/>
                    <a:pt x="43" y="2"/>
                  </a:cubicBezTo>
                  <a:cubicBezTo>
                    <a:pt x="50" y="1"/>
                    <a:pt x="58" y="0"/>
                    <a:pt x="65" y="0"/>
                  </a:cubicBezTo>
                  <a:cubicBezTo>
                    <a:pt x="73" y="0"/>
                    <a:pt x="81" y="1"/>
                    <a:pt x="88" y="2"/>
                  </a:cubicBezTo>
                  <a:cubicBezTo>
                    <a:pt x="95" y="4"/>
                    <a:pt x="102" y="6"/>
                    <a:pt x="108" y="10"/>
                  </a:cubicBezTo>
                  <a:cubicBezTo>
                    <a:pt x="113" y="13"/>
                    <a:pt x="118" y="18"/>
                    <a:pt x="122" y="24"/>
                  </a:cubicBezTo>
                  <a:cubicBezTo>
                    <a:pt x="126" y="30"/>
                    <a:pt x="128" y="37"/>
                    <a:pt x="129" y="46"/>
                  </a:cubicBezTo>
                  <a:cubicBezTo>
                    <a:pt x="91" y="46"/>
                    <a:pt x="91" y="46"/>
                    <a:pt x="91" y="46"/>
                  </a:cubicBezTo>
                  <a:cubicBezTo>
                    <a:pt x="91" y="38"/>
                    <a:pt x="88" y="33"/>
                    <a:pt x="83" y="30"/>
                  </a:cubicBezTo>
                  <a:cubicBezTo>
                    <a:pt x="77" y="28"/>
                    <a:pt x="71" y="26"/>
                    <a:pt x="64" y="26"/>
                  </a:cubicBezTo>
                  <a:cubicBezTo>
                    <a:pt x="62" y="26"/>
                    <a:pt x="60" y="26"/>
                    <a:pt x="57" y="27"/>
                  </a:cubicBezTo>
                  <a:cubicBezTo>
                    <a:pt x="54" y="27"/>
                    <a:pt x="52" y="28"/>
                    <a:pt x="50" y="29"/>
                  </a:cubicBezTo>
                  <a:cubicBezTo>
                    <a:pt x="48" y="29"/>
                    <a:pt x="46" y="31"/>
                    <a:pt x="45" y="33"/>
                  </a:cubicBezTo>
                  <a:cubicBezTo>
                    <a:pt x="43" y="34"/>
                    <a:pt x="42" y="37"/>
                    <a:pt x="42" y="40"/>
                  </a:cubicBezTo>
                  <a:cubicBezTo>
                    <a:pt x="42" y="43"/>
                    <a:pt x="44" y="46"/>
                    <a:pt x="46" y="48"/>
                  </a:cubicBezTo>
                  <a:cubicBezTo>
                    <a:pt x="49" y="51"/>
                    <a:pt x="52" y="52"/>
                    <a:pt x="56" y="54"/>
                  </a:cubicBezTo>
                  <a:cubicBezTo>
                    <a:pt x="61" y="55"/>
                    <a:pt x="65" y="56"/>
                    <a:pt x="71" y="57"/>
                  </a:cubicBezTo>
                  <a:cubicBezTo>
                    <a:pt x="76" y="59"/>
                    <a:pt x="82" y="60"/>
                    <a:pt x="87" y="61"/>
                  </a:cubicBezTo>
                  <a:cubicBezTo>
                    <a:pt x="93" y="62"/>
                    <a:pt x="98" y="64"/>
                    <a:pt x="104" y="66"/>
                  </a:cubicBezTo>
                  <a:cubicBezTo>
                    <a:pt x="109" y="68"/>
                    <a:pt x="114" y="70"/>
                    <a:pt x="119" y="73"/>
                  </a:cubicBezTo>
                  <a:cubicBezTo>
                    <a:pt x="123" y="76"/>
                    <a:pt x="126" y="80"/>
                    <a:pt x="129" y="85"/>
                  </a:cubicBezTo>
                  <a:cubicBezTo>
                    <a:pt x="131" y="89"/>
                    <a:pt x="133" y="95"/>
                    <a:pt x="133" y="101"/>
                  </a:cubicBezTo>
                  <a:cubicBezTo>
                    <a:pt x="133" y="111"/>
                    <a:pt x="131" y="119"/>
                    <a:pt x="127" y="125"/>
                  </a:cubicBezTo>
                  <a:cubicBezTo>
                    <a:pt x="123" y="132"/>
                    <a:pt x="118" y="137"/>
                    <a:pt x="112" y="141"/>
                  </a:cubicBezTo>
                  <a:cubicBezTo>
                    <a:pt x="106" y="144"/>
                    <a:pt x="99" y="147"/>
                    <a:pt x="91" y="149"/>
                  </a:cubicBezTo>
                  <a:cubicBezTo>
                    <a:pt x="83" y="150"/>
                    <a:pt x="75" y="151"/>
                    <a:pt x="67" y="151"/>
                  </a:cubicBezTo>
                  <a:cubicBezTo>
                    <a:pt x="59" y="151"/>
                    <a:pt x="51" y="150"/>
                    <a:pt x="43" y="149"/>
                  </a:cubicBezTo>
                  <a:cubicBezTo>
                    <a:pt x="35" y="147"/>
                    <a:pt x="28" y="144"/>
                    <a:pt x="21" y="140"/>
                  </a:cubicBezTo>
                  <a:cubicBezTo>
                    <a:pt x="15" y="136"/>
                    <a:pt x="10" y="131"/>
                    <a:pt x="6" y="125"/>
                  </a:cubicBezTo>
                  <a:cubicBezTo>
                    <a:pt x="2" y="118"/>
                    <a:pt x="0" y="110"/>
                    <a:pt x="0" y="101"/>
                  </a:cubicBezTo>
                  <a:cubicBezTo>
                    <a:pt x="37" y="101"/>
                    <a:pt x="37" y="101"/>
                    <a:pt x="37" y="101"/>
                  </a:cubicBezTo>
                  <a:cubicBezTo>
                    <a:pt x="37" y="105"/>
                    <a:pt x="38" y="109"/>
                    <a:pt x="40" y="1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4093492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userDrawn="1">
  <p:cSld name="Contents">
    <p:spTree>
      <p:nvGrpSpPr>
        <p:cNvPr id="1" name=""/>
        <p:cNvGrpSpPr/>
        <p:nvPr/>
      </p:nvGrpSpPr>
      <p:grpSpPr>
        <a:xfrm>
          <a:off x="0" y="0"/>
          <a:ext cx="0" cy="0"/>
          <a:chOff x="0" y="0"/>
          <a:chExt cx="0" cy="0"/>
        </a:xfrm>
      </p:grpSpPr>
      <p:sp>
        <p:nvSpPr>
          <p:cNvPr id="5" name="Content Placeholder 2"/>
          <p:cNvSpPr>
            <a:spLocks noGrp="1"/>
          </p:cNvSpPr>
          <p:nvPr>
            <p:ph idx="1" hasCustomPrompt="1"/>
          </p:nvPr>
        </p:nvSpPr>
        <p:spPr>
          <a:xfrm>
            <a:off x="314325" y="267494"/>
            <a:ext cx="8515349" cy="4283869"/>
          </a:xfrm>
        </p:spPr>
        <p:txBody>
          <a:bodyPr/>
          <a:lstStyle>
            <a:lvl1pPr>
              <a:spcBef>
                <a:spcPts val="0"/>
              </a:spcBef>
              <a:defRPr sz="3000"/>
            </a:lvl1pPr>
            <a:lvl2pPr marL="361950" indent="-361950">
              <a:spcBef>
                <a:spcPts val="0"/>
              </a:spcBef>
              <a:buClrTx/>
              <a:buSzPct val="100000"/>
              <a:buFont typeface="+mj-lt"/>
              <a:buAutoNum type="arabicPeriod"/>
              <a:defRPr sz="3000"/>
            </a:lvl2pPr>
            <a:lvl3pPr>
              <a:defRPr sz="1800"/>
            </a:lvl3pPr>
            <a:lvl4pPr>
              <a:defRPr sz="1800"/>
            </a:lvl4pPr>
            <a:lvl5pPr>
              <a:defRPr sz="1800"/>
            </a:lvl5pPr>
          </a:lstStyle>
          <a:p>
            <a:pPr lvl="0"/>
            <a:r>
              <a:rPr lang="en-US" dirty="0"/>
              <a:t>Click to edit contents</a:t>
            </a:r>
          </a:p>
          <a:p>
            <a:pPr lvl="1"/>
            <a:r>
              <a:rPr lang="en-US" dirty="0"/>
              <a:t>Second level</a:t>
            </a:r>
          </a:p>
        </p:txBody>
      </p:sp>
    </p:spTree>
    <p:extLst>
      <p:ext uri="{BB962C8B-B14F-4D97-AF65-F5344CB8AC3E}">
        <p14:creationId xmlns:p14="http://schemas.microsoft.com/office/powerpoint/2010/main" val="3714329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8" name="Text Placeholder 7"/>
          <p:cNvSpPr>
            <a:spLocks noGrp="1"/>
          </p:cNvSpPr>
          <p:nvPr>
            <p:ph type="body" sz="quarter" idx="12" hasCustomPrompt="1"/>
          </p:nvPr>
        </p:nvSpPr>
        <p:spPr>
          <a:xfrm>
            <a:off x="313769" y="268288"/>
            <a:ext cx="6096839" cy="4283075"/>
          </a:xfrm>
        </p:spPr>
        <p:txBody>
          <a:bodyPr>
            <a:normAutofit/>
          </a:bodyPr>
          <a:lstStyle>
            <a:lvl1pPr>
              <a:lnSpc>
                <a:spcPct val="85000"/>
              </a:lnSpc>
              <a:spcBef>
                <a:spcPts val="0"/>
              </a:spcBef>
              <a:buNone/>
              <a:defRPr sz="5500" baseline="0"/>
            </a:lvl1pPr>
            <a:lvl2pPr>
              <a:lnSpc>
                <a:spcPct val="85000"/>
              </a:lnSpc>
              <a:spcBef>
                <a:spcPts val="0"/>
              </a:spcBef>
              <a:defRPr sz="5500"/>
            </a:lvl2pPr>
            <a:lvl3pPr>
              <a:defRPr sz="5500"/>
            </a:lvl3pPr>
            <a:lvl4pPr>
              <a:defRPr sz="5500"/>
            </a:lvl4pPr>
            <a:lvl5pPr>
              <a:defRPr sz="5500"/>
            </a:lvl5pPr>
          </a:lstStyle>
          <a:p>
            <a:pPr lvl="0"/>
            <a:r>
              <a:rPr lang="en-US" dirty="0"/>
              <a:t>Click to edit section number</a:t>
            </a:r>
          </a:p>
          <a:p>
            <a:pPr lvl="1"/>
            <a:r>
              <a:rPr lang="en-US" dirty="0"/>
              <a:t>Second level</a:t>
            </a:r>
          </a:p>
        </p:txBody>
      </p:sp>
    </p:spTree>
    <p:extLst>
      <p:ext uri="{BB962C8B-B14F-4D97-AF65-F5344CB8AC3E}">
        <p14:creationId xmlns:p14="http://schemas.microsoft.com/office/powerpoint/2010/main" val="2650879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13200" y="1181100"/>
            <a:ext cx="3968055" cy="3370262"/>
          </a:xfrm>
        </p:spPr>
        <p:txBody>
          <a:bodyPr>
            <a:normAutofit/>
          </a:bodyPr>
          <a:lstStyle>
            <a:lvl1pPr>
              <a:defRPr sz="1400" baseline="0"/>
            </a:lvl1pPr>
            <a:lvl2pPr>
              <a:defRPr sz="1400" baseline="0">
                <a:solidFill>
                  <a:schemeClr val="tx1"/>
                </a:solidFill>
              </a:defRPr>
            </a:lvl2pPr>
            <a:lvl3pPr>
              <a:defRPr sz="1400" baseline="0">
                <a:solidFill>
                  <a:schemeClr val="tx1"/>
                </a:solidFill>
              </a:defRPr>
            </a:lvl3pPr>
            <a:lvl4pPr>
              <a:defRPr sz="1400" baseline="0">
                <a:solidFill>
                  <a:schemeClr val="tx1"/>
                </a:solidFill>
              </a:defRPr>
            </a:lvl4pPr>
            <a:lvl5pPr>
              <a:defRPr sz="1400" baseline="0">
                <a:solidFill>
                  <a:schemeClr val="tx1"/>
                </a:solidFill>
              </a:defRPr>
            </a:lvl5pPr>
            <a:lvl6pPr>
              <a:defRPr sz="14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endParaRPr lang="en-GB" dirty="0"/>
          </a:p>
        </p:txBody>
      </p:sp>
      <p:sp>
        <p:nvSpPr>
          <p:cNvPr id="4" name="Content Placeholder 3"/>
          <p:cNvSpPr>
            <a:spLocks noGrp="1"/>
          </p:cNvSpPr>
          <p:nvPr>
            <p:ph sz="half" idx="2" hasCustomPrompt="1"/>
          </p:nvPr>
        </p:nvSpPr>
        <p:spPr>
          <a:xfrm>
            <a:off x="4864795" y="1181100"/>
            <a:ext cx="3964880" cy="3370262"/>
          </a:xfrm>
        </p:spPr>
        <p:txBody>
          <a:bodyPr>
            <a:normAutofit/>
          </a:bodyPr>
          <a:lstStyle>
            <a:lvl1pPr>
              <a:defRPr sz="1400"/>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vl6pPr>
              <a:defRPr sz="14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endParaRPr lang="en-GB" dirty="0"/>
          </a:p>
        </p:txBody>
      </p:sp>
      <p:sp>
        <p:nvSpPr>
          <p:cNvPr id="7" name="Title 6"/>
          <p:cNvSpPr>
            <a:spLocks noGrp="1"/>
          </p:cNvSpPr>
          <p:nvPr>
            <p:ph type="title" hasCustomPrompt="1"/>
          </p:nvPr>
        </p:nvSpPr>
        <p:spPr>
          <a:xfrm>
            <a:off x="313199" y="268288"/>
            <a:ext cx="8516475" cy="741362"/>
          </a:xfrm>
        </p:spPr>
        <p:txBody>
          <a:bodyPr/>
          <a:lstStyle>
            <a:lvl1pPr>
              <a:defRPr/>
            </a:lvl1pPr>
          </a:lstStyle>
          <a:p>
            <a:r>
              <a:rPr lang="en-US" dirty="0"/>
              <a:t>Click to edit title</a:t>
            </a:r>
            <a:endParaRPr lang="en-GB" dirty="0"/>
          </a:p>
        </p:txBody>
      </p:sp>
    </p:spTree>
    <p:extLst>
      <p:ext uri="{BB962C8B-B14F-4D97-AF65-F5344CB8AC3E}">
        <p14:creationId xmlns:p14="http://schemas.microsoft.com/office/powerpoint/2010/main" val="1084816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lvl1pPr>
          </a:lstStyle>
          <a:p>
            <a:r>
              <a:rPr lang="en-US" dirty="0"/>
              <a:t>Click to edit title</a:t>
            </a:r>
            <a:endParaRPr lang="en-GB" dirty="0"/>
          </a:p>
        </p:txBody>
      </p:sp>
    </p:spTree>
    <p:extLst>
      <p:ext uri="{BB962C8B-B14F-4D97-AF65-F5344CB8AC3E}">
        <p14:creationId xmlns:p14="http://schemas.microsoft.com/office/powerpoint/2010/main" val="4102421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userDrawn="1">
  <p:cSld name="Full Bleed Media">
    <p:spTree>
      <p:nvGrpSpPr>
        <p:cNvPr id="1" name=""/>
        <p:cNvGrpSpPr/>
        <p:nvPr/>
      </p:nvGrpSpPr>
      <p:grpSpPr>
        <a:xfrm>
          <a:off x="0" y="0"/>
          <a:ext cx="0" cy="0"/>
          <a:chOff x="0" y="0"/>
          <a:chExt cx="0" cy="0"/>
        </a:xfrm>
      </p:grpSpPr>
      <p:sp>
        <p:nvSpPr>
          <p:cNvPr id="4" name="Picture Placeholder 3"/>
          <p:cNvSpPr>
            <a:spLocks noGrp="1"/>
          </p:cNvSpPr>
          <p:nvPr>
            <p:ph type="pic" sz="quarter" idx="12"/>
          </p:nvPr>
        </p:nvSpPr>
        <p:spPr>
          <a:xfrm>
            <a:off x="0" y="0"/>
            <a:ext cx="9144000" cy="5143500"/>
          </a:xfrm>
        </p:spPr>
        <p:txBody>
          <a:bodyPr/>
          <a:lstStyle/>
          <a:p>
            <a:r>
              <a:rPr lang="en-US"/>
              <a:t>Click icon to add picture</a:t>
            </a:r>
            <a:endParaRPr lang="en-GB"/>
          </a:p>
        </p:txBody>
      </p:sp>
      <p:sp>
        <p:nvSpPr>
          <p:cNvPr id="2" name="Title 1"/>
          <p:cNvSpPr>
            <a:spLocks noGrp="1"/>
          </p:cNvSpPr>
          <p:nvPr>
            <p:ph type="title" hasCustomPrompt="1"/>
          </p:nvPr>
        </p:nvSpPr>
        <p:spPr/>
        <p:txBody>
          <a:bodyPr/>
          <a:lstStyle>
            <a:lvl1pPr>
              <a:defRPr baseline="0">
                <a:solidFill>
                  <a:srgbClr val="000000"/>
                </a:solidFill>
              </a:defRPr>
            </a:lvl1pPr>
          </a:lstStyle>
          <a:p>
            <a:r>
              <a:rPr lang="en-US" dirty="0"/>
              <a:t>Click to edit title</a:t>
            </a:r>
            <a:endParaRPr lang="en-GB" dirty="0"/>
          </a:p>
        </p:txBody>
      </p:sp>
    </p:spTree>
    <p:extLst>
      <p:ext uri="{BB962C8B-B14F-4D97-AF65-F5344CB8AC3E}">
        <p14:creationId xmlns:p14="http://schemas.microsoft.com/office/powerpoint/2010/main" val="3515203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5825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type="titleOnly">
  <p:cSld name="Titre seu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spcAft>
                <a:spcPts val="0"/>
              </a:spcAft>
              <a:defRPr>
                <a:solidFill>
                  <a:srgbClr val="FF6600"/>
                </a:solidFill>
                <a:latin typeface="Helvetica 75 Bold" panose="020B0804020202020204" pitchFamily="34" charset="0"/>
              </a:defRPr>
            </a:lvl1pPr>
          </a:lstStyle>
          <a:p>
            <a:r>
              <a:rPr lang="fr-FR" dirty="0"/>
              <a:t>Modifiez le titre</a:t>
            </a:r>
            <a:endParaRPr lang="en-US" dirty="0"/>
          </a:p>
        </p:txBody>
      </p:sp>
    </p:spTree>
    <p:extLst>
      <p:ext uri="{BB962C8B-B14F-4D97-AF65-F5344CB8AC3E}">
        <p14:creationId xmlns:p14="http://schemas.microsoft.com/office/powerpoint/2010/main" val="782481276"/>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14326" y="1181101"/>
            <a:ext cx="8515350" cy="3370262"/>
          </a:xfrm>
        </p:spPr>
        <p:txBody>
          <a:bodyPr/>
          <a:lstStyle>
            <a:lvl1pPr>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lvl6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a:p>
            <a:pPr lvl="5"/>
            <a:r>
              <a:rPr lang="en-GB" dirty="0"/>
              <a:t>Sixth level</a:t>
            </a:r>
          </a:p>
        </p:txBody>
      </p:sp>
      <p:sp>
        <p:nvSpPr>
          <p:cNvPr id="2" name="Title 1"/>
          <p:cNvSpPr>
            <a:spLocks noGrp="1"/>
          </p:cNvSpPr>
          <p:nvPr>
            <p:ph type="title" hasCustomPrompt="1"/>
          </p:nvPr>
        </p:nvSpPr>
        <p:spPr/>
        <p:txBody>
          <a:bodyPr/>
          <a:lstStyle>
            <a:lvl1pPr>
              <a:defRPr/>
            </a:lvl1pPr>
          </a:lstStyle>
          <a:p>
            <a:r>
              <a:rPr lang="en-US" dirty="0"/>
              <a:t>Click to edit title</a:t>
            </a:r>
            <a:endParaRPr lang="en-GB" dirty="0"/>
          </a:p>
        </p:txBody>
      </p:sp>
    </p:spTree>
    <p:extLst>
      <p:ext uri="{BB962C8B-B14F-4D97-AF65-F5344CB8AC3E}">
        <p14:creationId xmlns:p14="http://schemas.microsoft.com/office/powerpoint/2010/main" val="3291268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userDrawn="1">
  <p:cSld name="Sommair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44" y="339771"/>
            <a:ext cx="8470899" cy="4130675"/>
          </a:xfrm>
        </p:spPr>
        <p:txBody>
          <a:bodyPr/>
          <a:lstStyle>
            <a:lvl1pPr>
              <a:lnSpc>
                <a:spcPct val="85000"/>
              </a:lnSpc>
              <a:spcAft>
                <a:spcPts val="0"/>
              </a:spcAft>
              <a:defRPr sz="3000">
                <a:solidFill>
                  <a:srgbClr val="FF6600"/>
                </a:solidFill>
                <a:latin typeface="Helvetica 75 Bold" panose="020B0804020202020204" pitchFamily="34" charset="0"/>
              </a:defRPr>
            </a:lvl1pPr>
            <a:lvl2pPr marL="401638" marR="0" indent="-401638" algn="l" defTabSz="514350" rtl="0" eaLnBrk="1" fontAlgn="base" latinLnBrk="0" hangingPunct="1">
              <a:lnSpc>
                <a:spcPct val="85000"/>
              </a:lnSpc>
              <a:spcBef>
                <a:spcPct val="0"/>
              </a:spcBef>
              <a:spcAft>
                <a:spcPts val="0"/>
              </a:spcAft>
              <a:buClrTx/>
              <a:buSzTx/>
              <a:buFont typeface="+mj-lt"/>
              <a:buAutoNum type="arabicPeriod"/>
              <a:tabLst/>
              <a:defRPr lang="fr-FR" sz="3000" kern="1200" dirty="0" smtClean="0">
                <a:solidFill>
                  <a:schemeClr val="tx1"/>
                </a:solidFill>
                <a:latin typeface="Helvetica 75 Bold" panose="020B0804020202020204" pitchFamily="34" charset="0"/>
                <a:ea typeface="ＭＳ Ｐゴシック" pitchFamily="34" charset="-128"/>
                <a:cs typeface="+mn-cs"/>
              </a:defRPr>
            </a:lvl2pPr>
            <a:lvl3pPr marL="401638" indent="-401638">
              <a:lnSpc>
                <a:spcPct val="85000"/>
              </a:lnSpc>
              <a:spcAft>
                <a:spcPts val="800"/>
              </a:spcAft>
              <a:buFont typeface="+mj-lt"/>
              <a:buNone/>
              <a:defRPr sz="3000"/>
            </a:lvl3pPr>
            <a:lvl4pPr marL="401638" indent="-401638">
              <a:lnSpc>
                <a:spcPct val="85000"/>
              </a:lnSpc>
              <a:spcAft>
                <a:spcPts val="800"/>
              </a:spcAft>
              <a:buFont typeface="+mj-lt"/>
              <a:buNone/>
              <a:defRPr sz="3000"/>
            </a:lvl4pPr>
            <a:lvl5pPr marL="0" indent="0">
              <a:lnSpc>
                <a:spcPct val="85000"/>
              </a:lnSpc>
              <a:spcAft>
                <a:spcPts val="800"/>
              </a:spcAft>
              <a:buFont typeface="+mj-lt"/>
              <a:buNone/>
              <a:defRPr sz="3000"/>
            </a:lvl5pPr>
          </a:lstStyle>
          <a:p>
            <a:pPr lvl="0"/>
            <a:r>
              <a:rPr lang="fr-FR" dirty="0"/>
              <a:t>Modifiez le texte du masque</a:t>
            </a:r>
          </a:p>
          <a:p>
            <a:pPr lvl="1"/>
            <a:r>
              <a:rPr lang="fr-FR" dirty="0"/>
              <a:t>Deuxième niveau</a:t>
            </a:r>
          </a:p>
          <a:p>
            <a:pPr lvl="1"/>
            <a:r>
              <a:rPr lang="fr-FR" dirty="0"/>
              <a:t>Troisième niveau</a:t>
            </a:r>
          </a:p>
          <a:p>
            <a:pPr marL="401638" lvl="1" indent="-401638" algn="l" defTabSz="514350" rtl="0" eaLnBrk="1" fontAlgn="base" hangingPunct="1">
              <a:lnSpc>
                <a:spcPct val="90000"/>
              </a:lnSpc>
              <a:spcBef>
                <a:spcPct val="0"/>
              </a:spcBef>
              <a:spcAft>
                <a:spcPts val="400"/>
              </a:spcAft>
              <a:buFont typeface="+mj-lt"/>
              <a:buAutoNum type="arabicPeriod"/>
            </a:pPr>
            <a:r>
              <a:rPr lang="fr-FR" dirty="0"/>
              <a:t>Quatrième niveau</a:t>
            </a:r>
          </a:p>
          <a:p>
            <a:pPr marL="401638" marR="0" lvl="1" indent="-401638" algn="l" defTabSz="514350" rtl="0" eaLnBrk="1" fontAlgn="base" latinLnBrk="0" hangingPunct="1">
              <a:lnSpc>
                <a:spcPct val="90000"/>
              </a:lnSpc>
              <a:spcBef>
                <a:spcPct val="0"/>
              </a:spcBef>
              <a:spcAft>
                <a:spcPts val="400"/>
              </a:spcAft>
              <a:buClrTx/>
              <a:buSzTx/>
              <a:buFont typeface="+mj-lt"/>
              <a:buAutoNum type="arabicPeriod"/>
              <a:tabLst/>
              <a:defRPr/>
            </a:pPr>
            <a:r>
              <a:rPr lang="fr-FR" dirty="0"/>
              <a:t>Cinquième niveau</a:t>
            </a:r>
          </a:p>
          <a:p>
            <a:pPr marL="401638" lvl="1" indent="-401638" algn="l" defTabSz="514350" rtl="0" eaLnBrk="1" fontAlgn="base" hangingPunct="1">
              <a:lnSpc>
                <a:spcPct val="90000"/>
              </a:lnSpc>
              <a:spcBef>
                <a:spcPct val="0"/>
              </a:spcBef>
              <a:spcAft>
                <a:spcPts val="400"/>
              </a:spcAft>
              <a:buFont typeface="+mj-lt"/>
              <a:buAutoNum type="arabicPeriod"/>
            </a:pPr>
            <a:endParaRPr lang="fr-FR" dirty="0"/>
          </a:p>
        </p:txBody>
      </p:sp>
    </p:spTree>
    <p:extLst>
      <p:ext uri="{BB962C8B-B14F-4D97-AF65-F5344CB8AC3E}">
        <p14:creationId xmlns:p14="http://schemas.microsoft.com/office/powerpoint/2010/main" val="3630879404"/>
      </p:ext>
    </p:extLst>
  </p:cSld>
  <p:clrMapOvr>
    <a:masterClrMapping/>
  </p:clrMapOvr>
  <p:transition spd="med">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type="tx">
  <p:cSld name="Ecouter 0">
    <p:spTree>
      <p:nvGrpSpPr>
        <p:cNvPr id="1" name=""/>
        <p:cNvGrpSpPr/>
        <p:nvPr/>
      </p:nvGrpSpPr>
      <p:grpSpPr>
        <a:xfrm>
          <a:off x="0" y="0"/>
          <a:ext cx="0" cy="0"/>
          <a:chOff x="0" y="0"/>
          <a:chExt cx="0" cy="0"/>
        </a:xfrm>
      </p:grpSpPr>
      <p:sp>
        <p:nvSpPr>
          <p:cNvPr id="2" name="Shape 1037"/>
          <p:cNvSpPr>
            <a:spLocks noGrp="1"/>
          </p:cNvSpPr>
          <p:nvPr>
            <p:ph type="sldNum" sz="quarter" idx="10"/>
          </p:nvPr>
        </p:nvSpPr>
        <p:spPr bwMode="auto">
          <a:xfrm>
            <a:off x="258763" y="4826000"/>
            <a:ext cx="244475" cy="21907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vert="horz" wrap="square" lIns="45719" tIns="45719" rIns="45719" bIns="45719" numCol="1" anchor="ctr" anchorCtr="0" compatLnSpc="1">
            <a:prstTxWarp prst="textNoShape">
              <a:avLst/>
            </a:prstTxWarp>
          </a:bodyPr>
          <a:lstStyle>
            <a:lvl1pPr defTabSz="911225" fontAlgn="auto">
              <a:lnSpc>
                <a:spcPct val="85000"/>
              </a:lnSpc>
              <a:spcBef>
                <a:spcPts val="1100"/>
              </a:spcBef>
              <a:spcAft>
                <a:spcPts val="0"/>
              </a:spcAft>
              <a:defRPr sz="800">
                <a:latin typeface="Helvetica" charset="0"/>
                <a:cs typeface="+mn-cs"/>
                <a:sym typeface="Helvetica" charset="0"/>
              </a:defRPr>
            </a:lvl1pPr>
          </a:lstStyle>
          <a:p>
            <a:pPr>
              <a:defRPr/>
            </a:pPr>
            <a:fld id="{66F546BE-B932-4B12-A14C-00375C2B8AC9}" type="slidenum">
              <a:rPr lang="fr-FR" altLang="fr-FR"/>
              <a:pPr>
                <a:defRPr/>
              </a:pPr>
              <a:t>‹#›</a:t>
            </a:fld>
            <a:endParaRPr lang="fr-FR" altLang="fr-FR"/>
          </a:p>
        </p:txBody>
      </p:sp>
    </p:spTree>
    <p:extLst>
      <p:ext uri="{BB962C8B-B14F-4D97-AF65-F5344CB8AC3E}">
        <p14:creationId xmlns:p14="http://schemas.microsoft.com/office/powerpoint/2010/main" val="4282474953"/>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type="obj">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339725" y="339725"/>
            <a:ext cx="8470900" cy="623888"/>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339726" y="1304924"/>
            <a:ext cx="8470899" cy="3165475"/>
          </a:xfrm>
        </p:spPr>
        <p:txBody>
          <a:bodyPr/>
          <a:lstStyle>
            <a:lvl1pPr>
              <a:lnSpc>
                <a:spcPct val="90000"/>
              </a:lnSpc>
              <a:spcAft>
                <a:spcPts val="800"/>
              </a:spcAft>
              <a:defRPr sz="1400" baseline="0">
                <a:solidFill>
                  <a:srgbClr val="FF6600"/>
                </a:solidFill>
                <a:latin typeface="Helvetica 75 Bold" panose="020B0804020202020204" pitchFamily="34" charset="0"/>
              </a:defRPr>
            </a:lvl1pPr>
            <a:lvl2pPr>
              <a:lnSpc>
                <a:spcPct val="90000"/>
              </a:lnSpc>
              <a:spcAft>
                <a:spcPts val="800"/>
              </a:spcAft>
              <a:defRPr sz="1400">
                <a:latin typeface="Helvetica 75 Bold" panose="020B0804020202020204" pitchFamily="34" charset="0"/>
              </a:defRPr>
            </a:lvl2pPr>
            <a:lvl3pPr>
              <a:lnSpc>
                <a:spcPct val="90000"/>
              </a:lnSpc>
              <a:spcAft>
                <a:spcPts val="800"/>
              </a:spcAft>
              <a:defRPr sz="1400">
                <a:latin typeface="Helvetica 75 Bold" panose="020B0804020202020204" pitchFamily="34" charset="0"/>
              </a:defRPr>
            </a:lvl3pPr>
            <a:lvl4pPr>
              <a:lnSpc>
                <a:spcPct val="90000"/>
              </a:lnSpc>
              <a:spcAft>
                <a:spcPts val="800"/>
              </a:spcAft>
              <a:defRPr sz="1400">
                <a:latin typeface="Helvetica 75 Bold" panose="020B0804020202020204" pitchFamily="34" charset="0"/>
              </a:defRPr>
            </a:lvl4pPr>
            <a:lvl5pPr>
              <a:lnSpc>
                <a:spcPct val="90000"/>
              </a:lnSpc>
              <a:spcAft>
                <a:spcPts val="800"/>
              </a:spcAft>
              <a:defRPr sz="1400">
                <a:latin typeface="Helvetica 75 Bold" panose="020B08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0421081"/>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type="blank">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8884446"/>
      </p:ext>
    </p:extLst>
  </p:cSld>
  <p:clrMapOvr>
    <a:masterClrMapping/>
  </p:clrMapOvr>
  <p:transition spd="med">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userDrawn="1">
  <p:cSld name="Titre et 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9" y="1304927"/>
            <a:ext cx="8470900" cy="3165475"/>
          </a:xfrm>
        </p:spPr>
        <p:txBody>
          <a:bodyPr/>
          <a:lstStyle>
            <a:lvl1pPr>
              <a:lnSpc>
                <a:spcPct val="85000"/>
              </a:lnSpc>
              <a:spcAft>
                <a:spcPts val="2400"/>
              </a:spcAft>
              <a:defRPr sz="3001" baseline="0">
                <a:solidFill>
                  <a:schemeClr val="tx1"/>
                </a:solidFill>
                <a:latin typeface="Helvetica 75 Bold" panose="020B0804020202020204" pitchFamily="34" charset="0"/>
              </a:defRPr>
            </a:lvl1pPr>
            <a:lvl2pPr>
              <a:lnSpc>
                <a:spcPct val="90000"/>
              </a:lnSpc>
              <a:spcAft>
                <a:spcPts val="800"/>
              </a:spcAft>
              <a:defRPr sz="1401">
                <a:solidFill>
                  <a:schemeClr val="tx1"/>
                </a:solidFill>
                <a:latin typeface="Helvetica 75 Bold" panose="020B0804020202020204" pitchFamily="34" charset="0"/>
              </a:defRPr>
            </a:lvl2pPr>
            <a:lvl3pPr>
              <a:lnSpc>
                <a:spcPct val="90000"/>
              </a:lnSpc>
              <a:spcAft>
                <a:spcPts val="800"/>
              </a:spcAft>
              <a:defRPr sz="1401">
                <a:solidFill>
                  <a:schemeClr val="tx1"/>
                </a:solidFill>
                <a:latin typeface="Helvetica 75 Bold" panose="020B0804020202020204" pitchFamily="34" charset="0"/>
              </a:defRPr>
            </a:lvl3pPr>
            <a:lvl4pPr>
              <a:lnSpc>
                <a:spcPct val="90000"/>
              </a:lnSpc>
              <a:spcAft>
                <a:spcPts val="800"/>
              </a:spcAft>
              <a:defRPr sz="1401">
                <a:solidFill>
                  <a:schemeClr val="tx1"/>
                </a:solidFill>
                <a:latin typeface="Helvetica 75 Bold" panose="020B0804020202020204" pitchFamily="34" charset="0"/>
              </a:defRPr>
            </a:lvl4pPr>
            <a:lvl5pPr>
              <a:lnSpc>
                <a:spcPct val="90000"/>
              </a:lnSpc>
              <a:spcAft>
                <a:spcPts val="800"/>
              </a:spcAft>
              <a:defRPr sz="1401">
                <a:solidFill>
                  <a:schemeClr val="tx1"/>
                </a:solidFill>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5" name="Title 1"/>
          <p:cNvSpPr>
            <a:spLocks noGrp="1"/>
          </p:cNvSpPr>
          <p:nvPr>
            <p:ph type="title" hasCustomPrompt="1"/>
          </p:nvPr>
        </p:nvSpPr>
        <p:spPr>
          <a:xfrm>
            <a:off x="339725" y="339725"/>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Tree>
    <p:extLst>
      <p:ext uri="{BB962C8B-B14F-4D97-AF65-F5344CB8AC3E}">
        <p14:creationId xmlns:p14="http://schemas.microsoft.com/office/powerpoint/2010/main" val="1089888137"/>
      </p:ext>
    </p:extLst>
  </p:cSld>
  <p:clrMapOvr>
    <a:masterClrMapping/>
  </p:clrMapOvr>
  <p:transition spd="med">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Titre de la présentation">
    <p:spTree>
      <p:nvGrpSpPr>
        <p:cNvPr id="1" name=""/>
        <p:cNvGrpSpPr/>
        <p:nvPr/>
      </p:nvGrpSpPr>
      <p:grpSpPr>
        <a:xfrm>
          <a:off x="0" y="0"/>
          <a:ext cx="0" cy="0"/>
          <a:chOff x="0" y="0"/>
          <a:chExt cx="0" cy="0"/>
        </a:xfrm>
      </p:grpSpPr>
      <p:sp>
        <p:nvSpPr>
          <p:cNvPr id="15" name="Rectangle 14"/>
          <p:cNvSpPr/>
          <p:nvPr userDrawn="1"/>
        </p:nvSpPr>
        <p:spPr>
          <a:xfrm>
            <a:off x="167951" y="4469074"/>
            <a:ext cx="4237362" cy="483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000000"/>
              </a:solidFill>
            </a:endParaRPr>
          </a:p>
        </p:txBody>
      </p:sp>
      <p:pic>
        <p:nvPicPr>
          <p:cNvPr id="16" name="Image 15" descr="ORANGE_OBS_LOGO_Lockup_Right_black_text_rgb_ENGLISH.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67951" y="4732695"/>
            <a:ext cx="774693" cy="281601"/>
          </a:xfrm>
          <a:prstGeom prst="rect">
            <a:avLst/>
          </a:prstGeom>
        </p:spPr>
      </p:pic>
      <p:pic>
        <p:nvPicPr>
          <p:cNvPr id="1026"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341504" y="4779570"/>
            <a:ext cx="649764" cy="2347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13859551"/>
      </p:ext>
    </p:extLst>
  </p:cSld>
  <p:clrMapOvr>
    <a:masterClrMapping/>
  </p:clrMapOvr>
  <p:transition spd="med">
    <p:fade/>
  </p:transition>
  <p:hf sldNum="0" hdr="0" ftr="0"/>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0"/>
              </a:spcAft>
              <a:defRPr sz="3000">
                <a:solidFill>
                  <a:srgbClr val="FF6600"/>
                </a:solidFill>
                <a:latin typeface="Helvetica 75 Bold" panose="020B0804020202020204" pitchFamily="34" charset="0"/>
              </a:defRPr>
            </a:lvl1pPr>
            <a:lvl2pPr marL="401638" marR="0" indent="-401638" algn="l" defTabSz="514350" rtl="0" eaLnBrk="1" fontAlgn="base" latinLnBrk="0" hangingPunct="1">
              <a:lnSpc>
                <a:spcPct val="85000"/>
              </a:lnSpc>
              <a:spcBef>
                <a:spcPct val="0"/>
              </a:spcBef>
              <a:spcAft>
                <a:spcPts val="0"/>
              </a:spcAft>
              <a:buClrTx/>
              <a:buSzTx/>
              <a:buFont typeface="+mj-lt"/>
              <a:buAutoNum type="arabicPeriod"/>
              <a:tabLst/>
              <a:defRPr lang="fr-FR" sz="3000" kern="1200" dirty="0" smtClean="0">
                <a:solidFill>
                  <a:schemeClr val="tx1"/>
                </a:solidFill>
                <a:latin typeface="Helvetica 75 Bold" panose="020B0804020202020204" pitchFamily="34" charset="0"/>
                <a:ea typeface="ＭＳ Ｐゴシック" pitchFamily="34" charset="-128"/>
                <a:cs typeface="+mn-cs"/>
              </a:defRPr>
            </a:lvl2pPr>
            <a:lvl3pPr marL="401638" indent="-401638">
              <a:lnSpc>
                <a:spcPct val="85000"/>
              </a:lnSpc>
              <a:spcAft>
                <a:spcPts val="800"/>
              </a:spcAft>
              <a:buFont typeface="+mj-lt"/>
              <a:buNone/>
              <a:defRPr sz="3000"/>
            </a:lvl3pPr>
            <a:lvl4pPr marL="401638" indent="-401638">
              <a:lnSpc>
                <a:spcPct val="85000"/>
              </a:lnSpc>
              <a:spcAft>
                <a:spcPts val="800"/>
              </a:spcAft>
              <a:buFont typeface="+mj-lt"/>
              <a:buNone/>
              <a:defRPr sz="3000"/>
            </a:lvl4pPr>
            <a:lvl5pPr marL="0" indent="0">
              <a:lnSpc>
                <a:spcPct val="85000"/>
              </a:lnSpc>
              <a:spcAft>
                <a:spcPts val="800"/>
              </a:spcAft>
              <a:buFont typeface="+mj-lt"/>
              <a:buNone/>
              <a:defRPr sz="3000"/>
            </a:lvl5pPr>
          </a:lstStyle>
          <a:p>
            <a:pPr lvl="0"/>
            <a:r>
              <a:rPr lang="fr-FR" dirty="0"/>
              <a:t>Modifiez le texte du masque</a:t>
            </a:r>
          </a:p>
          <a:p>
            <a:pPr lvl="1"/>
            <a:r>
              <a:rPr lang="fr-FR" dirty="0"/>
              <a:t>Deuxième niveau</a:t>
            </a:r>
          </a:p>
          <a:p>
            <a:pPr lvl="1"/>
            <a:r>
              <a:rPr lang="fr-FR" dirty="0"/>
              <a:t>Troisième niveau</a:t>
            </a:r>
          </a:p>
          <a:p>
            <a:pPr marL="401638" lvl="1" indent="-401638" algn="l" defTabSz="514350" rtl="0" eaLnBrk="1" fontAlgn="base" hangingPunct="1">
              <a:lnSpc>
                <a:spcPct val="90000"/>
              </a:lnSpc>
              <a:spcBef>
                <a:spcPct val="0"/>
              </a:spcBef>
              <a:spcAft>
                <a:spcPts val="400"/>
              </a:spcAft>
              <a:buFont typeface="+mj-lt"/>
              <a:buAutoNum type="arabicPeriod"/>
            </a:pPr>
            <a:r>
              <a:rPr lang="fr-FR" dirty="0"/>
              <a:t>Quatrième niveau</a:t>
            </a:r>
          </a:p>
          <a:p>
            <a:pPr marL="401638" marR="0" lvl="1" indent="-401638" algn="l" defTabSz="514350" rtl="0" eaLnBrk="1" fontAlgn="base" latinLnBrk="0" hangingPunct="1">
              <a:lnSpc>
                <a:spcPct val="90000"/>
              </a:lnSpc>
              <a:spcBef>
                <a:spcPct val="0"/>
              </a:spcBef>
              <a:spcAft>
                <a:spcPts val="400"/>
              </a:spcAft>
              <a:buClrTx/>
              <a:buSzTx/>
              <a:buFont typeface="+mj-lt"/>
              <a:buAutoNum type="arabicPeriod"/>
              <a:tabLst/>
              <a:defRPr/>
            </a:pPr>
            <a:r>
              <a:rPr lang="fr-FR" dirty="0"/>
              <a:t>Cinquième niveau</a:t>
            </a:r>
          </a:p>
          <a:p>
            <a:pPr marL="401638" lvl="1" indent="-401638" algn="l" defTabSz="514350" rtl="0" eaLnBrk="1" fontAlgn="base" hangingPunct="1">
              <a:lnSpc>
                <a:spcPct val="90000"/>
              </a:lnSpc>
              <a:spcBef>
                <a:spcPct val="0"/>
              </a:spcBef>
              <a:spcAft>
                <a:spcPts val="400"/>
              </a:spcAft>
              <a:buFont typeface="+mj-lt"/>
              <a:buAutoNum type="arabicPeriod"/>
            </a:pPr>
            <a:endParaRPr lang="fr-FR" dirty="0"/>
          </a:p>
        </p:txBody>
      </p:sp>
    </p:spTree>
    <p:extLst>
      <p:ext uri="{BB962C8B-B14F-4D97-AF65-F5344CB8AC3E}">
        <p14:creationId xmlns:p14="http://schemas.microsoft.com/office/powerpoint/2010/main" val="2468930857"/>
      </p:ext>
    </p:extLst>
  </p:cSld>
  <p:clrMapOvr>
    <a:masterClrMapping/>
  </p:clrMapOvr>
  <p:transition spd="med">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339725"/>
            <a:ext cx="8470900" cy="623888"/>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
        <p:nvSpPr>
          <p:cNvPr id="3" name="Content Placeholder 2"/>
          <p:cNvSpPr>
            <a:spLocks noGrp="1"/>
          </p:cNvSpPr>
          <p:nvPr>
            <p:ph idx="1" hasCustomPrompt="1"/>
          </p:nvPr>
        </p:nvSpPr>
        <p:spPr>
          <a:xfrm>
            <a:off x="339726" y="1304924"/>
            <a:ext cx="8470899" cy="3165475"/>
          </a:xfrm>
        </p:spPr>
        <p:txBody>
          <a:bodyPr/>
          <a:lstStyle>
            <a:lvl1pPr>
              <a:lnSpc>
                <a:spcPct val="90000"/>
              </a:lnSpc>
              <a:spcAft>
                <a:spcPts val="800"/>
              </a:spcAft>
              <a:defRPr sz="1400" baseline="0">
                <a:solidFill>
                  <a:srgbClr val="FF6600"/>
                </a:solidFill>
                <a:latin typeface="Helvetica 75 Bold" panose="020B0804020202020204" pitchFamily="34" charset="0"/>
              </a:defRPr>
            </a:lvl1pPr>
            <a:lvl2pPr>
              <a:lnSpc>
                <a:spcPct val="90000"/>
              </a:lnSpc>
              <a:spcAft>
                <a:spcPts val="800"/>
              </a:spcAft>
              <a:defRPr sz="1400">
                <a:latin typeface="Helvetica 75 Bold" panose="020B0804020202020204" pitchFamily="34" charset="0"/>
              </a:defRPr>
            </a:lvl2pPr>
            <a:lvl3pPr>
              <a:lnSpc>
                <a:spcPct val="90000"/>
              </a:lnSpc>
              <a:spcAft>
                <a:spcPts val="800"/>
              </a:spcAft>
              <a:defRPr sz="1400">
                <a:latin typeface="Helvetica 75 Bold" panose="020B0804020202020204" pitchFamily="34" charset="0"/>
              </a:defRPr>
            </a:lvl3pPr>
            <a:lvl4pPr>
              <a:lnSpc>
                <a:spcPct val="90000"/>
              </a:lnSpc>
              <a:spcAft>
                <a:spcPts val="800"/>
              </a:spcAft>
              <a:defRPr sz="1400">
                <a:latin typeface="Helvetica 75 Bold" panose="020B0804020202020204" pitchFamily="34" charset="0"/>
              </a:defRPr>
            </a:lvl4pPr>
            <a:lvl5pPr>
              <a:lnSpc>
                <a:spcPct val="90000"/>
              </a:lnSpc>
              <a:spcAft>
                <a:spcPts val="800"/>
              </a:spcAft>
              <a:defRPr sz="1400">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2946155492"/>
      </p:ext>
    </p:extLst>
  </p:cSld>
  <p:clrMapOvr>
    <a:masterClrMapping/>
  </p:clrMapOvr>
  <p:transition spd="med">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type="obj" preserve="1">
  <p:cSld name="Deux contenu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339724"/>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
        <p:nvSpPr>
          <p:cNvPr id="3" name="Content Placeholder 2"/>
          <p:cNvSpPr>
            <a:spLocks noGrp="1"/>
          </p:cNvSpPr>
          <p:nvPr>
            <p:ph idx="1" hasCustomPrompt="1"/>
          </p:nvPr>
        </p:nvSpPr>
        <p:spPr>
          <a:xfrm>
            <a:off x="339724" y="1304925"/>
            <a:ext cx="4065589" cy="3165474"/>
          </a:xfrm>
        </p:spPr>
        <p:txBody>
          <a:bodyPr/>
          <a:lstStyle>
            <a:lvl1pPr>
              <a:lnSpc>
                <a:spcPct val="90000"/>
              </a:lnSpc>
              <a:spcAft>
                <a:spcPts val="800"/>
              </a:spcAft>
              <a:defRPr baseline="0">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Content Placeholder 2"/>
          <p:cNvSpPr>
            <a:spLocks noGrp="1"/>
          </p:cNvSpPr>
          <p:nvPr>
            <p:ph idx="10" hasCustomPrompt="1"/>
          </p:nvPr>
        </p:nvSpPr>
        <p:spPr>
          <a:xfrm>
            <a:off x="4738688" y="1304925"/>
            <a:ext cx="4065589" cy="3165474"/>
          </a:xfrm>
        </p:spPr>
        <p:txBody>
          <a:bodyPr/>
          <a:lstStyle>
            <a:lvl1pPr>
              <a:lnSpc>
                <a:spcPct val="90000"/>
              </a:lnSpc>
              <a:spcAft>
                <a:spcPts val="800"/>
              </a:spcAft>
              <a:defRPr baseline="0">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148090207"/>
      </p:ext>
    </p:extLst>
  </p:cSld>
  <p:clrMapOvr>
    <a:masterClrMapping/>
  </p:clrMapOvr>
  <p:transition spd="med">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Titre et 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1304925"/>
            <a:ext cx="8470899" cy="3165475"/>
          </a:xfrm>
        </p:spPr>
        <p:txBody>
          <a:bodyPr/>
          <a:lstStyle>
            <a:lvl1pPr>
              <a:lnSpc>
                <a:spcPct val="85000"/>
              </a:lnSpc>
              <a:spcAft>
                <a:spcPts val="2400"/>
              </a:spcAft>
              <a:defRPr sz="3000" baseline="0">
                <a:solidFill>
                  <a:schemeClr val="tx1"/>
                </a:solidFill>
                <a:latin typeface="Helvetica 75 Bold" panose="020B0804020202020204" pitchFamily="34" charset="0"/>
              </a:defRPr>
            </a:lvl1pPr>
            <a:lvl2pPr>
              <a:lnSpc>
                <a:spcPct val="90000"/>
              </a:lnSpc>
              <a:spcAft>
                <a:spcPts val="800"/>
              </a:spcAft>
              <a:defRPr sz="1400">
                <a:solidFill>
                  <a:schemeClr val="tx1"/>
                </a:solidFill>
                <a:latin typeface="Helvetica 75 Bold" panose="020B0804020202020204" pitchFamily="34" charset="0"/>
              </a:defRPr>
            </a:lvl2pPr>
            <a:lvl3pPr>
              <a:lnSpc>
                <a:spcPct val="90000"/>
              </a:lnSpc>
              <a:spcAft>
                <a:spcPts val="800"/>
              </a:spcAft>
              <a:defRPr sz="1400">
                <a:solidFill>
                  <a:schemeClr val="tx1"/>
                </a:solidFill>
                <a:latin typeface="Helvetica 75 Bold" panose="020B0804020202020204" pitchFamily="34" charset="0"/>
              </a:defRPr>
            </a:lvl3pPr>
            <a:lvl4pPr>
              <a:lnSpc>
                <a:spcPct val="90000"/>
              </a:lnSpc>
              <a:spcAft>
                <a:spcPts val="800"/>
              </a:spcAft>
              <a:defRPr sz="1400">
                <a:solidFill>
                  <a:schemeClr val="tx1"/>
                </a:solidFill>
                <a:latin typeface="Helvetica 75 Bold" panose="020B0804020202020204" pitchFamily="34" charset="0"/>
              </a:defRPr>
            </a:lvl4pPr>
            <a:lvl5pPr>
              <a:lnSpc>
                <a:spcPct val="90000"/>
              </a:lnSpc>
              <a:spcAft>
                <a:spcPts val="800"/>
              </a:spcAft>
              <a:defRPr sz="1400">
                <a:solidFill>
                  <a:schemeClr val="tx1"/>
                </a:solidFill>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5" name="Title 1"/>
          <p:cNvSpPr>
            <a:spLocks noGrp="1"/>
          </p:cNvSpPr>
          <p:nvPr>
            <p:ph type="title" hasCustomPrompt="1"/>
          </p:nvPr>
        </p:nvSpPr>
        <p:spPr>
          <a:xfrm>
            <a:off x="339725" y="339724"/>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Tree>
    <p:extLst>
      <p:ext uri="{BB962C8B-B14F-4D97-AF65-F5344CB8AC3E}">
        <p14:creationId xmlns:p14="http://schemas.microsoft.com/office/powerpoint/2010/main" val="3991391247"/>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2.xml"/><Relationship Id="rId3" Type="http://schemas.openxmlformats.org/officeDocument/2006/relationships/slideLayout" Target="../slideLayouts/slideLayout97.xml"/><Relationship Id="rId7" Type="http://schemas.openxmlformats.org/officeDocument/2006/relationships/slideLayout" Target="../slideLayouts/slideLayout101.xml"/><Relationship Id="rId2" Type="http://schemas.openxmlformats.org/officeDocument/2006/relationships/slideLayout" Target="../slideLayouts/slideLayout96.xml"/><Relationship Id="rId1" Type="http://schemas.openxmlformats.org/officeDocument/2006/relationships/slideLayout" Target="../slideLayouts/slideLayout95.xml"/><Relationship Id="rId6" Type="http://schemas.openxmlformats.org/officeDocument/2006/relationships/slideLayout" Target="../slideLayouts/slideLayout100.xml"/><Relationship Id="rId5" Type="http://schemas.openxmlformats.org/officeDocument/2006/relationships/slideLayout" Target="../slideLayouts/slideLayout99.xml"/><Relationship Id="rId10" Type="http://schemas.openxmlformats.org/officeDocument/2006/relationships/theme" Target="../theme/theme10.xml"/><Relationship Id="rId4" Type="http://schemas.openxmlformats.org/officeDocument/2006/relationships/slideLayout" Target="../slideLayouts/slideLayout98.xml"/><Relationship Id="rId9" Type="http://schemas.openxmlformats.org/officeDocument/2006/relationships/slideLayout" Target="../slideLayouts/slideLayout10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theme" Target="../theme/theme2.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5" Type="http://schemas.openxmlformats.org/officeDocument/2006/relationships/slideLayout" Target="../slideLayouts/slideLayout23.xml"/><Relationship Id="rId10" Type="http://schemas.openxmlformats.org/officeDocument/2006/relationships/theme" Target="../theme/theme3.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5.xml"/><Relationship Id="rId3" Type="http://schemas.openxmlformats.org/officeDocument/2006/relationships/slideLayout" Target="../slideLayouts/slideLayout30.xml"/><Relationship Id="rId7" Type="http://schemas.openxmlformats.org/officeDocument/2006/relationships/slideLayout" Target="../slideLayouts/slideLayout34.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5" Type="http://schemas.openxmlformats.org/officeDocument/2006/relationships/slideLayout" Target="../slideLayouts/slideLayout32.xml"/><Relationship Id="rId10" Type="http://schemas.openxmlformats.org/officeDocument/2006/relationships/theme" Target="../theme/theme4.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theme" Target="../theme/theme5.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5.xml"/><Relationship Id="rId3" Type="http://schemas.openxmlformats.org/officeDocument/2006/relationships/slideLayout" Target="../slideLayouts/slideLayout50.xml"/><Relationship Id="rId7" Type="http://schemas.openxmlformats.org/officeDocument/2006/relationships/slideLayout" Target="../slideLayouts/slideLayout54.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5" Type="http://schemas.openxmlformats.org/officeDocument/2006/relationships/slideLayout" Target="../slideLayouts/slideLayout52.xml"/><Relationship Id="rId10" Type="http://schemas.openxmlformats.org/officeDocument/2006/relationships/theme" Target="../theme/theme6.xml"/><Relationship Id="rId4" Type="http://schemas.openxmlformats.org/officeDocument/2006/relationships/slideLayout" Target="../slideLayouts/slideLayout51.xml"/><Relationship Id="rId9" Type="http://schemas.openxmlformats.org/officeDocument/2006/relationships/slideLayout" Target="../slideLayouts/slideLayout5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theme" Target="../theme/theme7.xml"/><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slideLayout" Target="../slideLayouts/slideLayout68.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76.xml"/><Relationship Id="rId13" Type="http://schemas.openxmlformats.org/officeDocument/2006/relationships/theme" Target="../theme/theme8.xml"/><Relationship Id="rId3" Type="http://schemas.openxmlformats.org/officeDocument/2006/relationships/slideLayout" Target="../slideLayouts/slideLayout71.xml"/><Relationship Id="rId7" Type="http://schemas.openxmlformats.org/officeDocument/2006/relationships/slideLayout" Target="../slideLayouts/slideLayout75.xml"/><Relationship Id="rId12" Type="http://schemas.openxmlformats.org/officeDocument/2006/relationships/slideLayout" Target="../slideLayouts/slideLayout80.xml"/><Relationship Id="rId2" Type="http://schemas.openxmlformats.org/officeDocument/2006/relationships/slideLayout" Target="../slideLayouts/slideLayout70.xml"/><Relationship Id="rId1" Type="http://schemas.openxmlformats.org/officeDocument/2006/relationships/slideLayout" Target="../slideLayouts/slideLayout69.xml"/><Relationship Id="rId6" Type="http://schemas.openxmlformats.org/officeDocument/2006/relationships/slideLayout" Target="../slideLayouts/slideLayout74.xml"/><Relationship Id="rId11" Type="http://schemas.openxmlformats.org/officeDocument/2006/relationships/slideLayout" Target="../slideLayouts/slideLayout79.xml"/><Relationship Id="rId5" Type="http://schemas.openxmlformats.org/officeDocument/2006/relationships/slideLayout" Target="../slideLayouts/slideLayout73.xml"/><Relationship Id="rId10" Type="http://schemas.openxmlformats.org/officeDocument/2006/relationships/slideLayout" Target="../slideLayouts/slideLayout78.xml"/><Relationship Id="rId4" Type="http://schemas.openxmlformats.org/officeDocument/2006/relationships/slideLayout" Target="../slideLayouts/slideLayout72.xml"/><Relationship Id="rId9" Type="http://schemas.openxmlformats.org/officeDocument/2006/relationships/slideLayout" Target="../slideLayouts/slideLayout77.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88.xml"/><Relationship Id="rId13" Type="http://schemas.openxmlformats.org/officeDocument/2006/relationships/slideLayout" Target="../slideLayouts/slideLayout93.xml"/><Relationship Id="rId3" Type="http://schemas.openxmlformats.org/officeDocument/2006/relationships/slideLayout" Target="../slideLayouts/slideLayout83.xml"/><Relationship Id="rId7" Type="http://schemas.openxmlformats.org/officeDocument/2006/relationships/slideLayout" Target="../slideLayouts/slideLayout87.xml"/><Relationship Id="rId12" Type="http://schemas.openxmlformats.org/officeDocument/2006/relationships/slideLayout" Target="../slideLayouts/slideLayout92.xml"/><Relationship Id="rId2" Type="http://schemas.openxmlformats.org/officeDocument/2006/relationships/slideLayout" Target="../slideLayouts/slideLayout82.xml"/><Relationship Id="rId1" Type="http://schemas.openxmlformats.org/officeDocument/2006/relationships/slideLayout" Target="../slideLayouts/slideLayout81.xml"/><Relationship Id="rId6" Type="http://schemas.openxmlformats.org/officeDocument/2006/relationships/slideLayout" Target="../slideLayouts/slideLayout86.xml"/><Relationship Id="rId11" Type="http://schemas.openxmlformats.org/officeDocument/2006/relationships/slideLayout" Target="../slideLayouts/slideLayout91.xml"/><Relationship Id="rId5" Type="http://schemas.openxmlformats.org/officeDocument/2006/relationships/slideLayout" Target="../slideLayouts/slideLayout85.xml"/><Relationship Id="rId15" Type="http://schemas.openxmlformats.org/officeDocument/2006/relationships/theme" Target="../theme/theme9.xml"/><Relationship Id="rId10" Type="http://schemas.openxmlformats.org/officeDocument/2006/relationships/slideLayout" Target="../slideLayouts/slideLayout90.xml"/><Relationship Id="rId4" Type="http://schemas.openxmlformats.org/officeDocument/2006/relationships/slideLayout" Target="../slideLayouts/slideLayout84.xml"/><Relationship Id="rId9" Type="http://schemas.openxmlformats.org/officeDocument/2006/relationships/slideLayout" Target="../slideLayouts/slideLayout89.xml"/><Relationship Id="rId14" Type="http://schemas.openxmlformats.org/officeDocument/2006/relationships/slideLayout" Target="../slideLayouts/slideLayout9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13200" y="268288"/>
            <a:ext cx="8516475" cy="741362"/>
          </a:xfrm>
          <a:prstGeom prst="rect">
            <a:avLst/>
          </a:prstGeom>
        </p:spPr>
        <p:txBody>
          <a:bodyPr vert="horz" lIns="0" tIns="0" rIns="0" bIns="0" rtlCol="0" anchor="t" anchorCtr="0">
            <a:noAutofit/>
          </a:bodyPr>
          <a:lstStyle/>
          <a:p>
            <a:r>
              <a:rPr lang="en-US" dirty="0"/>
              <a:t>Click to edit title</a:t>
            </a:r>
            <a:endParaRPr lang="en-GB" dirty="0"/>
          </a:p>
        </p:txBody>
      </p:sp>
      <p:sp>
        <p:nvSpPr>
          <p:cNvPr id="3" name="Text Placeholder 2"/>
          <p:cNvSpPr>
            <a:spLocks noGrp="1"/>
          </p:cNvSpPr>
          <p:nvPr>
            <p:ph type="body" idx="1"/>
          </p:nvPr>
        </p:nvSpPr>
        <p:spPr>
          <a:xfrm>
            <a:off x="313200" y="1181100"/>
            <a:ext cx="8516475" cy="3370263"/>
          </a:xfrm>
          <a:prstGeom prst="rect">
            <a:avLst/>
          </a:prstGeom>
        </p:spPr>
        <p:txBody>
          <a:bodyPr vert="horz" lIns="0" tIns="0" rIns="0" bIns="0" rtlCol="0">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a:p>
            <a:pPr lvl="5"/>
            <a:r>
              <a:rPr lang="en-GB" dirty="0"/>
              <a:t>Sixth level</a:t>
            </a:r>
          </a:p>
        </p:txBody>
      </p:sp>
      <p:sp>
        <p:nvSpPr>
          <p:cNvPr id="9" name="Text Placeholder 10"/>
          <p:cNvSpPr txBox="1">
            <a:spLocks/>
          </p:cNvSpPr>
          <p:nvPr/>
        </p:nvSpPr>
        <p:spPr>
          <a:xfrm>
            <a:off x="94534" y="4725505"/>
            <a:ext cx="275010" cy="334961"/>
          </a:xfrm>
          <a:prstGeom prst="rect">
            <a:avLst/>
          </a:prstGeom>
        </p:spPr>
        <p:txBody>
          <a:bodyPr wrap="square" lIns="720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5000"/>
              </a:lnSpc>
              <a:spcAft>
                <a:spcPts val="1200"/>
              </a:spcAft>
              <a:buClr>
                <a:srgbClr val="FFFFFF"/>
              </a:buClr>
              <a:defRPr/>
            </a:pPr>
            <a:fld id="{8702007A-2642-4DC4-A457-FD791426C840}" type="slidenum">
              <a:rPr lang="en-GB" sz="800">
                <a:solidFill>
                  <a:srgbClr val="000000"/>
                </a:solidFill>
                <a:latin typeface="Helvetica 75 Bold" panose="020B0804020202020204" pitchFamily="34" charset="0"/>
              </a:rPr>
              <a:pPr>
                <a:lnSpc>
                  <a:spcPct val="85000"/>
                </a:lnSpc>
                <a:spcAft>
                  <a:spcPts val="1200"/>
                </a:spcAft>
                <a:buClr>
                  <a:srgbClr val="FFFFFF"/>
                </a:buClr>
                <a:defRPr/>
              </a:pPr>
              <a:t>‹#›</a:t>
            </a:fld>
            <a:endParaRPr lang="en-GB" sz="800">
              <a:solidFill>
                <a:srgbClr val="000000"/>
              </a:solidFill>
              <a:latin typeface="Helvetica 75 Bold" panose="020B0804020202020204" pitchFamily="34" charset="0"/>
            </a:endParaRPr>
          </a:p>
        </p:txBody>
      </p:sp>
      <p:sp>
        <p:nvSpPr>
          <p:cNvPr id="4" name="TextBox 3">
            <a:extLst>
              <a:ext uri="{FF2B5EF4-FFF2-40B4-BE49-F238E27FC236}">
                <a16:creationId xmlns:a16="http://schemas.microsoft.com/office/drawing/2014/main" id="{AD551A13-0A21-43D5-A4B6-82702A0E8350}"/>
              </a:ext>
            </a:extLst>
          </p:cNvPr>
          <p:cNvSpPr txBox="1"/>
          <p:nvPr>
            <p:extLst>
              <p:ext uri="{1162E1C5-73C7-4A58-AE30-91384D911F3F}">
                <p184:classification xmlns:p184="http://schemas.microsoft.com/office/powerpoint/2018/4/main" val="ftr"/>
              </p:ext>
            </p:extLst>
          </p:nvPr>
        </p:nvSpPr>
        <p:spPr>
          <a:xfrm>
            <a:off x="4125913" y="5021580"/>
            <a:ext cx="920750" cy="121920"/>
          </a:xfrm>
          <a:prstGeom prst="rect">
            <a:avLst/>
          </a:prstGeom>
        </p:spPr>
        <p:txBody>
          <a:bodyPr horzOverflow="overflow" lIns="0" tIns="0" rIns="0" bIns="0">
            <a:spAutoFit/>
          </a:bodyPr>
          <a:lstStyle/>
          <a:p>
            <a:pPr algn="l"/>
            <a:r>
              <a:rPr lang="en-US" sz="800">
                <a:solidFill>
                  <a:srgbClr val="ED7D31"/>
                </a:solidFill>
                <a:latin typeface="Helvetica 75 Bold" panose="020B0804020202020204" pitchFamily="34" charset="0"/>
              </a:rPr>
              <a:t>Orange Restricted</a:t>
            </a:r>
          </a:p>
        </p:txBody>
      </p:sp>
    </p:spTree>
    <p:extLst>
      <p:ext uri="{BB962C8B-B14F-4D97-AF65-F5344CB8AC3E}">
        <p14:creationId xmlns:p14="http://schemas.microsoft.com/office/powerpoint/2010/main" val="3306049997"/>
      </p:ext>
    </p:extLst>
  </p:cSld>
  <p:clrMap bg1="lt1" tx1="dk1" bg2="lt2" tx2="dk2" accent1="accent1" accent2="accent2" accent3="accent3" accent4="accent4" accent5="accent5" accent6="accent6" hlink="hlink" folHlink="folHlink"/>
  <p:sldLayoutIdLst>
    <p:sldLayoutId id="2147484002" r:id="rId1"/>
    <p:sldLayoutId id="2147484003" r:id="rId2"/>
    <p:sldLayoutId id="2147484004" r:id="rId3"/>
    <p:sldLayoutId id="2147484005" r:id="rId4"/>
    <p:sldLayoutId id="2147484006" r:id="rId5"/>
    <p:sldLayoutId id="2147484007" r:id="rId6"/>
    <p:sldLayoutId id="2147484008" r:id="rId7"/>
    <p:sldLayoutId id="2147484009"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marL="0" indent="0" algn="l" defTabSz="914400" rtl="0" eaLnBrk="1" latinLnBrk="0" hangingPunct="1">
        <a:lnSpc>
          <a:spcPct val="90000"/>
        </a:lnSpc>
        <a:spcBef>
          <a:spcPct val="0"/>
        </a:spcBef>
        <a:buNone/>
        <a:defRPr sz="2000" kern="1200" spc="-20" baseline="0">
          <a:solidFill>
            <a:schemeClr val="bg2"/>
          </a:solidFill>
          <a:latin typeface="+mj-lt"/>
          <a:ea typeface="+mj-ea"/>
          <a:cs typeface="+mj-cs"/>
        </a:defRPr>
      </a:lvl1pPr>
    </p:titleStyle>
    <p:bodyStyle>
      <a:lvl1pPr marL="168275" indent="-168275" algn="l" defTabSz="914400" rtl="0" eaLnBrk="1" latinLnBrk="0" hangingPunct="1">
        <a:lnSpc>
          <a:spcPct val="90000"/>
        </a:lnSpc>
        <a:spcBef>
          <a:spcPts val="600"/>
        </a:spcBef>
        <a:buClr>
          <a:schemeClr val="bg2"/>
        </a:buClr>
        <a:buSzPct val="100000"/>
        <a:buFont typeface="Wingdings" panose="05000000000000000000" pitchFamily="2" charset="2"/>
        <a:buChar char="§"/>
        <a:tabLst/>
        <a:defRPr sz="1400" kern="1200" spc="-20" baseline="0">
          <a:solidFill>
            <a:schemeClr val="tx1"/>
          </a:solidFill>
          <a:latin typeface="+mn-lt"/>
          <a:ea typeface="+mn-ea"/>
          <a:cs typeface="+mn-cs"/>
        </a:defRPr>
      </a:lvl1pPr>
      <a:lvl2pPr marL="344488" indent="-176213" algn="l" defTabSz="914400" rtl="0" eaLnBrk="1" latinLnBrk="0" hangingPunct="1">
        <a:lnSpc>
          <a:spcPct val="90000"/>
        </a:lnSpc>
        <a:spcBef>
          <a:spcPts val="600"/>
        </a:spcBef>
        <a:buClrTx/>
        <a:buSzPct val="100000"/>
        <a:buFont typeface="Arial" panose="020B0604020202020204" pitchFamily="34" charset="0"/>
        <a:buChar char="–"/>
        <a:defRPr sz="1400" kern="1200" spc="-20" baseline="0">
          <a:solidFill>
            <a:schemeClr val="tx1"/>
          </a:solidFill>
          <a:latin typeface="+mn-lt"/>
          <a:ea typeface="+mn-ea"/>
          <a:cs typeface="+mn-cs"/>
        </a:defRPr>
      </a:lvl2pPr>
      <a:lvl3pPr marL="512763" indent="-168275" algn="l" defTabSz="914400" rtl="0" eaLnBrk="1" latinLnBrk="0" hangingPunct="1">
        <a:lnSpc>
          <a:spcPct val="90000"/>
        </a:lnSpc>
        <a:spcBef>
          <a:spcPts val="600"/>
        </a:spcBef>
        <a:buClrTx/>
        <a:buFont typeface="Wingdings" panose="05000000000000000000" pitchFamily="2" charset="2"/>
        <a:buChar char="§"/>
        <a:defRPr sz="1400" kern="1200" spc="-20" baseline="0">
          <a:solidFill>
            <a:schemeClr val="tx1"/>
          </a:solidFill>
          <a:latin typeface="+mn-lt"/>
          <a:ea typeface="+mn-ea"/>
          <a:cs typeface="+mn-cs"/>
        </a:defRPr>
      </a:lvl3pPr>
      <a:lvl4pPr marL="687388" indent="-174625" algn="l" defTabSz="914400" rtl="0" eaLnBrk="1" latinLnBrk="0" hangingPunct="1">
        <a:lnSpc>
          <a:spcPct val="90000"/>
        </a:lnSpc>
        <a:spcBef>
          <a:spcPct val="20000"/>
        </a:spcBef>
        <a:buFont typeface="Arial" panose="020B0604020202020204" pitchFamily="34" charset="0"/>
        <a:buChar char="–"/>
        <a:defRPr sz="1400" kern="1200" spc="-20" baseline="0">
          <a:solidFill>
            <a:schemeClr val="tx1"/>
          </a:solidFill>
          <a:latin typeface="+mn-lt"/>
          <a:ea typeface="+mn-ea"/>
          <a:cs typeface="+mn-cs"/>
        </a:defRPr>
      </a:lvl4pPr>
      <a:lvl5pPr marL="855663" indent="-168275" algn="l" defTabSz="914400" rtl="0" eaLnBrk="1" latinLnBrk="0" hangingPunct="1">
        <a:lnSpc>
          <a:spcPct val="90000"/>
        </a:lnSpc>
        <a:spcBef>
          <a:spcPct val="20000"/>
        </a:spcBef>
        <a:buClr>
          <a:schemeClr val="tx1"/>
        </a:buClr>
        <a:buFont typeface="Arial" panose="020B0604020202020204" pitchFamily="34" charset="0"/>
        <a:buChar char="–"/>
        <a:defRPr sz="1400" kern="1200" spc="-20" baseline="0">
          <a:solidFill>
            <a:schemeClr val="tx1"/>
          </a:solidFill>
          <a:latin typeface="+mn-lt"/>
          <a:ea typeface="+mn-ea"/>
          <a:cs typeface="+mn-cs"/>
        </a:defRPr>
      </a:lvl5pPr>
      <a:lvl6pPr marL="1028700" indent="-173038"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339725" y="339724"/>
            <a:ext cx="8470900" cy="621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noProof="0" dirty="0"/>
              <a:t>Cliquez ici pour saisir le titre principal</a:t>
            </a:r>
          </a:p>
        </p:txBody>
      </p:sp>
      <p:sp>
        <p:nvSpPr>
          <p:cNvPr id="2051" name="Text Placeholder 2"/>
          <p:cNvSpPr>
            <a:spLocks noGrp="1"/>
          </p:cNvSpPr>
          <p:nvPr>
            <p:ph type="body" idx="1"/>
          </p:nvPr>
        </p:nvSpPr>
        <p:spPr bwMode="auto">
          <a:xfrm>
            <a:off x="336550" y="1304385"/>
            <a:ext cx="8474075" cy="3162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dirty="0"/>
              <a:t>Modifiez le texte du masque</a:t>
            </a:r>
          </a:p>
          <a:p>
            <a:pPr lvl="1"/>
            <a:r>
              <a:rPr lang="fr-FR" altLang="en-US" dirty="0"/>
              <a:t>Deuxième niveau</a:t>
            </a:r>
          </a:p>
          <a:p>
            <a:pPr lvl="2"/>
            <a:r>
              <a:rPr lang="fr-FR" altLang="en-US" dirty="0"/>
              <a:t>Troisième niveau</a:t>
            </a:r>
          </a:p>
          <a:p>
            <a:pPr lvl="3"/>
            <a:r>
              <a:rPr lang="fr-FR" altLang="en-US" dirty="0"/>
              <a:t>Quatrième niveau</a:t>
            </a:r>
          </a:p>
          <a:p>
            <a:pPr lvl="4"/>
            <a:r>
              <a:rPr lang="fr-FR" altLang="en-US" dirty="0"/>
              <a:t>Cinquième niveau</a:t>
            </a:r>
            <a:endParaRPr lang="en-GB" altLang="en-US" dirty="0"/>
          </a:p>
        </p:txBody>
      </p:sp>
      <p:sp>
        <p:nvSpPr>
          <p:cNvPr id="2" name="TextBox 1">
            <a:extLst>
              <a:ext uri="{FF2B5EF4-FFF2-40B4-BE49-F238E27FC236}">
                <a16:creationId xmlns:a16="http://schemas.microsoft.com/office/drawing/2014/main" id="{0F91B708-8B83-41A1-943E-EDAF2A2E21B1}"/>
              </a:ext>
            </a:extLst>
          </p:cNvPr>
          <p:cNvSpPr txBox="1"/>
          <p:nvPr>
            <p:extLst>
              <p:ext uri="{1162E1C5-73C7-4A58-AE30-91384D911F3F}">
                <p184:classification xmlns:p184="http://schemas.microsoft.com/office/powerpoint/2018/4/main" val="ftr"/>
              </p:ext>
            </p:extLst>
          </p:nvPr>
        </p:nvSpPr>
        <p:spPr>
          <a:xfrm>
            <a:off x="4125913" y="5021580"/>
            <a:ext cx="920750" cy="121920"/>
          </a:xfrm>
          <a:prstGeom prst="rect">
            <a:avLst/>
          </a:prstGeom>
        </p:spPr>
        <p:txBody>
          <a:bodyPr horzOverflow="overflow" lIns="0" tIns="0" rIns="0" bIns="0">
            <a:spAutoFit/>
          </a:bodyPr>
          <a:lstStyle/>
          <a:p>
            <a:pPr algn="l"/>
            <a:r>
              <a:rPr lang="en-US" sz="800">
                <a:solidFill>
                  <a:srgbClr val="ED7D31"/>
                </a:solidFill>
                <a:latin typeface="Helvetica 75 Bold" panose="020B0804020202020204" pitchFamily="34" charset="0"/>
              </a:rPr>
              <a:t>Orange Restricted</a:t>
            </a:r>
          </a:p>
        </p:txBody>
      </p:sp>
    </p:spTree>
    <p:extLst>
      <p:ext uri="{BB962C8B-B14F-4D97-AF65-F5344CB8AC3E}">
        <p14:creationId xmlns:p14="http://schemas.microsoft.com/office/powerpoint/2010/main" val="1887865880"/>
      </p:ext>
    </p:extLst>
  </p:cSld>
  <p:clrMap bg1="dk1" tx1="lt1" bg2="dk2" tx2="lt2" accent1="accent1" accent2="accent2" accent3="accent3" accent4="accent4" accent5="accent5" accent6="accent6" hlink="hlink" folHlink="folHlink"/>
  <p:sldLayoutIdLst>
    <p:sldLayoutId id="2147484571" r:id="rId1"/>
    <p:sldLayoutId id="2147484572" r:id="rId2"/>
    <p:sldLayoutId id="2147484573" r:id="rId3"/>
    <p:sldLayoutId id="2147484574" r:id="rId4"/>
    <p:sldLayoutId id="2147484575" r:id="rId5"/>
    <p:sldLayoutId id="2147484576" r:id="rId6"/>
    <p:sldLayoutId id="2147484577" r:id="rId7"/>
    <p:sldLayoutId id="2147484578" r:id="rId8"/>
    <p:sldLayoutId id="2147484580" r:id="rId9"/>
  </p:sldLayoutIdLst>
  <p:transition spd="med">
    <p:fade/>
  </p:transition>
  <p:hf hdr="0"/>
  <p:txStyles>
    <p:titleStyle>
      <a:lvl1pPr algn="l" defTabSz="514350" rtl="0" eaLnBrk="1" fontAlgn="base" hangingPunct="1">
        <a:lnSpc>
          <a:spcPct val="90000"/>
        </a:lnSpc>
        <a:spcBef>
          <a:spcPct val="0"/>
        </a:spcBef>
        <a:spcAft>
          <a:spcPts val="0"/>
        </a:spcAft>
        <a:defRPr sz="2000" kern="1200">
          <a:solidFill>
            <a:srgbClr val="FF6600"/>
          </a:solidFill>
          <a:latin typeface="Helvetica 75 Bold" panose="020B0804020202020204" pitchFamily="34" charset="0"/>
          <a:ea typeface="ＭＳ Ｐゴシック" pitchFamily="34" charset="-128"/>
          <a:cs typeface="+mj-cs"/>
        </a:defRPr>
      </a:lvl1pPr>
      <a:lvl2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2pPr>
      <a:lvl3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3pPr>
      <a:lvl4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4pPr>
      <a:lvl5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5pPr>
      <a:lvl6pPr marL="4572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6pPr>
      <a:lvl7pPr marL="9144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7pPr>
      <a:lvl8pPr marL="13716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8pPr>
      <a:lvl9pPr marL="18288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9pPr>
    </p:titleStyle>
    <p:bodyStyle>
      <a:lvl1pPr algn="l" defTabSz="514350" rtl="0" eaLnBrk="1" fontAlgn="base" hangingPunct="1">
        <a:lnSpc>
          <a:spcPct val="90000"/>
        </a:lnSpc>
        <a:spcBef>
          <a:spcPct val="0"/>
        </a:spcBef>
        <a:spcAft>
          <a:spcPts val="800"/>
        </a:spcAft>
        <a:buFont typeface="Arial" pitchFamily="34" charset="0"/>
        <a:defRPr sz="1400" kern="1200" baseline="0">
          <a:solidFill>
            <a:srgbClr val="FF6600"/>
          </a:solidFill>
          <a:latin typeface="Helvetica 75 Bold" panose="020B0804020202020204" pitchFamily="34" charset="0"/>
          <a:ea typeface="ＭＳ Ｐゴシック" pitchFamily="34" charset="-128"/>
          <a:cs typeface="+mn-cs"/>
        </a:defRPr>
      </a:lvl1pPr>
      <a:lvl2pPr algn="l" defTabSz="514350" rtl="0" eaLnBrk="1" fontAlgn="base" hangingPunct="1">
        <a:lnSpc>
          <a:spcPct val="90000"/>
        </a:lnSpc>
        <a:spcBef>
          <a:spcPct val="0"/>
        </a:spcBef>
        <a:spcAft>
          <a:spcPts val="800"/>
        </a:spcAft>
        <a:buFont typeface="Arial" pitchFamily="34" charset="0"/>
        <a:defRPr sz="1400" kern="1200">
          <a:solidFill>
            <a:schemeClr val="tx1"/>
          </a:solidFill>
          <a:latin typeface="Helvetica 75 Bold" panose="020B0804020202020204" pitchFamily="34" charset="0"/>
          <a:ea typeface="ＭＳ Ｐゴシック" pitchFamily="34" charset="-128"/>
          <a:cs typeface="+mn-cs"/>
        </a:defRPr>
      </a:lvl2pPr>
      <a:lvl3pPr marL="133350" indent="-133350"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3pPr>
      <a:lvl4pPr marL="271463" indent="-134938"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4pPr>
      <a:lvl5pPr marL="406400" indent="-134938"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13200" y="268288"/>
            <a:ext cx="8516475" cy="741362"/>
          </a:xfrm>
          <a:prstGeom prst="rect">
            <a:avLst/>
          </a:prstGeom>
        </p:spPr>
        <p:txBody>
          <a:bodyPr vert="horz" lIns="0" tIns="0" rIns="0" bIns="0" rtlCol="0" anchor="t" anchorCtr="0">
            <a:noAutofit/>
          </a:bodyPr>
          <a:lstStyle/>
          <a:p>
            <a:r>
              <a:rPr lang="en-US" dirty="0"/>
              <a:t>Click to edit title</a:t>
            </a:r>
            <a:endParaRPr lang="en-GB" dirty="0"/>
          </a:p>
        </p:txBody>
      </p:sp>
      <p:sp>
        <p:nvSpPr>
          <p:cNvPr id="3" name="Text Placeholder 2"/>
          <p:cNvSpPr>
            <a:spLocks noGrp="1"/>
          </p:cNvSpPr>
          <p:nvPr>
            <p:ph type="body" idx="1"/>
          </p:nvPr>
        </p:nvSpPr>
        <p:spPr>
          <a:xfrm>
            <a:off x="313200" y="1181100"/>
            <a:ext cx="8516475" cy="3370263"/>
          </a:xfrm>
          <a:prstGeom prst="rect">
            <a:avLst/>
          </a:prstGeom>
        </p:spPr>
        <p:txBody>
          <a:bodyPr vert="horz" lIns="0" tIns="0" rIns="0" bIns="0" rtlCol="0">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a:p>
            <a:pPr lvl="5"/>
            <a:r>
              <a:rPr lang="en-GB" dirty="0"/>
              <a:t>Sixth level</a:t>
            </a:r>
          </a:p>
        </p:txBody>
      </p:sp>
      <p:sp>
        <p:nvSpPr>
          <p:cNvPr id="9" name="Text Placeholder 10"/>
          <p:cNvSpPr txBox="1">
            <a:spLocks/>
          </p:cNvSpPr>
          <p:nvPr/>
        </p:nvSpPr>
        <p:spPr>
          <a:xfrm>
            <a:off x="94534" y="4725505"/>
            <a:ext cx="275010" cy="334961"/>
          </a:xfrm>
          <a:prstGeom prst="rect">
            <a:avLst/>
          </a:prstGeom>
        </p:spPr>
        <p:txBody>
          <a:bodyPr wrap="square" lIns="720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5000"/>
              </a:lnSpc>
              <a:spcAft>
                <a:spcPts val="1200"/>
              </a:spcAft>
              <a:buClr>
                <a:srgbClr val="FFFFFF"/>
              </a:buClr>
              <a:defRPr/>
            </a:pPr>
            <a:fld id="{8702007A-2642-4DC4-A457-FD791426C840}" type="slidenum">
              <a:rPr lang="en-GB" sz="800">
                <a:solidFill>
                  <a:srgbClr val="000000"/>
                </a:solidFill>
                <a:latin typeface="Helvetica 75 Bold" panose="020B0804020202020204" pitchFamily="34" charset="0"/>
              </a:rPr>
              <a:pPr>
                <a:lnSpc>
                  <a:spcPct val="85000"/>
                </a:lnSpc>
                <a:spcAft>
                  <a:spcPts val="1200"/>
                </a:spcAft>
                <a:buClr>
                  <a:srgbClr val="FFFFFF"/>
                </a:buClr>
                <a:defRPr/>
              </a:pPr>
              <a:t>‹#›</a:t>
            </a:fld>
            <a:endParaRPr lang="en-GB" sz="800">
              <a:solidFill>
                <a:srgbClr val="000000"/>
              </a:solidFill>
              <a:latin typeface="Helvetica 75 Bold" panose="020B0804020202020204" pitchFamily="34" charset="0"/>
            </a:endParaRPr>
          </a:p>
        </p:txBody>
      </p:sp>
      <p:sp>
        <p:nvSpPr>
          <p:cNvPr id="4" name="TextBox 3">
            <a:extLst>
              <a:ext uri="{FF2B5EF4-FFF2-40B4-BE49-F238E27FC236}">
                <a16:creationId xmlns:a16="http://schemas.microsoft.com/office/drawing/2014/main" id="{DDF8455E-C77F-47DD-ABBB-C75D2976B30D}"/>
              </a:ext>
            </a:extLst>
          </p:cNvPr>
          <p:cNvSpPr txBox="1"/>
          <p:nvPr>
            <p:extLst>
              <p:ext uri="{1162E1C5-73C7-4A58-AE30-91384D911F3F}">
                <p184:classification xmlns:p184="http://schemas.microsoft.com/office/powerpoint/2018/4/main" val="ftr"/>
              </p:ext>
            </p:extLst>
          </p:nvPr>
        </p:nvSpPr>
        <p:spPr>
          <a:xfrm>
            <a:off x="4125913" y="5021580"/>
            <a:ext cx="920750" cy="121920"/>
          </a:xfrm>
          <a:prstGeom prst="rect">
            <a:avLst/>
          </a:prstGeom>
        </p:spPr>
        <p:txBody>
          <a:bodyPr horzOverflow="overflow" lIns="0" tIns="0" rIns="0" bIns="0">
            <a:spAutoFit/>
          </a:bodyPr>
          <a:lstStyle/>
          <a:p>
            <a:pPr algn="l"/>
            <a:r>
              <a:rPr lang="en-US" sz="800">
                <a:solidFill>
                  <a:srgbClr val="ED7D31"/>
                </a:solidFill>
                <a:latin typeface="Helvetica 75 Bold" panose="020B0804020202020204" pitchFamily="34" charset="0"/>
              </a:rPr>
              <a:t>Orange Restricted</a:t>
            </a:r>
          </a:p>
        </p:txBody>
      </p:sp>
    </p:spTree>
    <p:extLst>
      <p:ext uri="{BB962C8B-B14F-4D97-AF65-F5344CB8AC3E}">
        <p14:creationId xmlns:p14="http://schemas.microsoft.com/office/powerpoint/2010/main" val="3123895651"/>
      </p:ext>
    </p:extLst>
  </p:cSld>
  <p:clrMap bg1="lt1" tx1="dk1" bg2="lt2" tx2="dk2" accent1="accent1" accent2="accent2" accent3="accent3" accent4="accent4" accent5="accent5" accent6="accent6" hlink="hlink" folHlink="folHlink"/>
  <p:sldLayoutIdLst>
    <p:sldLayoutId id="2147484011" r:id="rId1"/>
    <p:sldLayoutId id="2147484012" r:id="rId2"/>
    <p:sldLayoutId id="2147484013" r:id="rId3"/>
    <p:sldLayoutId id="2147484014" r:id="rId4"/>
    <p:sldLayoutId id="2147484015" r:id="rId5"/>
    <p:sldLayoutId id="2147484016" r:id="rId6"/>
    <p:sldLayoutId id="2147484017" r:id="rId7"/>
    <p:sldLayoutId id="2147484018" r:id="rId8"/>
    <p:sldLayoutId id="2147484294" r:id="rId9"/>
    <p:sldLayoutId id="2147484582" r:id="rId1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marL="0" indent="0" algn="l" defTabSz="914400" rtl="0" eaLnBrk="1" latinLnBrk="0" hangingPunct="1">
        <a:lnSpc>
          <a:spcPct val="90000"/>
        </a:lnSpc>
        <a:spcBef>
          <a:spcPct val="0"/>
        </a:spcBef>
        <a:buNone/>
        <a:defRPr sz="2000" kern="1200" spc="-20" baseline="0">
          <a:solidFill>
            <a:schemeClr val="bg2"/>
          </a:solidFill>
          <a:latin typeface="+mj-lt"/>
          <a:ea typeface="+mj-ea"/>
          <a:cs typeface="+mj-cs"/>
        </a:defRPr>
      </a:lvl1pPr>
    </p:titleStyle>
    <p:bodyStyle>
      <a:lvl1pPr marL="168275" indent="-168275" algn="l" defTabSz="914400" rtl="0" eaLnBrk="1" latinLnBrk="0" hangingPunct="1">
        <a:lnSpc>
          <a:spcPct val="90000"/>
        </a:lnSpc>
        <a:spcBef>
          <a:spcPts val="600"/>
        </a:spcBef>
        <a:buClr>
          <a:schemeClr val="bg2"/>
        </a:buClr>
        <a:buSzPct val="100000"/>
        <a:buFont typeface="Wingdings" panose="05000000000000000000" pitchFamily="2" charset="2"/>
        <a:buChar char="§"/>
        <a:tabLst/>
        <a:defRPr sz="1400" kern="1200" spc="-20" baseline="0">
          <a:solidFill>
            <a:schemeClr val="tx1"/>
          </a:solidFill>
          <a:latin typeface="+mn-lt"/>
          <a:ea typeface="+mn-ea"/>
          <a:cs typeface="+mn-cs"/>
        </a:defRPr>
      </a:lvl1pPr>
      <a:lvl2pPr marL="344488" indent="-176213" algn="l" defTabSz="914400" rtl="0" eaLnBrk="1" latinLnBrk="0" hangingPunct="1">
        <a:lnSpc>
          <a:spcPct val="90000"/>
        </a:lnSpc>
        <a:spcBef>
          <a:spcPts val="600"/>
        </a:spcBef>
        <a:buClrTx/>
        <a:buSzPct val="100000"/>
        <a:buFont typeface="Arial" panose="020B0604020202020204" pitchFamily="34" charset="0"/>
        <a:buChar char="–"/>
        <a:defRPr sz="1400" kern="1200" spc="-20" baseline="0">
          <a:solidFill>
            <a:schemeClr val="tx1"/>
          </a:solidFill>
          <a:latin typeface="+mn-lt"/>
          <a:ea typeface="+mn-ea"/>
          <a:cs typeface="+mn-cs"/>
        </a:defRPr>
      </a:lvl2pPr>
      <a:lvl3pPr marL="512763" indent="-168275" algn="l" defTabSz="914400" rtl="0" eaLnBrk="1" latinLnBrk="0" hangingPunct="1">
        <a:lnSpc>
          <a:spcPct val="90000"/>
        </a:lnSpc>
        <a:spcBef>
          <a:spcPts val="600"/>
        </a:spcBef>
        <a:buClrTx/>
        <a:buFont typeface="Wingdings" panose="05000000000000000000" pitchFamily="2" charset="2"/>
        <a:buChar char="§"/>
        <a:defRPr sz="1400" kern="1200" spc="-20" baseline="0">
          <a:solidFill>
            <a:schemeClr val="tx1"/>
          </a:solidFill>
          <a:latin typeface="+mn-lt"/>
          <a:ea typeface="+mn-ea"/>
          <a:cs typeface="+mn-cs"/>
        </a:defRPr>
      </a:lvl3pPr>
      <a:lvl4pPr marL="687388" indent="-174625" algn="l" defTabSz="914400" rtl="0" eaLnBrk="1" latinLnBrk="0" hangingPunct="1">
        <a:lnSpc>
          <a:spcPct val="90000"/>
        </a:lnSpc>
        <a:spcBef>
          <a:spcPct val="20000"/>
        </a:spcBef>
        <a:buFont typeface="Arial" panose="020B0604020202020204" pitchFamily="34" charset="0"/>
        <a:buChar char="–"/>
        <a:defRPr sz="1400" kern="1200" spc="-20" baseline="0">
          <a:solidFill>
            <a:schemeClr val="tx1"/>
          </a:solidFill>
          <a:latin typeface="+mn-lt"/>
          <a:ea typeface="+mn-ea"/>
          <a:cs typeface="+mn-cs"/>
        </a:defRPr>
      </a:lvl4pPr>
      <a:lvl5pPr marL="855663" indent="-168275" algn="l" defTabSz="914400" rtl="0" eaLnBrk="1" latinLnBrk="0" hangingPunct="1">
        <a:lnSpc>
          <a:spcPct val="90000"/>
        </a:lnSpc>
        <a:spcBef>
          <a:spcPct val="20000"/>
        </a:spcBef>
        <a:buClr>
          <a:schemeClr val="tx1"/>
        </a:buClr>
        <a:buFont typeface="Arial" panose="020B0604020202020204" pitchFamily="34" charset="0"/>
        <a:buChar char="–"/>
        <a:defRPr sz="1400" kern="1200" spc="-20" baseline="0">
          <a:solidFill>
            <a:schemeClr val="tx1"/>
          </a:solidFill>
          <a:latin typeface="+mn-lt"/>
          <a:ea typeface="+mn-ea"/>
          <a:cs typeface="+mn-cs"/>
        </a:defRPr>
      </a:lvl5pPr>
      <a:lvl6pPr marL="1028700" indent="-173038"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339725" y="339724"/>
            <a:ext cx="8470900" cy="621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noProof="0" dirty="0"/>
              <a:t>Cliquez ici pour saisir le titre principal</a:t>
            </a:r>
          </a:p>
        </p:txBody>
      </p:sp>
      <p:sp>
        <p:nvSpPr>
          <p:cNvPr id="2051" name="Text Placeholder 2"/>
          <p:cNvSpPr>
            <a:spLocks noGrp="1"/>
          </p:cNvSpPr>
          <p:nvPr>
            <p:ph type="body" idx="1"/>
          </p:nvPr>
        </p:nvSpPr>
        <p:spPr bwMode="auto">
          <a:xfrm>
            <a:off x="336550" y="1304385"/>
            <a:ext cx="8474075" cy="3162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dirty="0"/>
              <a:t>Modifiez le texte du masque</a:t>
            </a:r>
          </a:p>
          <a:p>
            <a:pPr lvl="1"/>
            <a:r>
              <a:rPr lang="fr-FR" altLang="en-US" dirty="0"/>
              <a:t>Deuxième niveau</a:t>
            </a:r>
          </a:p>
          <a:p>
            <a:pPr lvl="2"/>
            <a:r>
              <a:rPr lang="fr-FR" altLang="en-US" dirty="0"/>
              <a:t>Troisième niveau</a:t>
            </a:r>
          </a:p>
          <a:p>
            <a:pPr lvl="3"/>
            <a:r>
              <a:rPr lang="fr-FR" altLang="en-US" dirty="0"/>
              <a:t>Quatrième niveau</a:t>
            </a:r>
          </a:p>
          <a:p>
            <a:pPr lvl="4"/>
            <a:r>
              <a:rPr lang="fr-FR" altLang="en-US" dirty="0"/>
              <a:t>Cinquième niveau</a:t>
            </a:r>
            <a:endParaRPr lang="en-GB" altLang="en-US" dirty="0"/>
          </a:p>
        </p:txBody>
      </p:sp>
      <p:sp>
        <p:nvSpPr>
          <p:cNvPr id="4" name="Text Placeholder 10"/>
          <p:cNvSpPr txBox="1">
            <a:spLocks/>
          </p:cNvSpPr>
          <p:nvPr/>
        </p:nvSpPr>
        <p:spPr>
          <a:xfrm>
            <a:off x="336550" y="4471988"/>
            <a:ext cx="275010" cy="334961"/>
          </a:xfrm>
          <a:prstGeom prst="rect">
            <a:avLst/>
          </a:prstGeom>
        </p:spPr>
        <p:txBody>
          <a:bodyPr wrap="square" lIns="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5000"/>
              </a:lnSpc>
              <a:spcAft>
                <a:spcPts val="1200"/>
              </a:spcAft>
              <a:buClr>
                <a:srgbClr val="FFFFFF"/>
              </a:buClr>
              <a:defRPr/>
            </a:pPr>
            <a:fld id="{8702007A-2642-4DC4-A457-FD791426C840}" type="slidenum">
              <a:rPr lang="en-GB" sz="800">
                <a:solidFill>
                  <a:srgbClr val="000000"/>
                </a:solidFill>
                <a:latin typeface="Helvetica 75 Bold" panose="020B0804020202020204" pitchFamily="34" charset="0"/>
              </a:rPr>
              <a:pPr>
                <a:lnSpc>
                  <a:spcPct val="85000"/>
                </a:lnSpc>
                <a:spcAft>
                  <a:spcPts val="1200"/>
                </a:spcAft>
                <a:buClr>
                  <a:srgbClr val="FFFFFF"/>
                </a:buClr>
                <a:defRPr/>
              </a:pPr>
              <a:t>‹#›</a:t>
            </a:fld>
            <a:endParaRPr lang="en-GB" sz="800">
              <a:solidFill>
                <a:srgbClr val="000000"/>
              </a:solidFill>
              <a:latin typeface="Helvetica 75 Bold" panose="020B0804020202020204" pitchFamily="34" charset="0"/>
            </a:endParaRPr>
          </a:p>
        </p:txBody>
      </p:sp>
      <p:sp>
        <p:nvSpPr>
          <p:cNvPr id="2" name="TextBox 1">
            <a:extLst>
              <a:ext uri="{FF2B5EF4-FFF2-40B4-BE49-F238E27FC236}">
                <a16:creationId xmlns:a16="http://schemas.microsoft.com/office/drawing/2014/main" id="{FC40393D-28E5-41E7-BD45-B4926379B89C}"/>
              </a:ext>
            </a:extLst>
          </p:cNvPr>
          <p:cNvSpPr txBox="1"/>
          <p:nvPr>
            <p:extLst>
              <p:ext uri="{1162E1C5-73C7-4A58-AE30-91384D911F3F}">
                <p184:classification xmlns:p184="http://schemas.microsoft.com/office/powerpoint/2018/4/main" val="ftr"/>
              </p:ext>
            </p:extLst>
          </p:nvPr>
        </p:nvSpPr>
        <p:spPr>
          <a:xfrm>
            <a:off x="4125913" y="5021580"/>
            <a:ext cx="920750" cy="121920"/>
          </a:xfrm>
          <a:prstGeom prst="rect">
            <a:avLst/>
          </a:prstGeom>
        </p:spPr>
        <p:txBody>
          <a:bodyPr horzOverflow="overflow" lIns="0" tIns="0" rIns="0" bIns="0">
            <a:spAutoFit/>
          </a:bodyPr>
          <a:lstStyle/>
          <a:p>
            <a:pPr algn="l"/>
            <a:r>
              <a:rPr lang="en-US" sz="800">
                <a:solidFill>
                  <a:srgbClr val="ED7D31"/>
                </a:solidFill>
                <a:latin typeface="Helvetica 75 Bold" panose="020B0804020202020204" pitchFamily="34" charset="0"/>
              </a:rPr>
              <a:t>Orange Restricted</a:t>
            </a:r>
          </a:p>
        </p:txBody>
      </p:sp>
    </p:spTree>
    <p:extLst>
      <p:ext uri="{BB962C8B-B14F-4D97-AF65-F5344CB8AC3E}">
        <p14:creationId xmlns:p14="http://schemas.microsoft.com/office/powerpoint/2010/main" val="1391713779"/>
      </p:ext>
    </p:extLst>
  </p:cSld>
  <p:clrMap bg1="dk1" tx1="lt1" bg2="dk2" tx2="lt2" accent1="accent1" accent2="accent2" accent3="accent3" accent4="accent4" accent5="accent5" accent6="accent6" hlink="hlink" folHlink="folHlink"/>
  <p:sldLayoutIdLst>
    <p:sldLayoutId id="2147484036" r:id="rId1"/>
    <p:sldLayoutId id="2147484037" r:id="rId2"/>
    <p:sldLayoutId id="2147484038" r:id="rId3"/>
    <p:sldLayoutId id="2147484039" r:id="rId4"/>
    <p:sldLayoutId id="2147484040" r:id="rId5"/>
    <p:sldLayoutId id="2147484041" r:id="rId6"/>
    <p:sldLayoutId id="2147484042" r:id="rId7"/>
    <p:sldLayoutId id="2147484043" r:id="rId8"/>
    <p:sldLayoutId id="2147484044" r:id="rId9"/>
  </p:sldLayoutIdLst>
  <p:transition spd="slow">
    <p:wipe/>
  </p:transition>
  <p:hf hdr="0"/>
  <p:txStyles>
    <p:titleStyle>
      <a:lvl1pPr algn="l" defTabSz="514350" rtl="0" eaLnBrk="1" fontAlgn="base" hangingPunct="1">
        <a:lnSpc>
          <a:spcPct val="90000"/>
        </a:lnSpc>
        <a:spcBef>
          <a:spcPct val="0"/>
        </a:spcBef>
        <a:spcAft>
          <a:spcPts val="0"/>
        </a:spcAft>
        <a:defRPr sz="2000" kern="1200">
          <a:solidFill>
            <a:srgbClr val="FF6600"/>
          </a:solidFill>
          <a:latin typeface="Helvetica 75 Bold" panose="020B0804020202020204" pitchFamily="34" charset="0"/>
          <a:ea typeface="ＭＳ Ｐゴシック" pitchFamily="34" charset="-128"/>
          <a:cs typeface="+mj-cs"/>
        </a:defRPr>
      </a:lvl1pPr>
      <a:lvl2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2pPr>
      <a:lvl3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3pPr>
      <a:lvl4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4pPr>
      <a:lvl5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5pPr>
      <a:lvl6pPr marL="4572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6pPr>
      <a:lvl7pPr marL="9144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7pPr>
      <a:lvl8pPr marL="13716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8pPr>
      <a:lvl9pPr marL="18288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9pPr>
    </p:titleStyle>
    <p:bodyStyle>
      <a:lvl1pPr algn="l" defTabSz="514350" rtl="0" eaLnBrk="1" fontAlgn="base" hangingPunct="1">
        <a:lnSpc>
          <a:spcPct val="90000"/>
        </a:lnSpc>
        <a:spcBef>
          <a:spcPct val="0"/>
        </a:spcBef>
        <a:spcAft>
          <a:spcPts val="800"/>
        </a:spcAft>
        <a:buFont typeface="Arial" pitchFamily="34" charset="0"/>
        <a:defRPr sz="1400" kern="1200" baseline="0">
          <a:solidFill>
            <a:srgbClr val="FF6600"/>
          </a:solidFill>
          <a:latin typeface="Helvetica 75 Bold" panose="020B0804020202020204" pitchFamily="34" charset="0"/>
          <a:ea typeface="ＭＳ Ｐゴシック" pitchFamily="34" charset="-128"/>
          <a:cs typeface="+mn-cs"/>
        </a:defRPr>
      </a:lvl1pPr>
      <a:lvl2pPr algn="l" defTabSz="514350" rtl="0" eaLnBrk="1" fontAlgn="base" hangingPunct="1">
        <a:lnSpc>
          <a:spcPct val="90000"/>
        </a:lnSpc>
        <a:spcBef>
          <a:spcPct val="0"/>
        </a:spcBef>
        <a:spcAft>
          <a:spcPts val="800"/>
        </a:spcAft>
        <a:buFont typeface="Arial" pitchFamily="34" charset="0"/>
        <a:defRPr sz="1400" kern="1200">
          <a:solidFill>
            <a:schemeClr val="tx1"/>
          </a:solidFill>
          <a:latin typeface="Helvetica 75 Bold" panose="020B0804020202020204" pitchFamily="34" charset="0"/>
          <a:ea typeface="ＭＳ Ｐゴシック" pitchFamily="34" charset="-128"/>
          <a:cs typeface="+mn-cs"/>
        </a:defRPr>
      </a:lvl2pPr>
      <a:lvl3pPr marL="133350" indent="-133350" algn="l" defTabSz="514350" rtl="0" eaLnBrk="1" fontAlgn="base" hangingPunct="1">
        <a:lnSpc>
          <a:spcPct val="90000"/>
        </a:lnSpc>
        <a:spcBef>
          <a:spcPct val="0"/>
        </a:spcBef>
        <a:spcAft>
          <a:spcPts val="800"/>
        </a:spcAft>
        <a:buClr>
          <a:schemeClr val="bg2"/>
        </a:buClr>
        <a:buFont typeface="Wingdings" panose="05000000000000000000" pitchFamily="2" charset="2"/>
        <a:buChar char="§"/>
        <a:defRPr sz="1400" kern="1200">
          <a:solidFill>
            <a:schemeClr val="tx1"/>
          </a:solidFill>
          <a:latin typeface="Helvetica 75 Bold" panose="020B0804020202020204" pitchFamily="34" charset="0"/>
          <a:ea typeface="ＭＳ Ｐゴシック" pitchFamily="34" charset="-128"/>
          <a:cs typeface="+mn-cs"/>
        </a:defRPr>
      </a:lvl3pPr>
      <a:lvl4pPr marL="271463" indent="-134938" algn="l" defTabSz="514350" rtl="0" eaLnBrk="1" fontAlgn="base" hangingPunct="1">
        <a:lnSpc>
          <a:spcPct val="90000"/>
        </a:lnSpc>
        <a:spcBef>
          <a:spcPct val="0"/>
        </a:spcBef>
        <a:spcAft>
          <a:spcPts val="800"/>
        </a:spcAft>
        <a:buClr>
          <a:schemeClr val="bg2"/>
        </a:buClr>
        <a:buFont typeface="Wingdings" panose="05000000000000000000" pitchFamily="2" charset="2"/>
        <a:buChar char="§"/>
        <a:defRPr sz="1400" kern="1200">
          <a:solidFill>
            <a:schemeClr val="tx1"/>
          </a:solidFill>
          <a:latin typeface="Helvetica 75 Bold" panose="020B0804020202020204" pitchFamily="34" charset="0"/>
          <a:ea typeface="ＭＳ Ｐゴシック" pitchFamily="34" charset="-128"/>
          <a:cs typeface="+mn-cs"/>
        </a:defRPr>
      </a:lvl4pPr>
      <a:lvl5pPr marL="406400" indent="-134938" algn="l" defTabSz="514350" rtl="0" eaLnBrk="1" fontAlgn="base" hangingPunct="1">
        <a:lnSpc>
          <a:spcPct val="90000"/>
        </a:lnSpc>
        <a:spcBef>
          <a:spcPct val="0"/>
        </a:spcBef>
        <a:spcAft>
          <a:spcPts val="800"/>
        </a:spcAft>
        <a:buClr>
          <a:schemeClr val="bg2"/>
        </a:buClr>
        <a:buFont typeface="Wingdings" panose="05000000000000000000" pitchFamily="2" charset="2"/>
        <a:buChar char="§"/>
        <a:defRPr sz="1400" kern="1200">
          <a:solidFill>
            <a:schemeClr val="tx1"/>
          </a:solidFill>
          <a:latin typeface="Helvetica 75 Bold" panose="020B0804020202020204" pitchFamily="34" charset="0"/>
          <a:ea typeface="ＭＳ Ｐゴシック" pitchFamily="34" charset="-128"/>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13200" y="268288"/>
            <a:ext cx="8516475" cy="741362"/>
          </a:xfrm>
          <a:prstGeom prst="rect">
            <a:avLst/>
          </a:prstGeom>
        </p:spPr>
        <p:txBody>
          <a:bodyPr vert="horz" lIns="0" tIns="0" rIns="0" bIns="0" rtlCol="0" anchor="t" anchorCtr="0">
            <a:noAutofit/>
          </a:bodyPr>
          <a:lstStyle/>
          <a:p>
            <a:r>
              <a:rPr lang="en-US" dirty="0"/>
              <a:t>Click to edit title</a:t>
            </a:r>
            <a:endParaRPr lang="en-GB" dirty="0"/>
          </a:p>
        </p:txBody>
      </p:sp>
      <p:sp>
        <p:nvSpPr>
          <p:cNvPr id="3" name="Text Placeholder 2"/>
          <p:cNvSpPr>
            <a:spLocks noGrp="1"/>
          </p:cNvSpPr>
          <p:nvPr>
            <p:ph type="body" idx="1"/>
          </p:nvPr>
        </p:nvSpPr>
        <p:spPr>
          <a:xfrm>
            <a:off x="313200" y="1181100"/>
            <a:ext cx="8516475" cy="3370263"/>
          </a:xfrm>
          <a:prstGeom prst="rect">
            <a:avLst/>
          </a:prstGeom>
        </p:spPr>
        <p:txBody>
          <a:bodyPr vert="horz" lIns="0" tIns="0" rIns="0" bIns="0" rtlCol="0">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a:p>
            <a:pPr lvl="5"/>
            <a:r>
              <a:rPr lang="en-GB" dirty="0"/>
              <a:t>Sixth level</a:t>
            </a:r>
          </a:p>
        </p:txBody>
      </p:sp>
      <p:sp>
        <p:nvSpPr>
          <p:cNvPr id="9" name="Text Placeholder 10"/>
          <p:cNvSpPr txBox="1">
            <a:spLocks/>
          </p:cNvSpPr>
          <p:nvPr/>
        </p:nvSpPr>
        <p:spPr>
          <a:xfrm>
            <a:off x="94534" y="4725505"/>
            <a:ext cx="275010" cy="334961"/>
          </a:xfrm>
          <a:prstGeom prst="rect">
            <a:avLst/>
          </a:prstGeom>
        </p:spPr>
        <p:txBody>
          <a:bodyPr wrap="square" lIns="720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5000"/>
              </a:lnSpc>
              <a:spcAft>
                <a:spcPts val="1200"/>
              </a:spcAft>
              <a:buClr>
                <a:srgbClr val="FFFFFF"/>
              </a:buClr>
              <a:defRPr/>
            </a:pPr>
            <a:fld id="{8702007A-2642-4DC4-A457-FD791426C840}" type="slidenum">
              <a:rPr lang="en-GB" sz="800">
                <a:solidFill>
                  <a:srgbClr val="000000"/>
                </a:solidFill>
                <a:latin typeface="Helvetica 75 Bold" panose="020B0804020202020204" pitchFamily="34" charset="0"/>
              </a:rPr>
              <a:pPr>
                <a:lnSpc>
                  <a:spcPct val="85000"/>
                </a:lnSpc>
                <a:spcAft>
                  <a:spcPts val="1200"/>
                </a:spcAft>
                <a:buClr>
                  <a:srgbClr val="FFFFFF"/>
                </a:buClr>
                <a:defRPr/>
              </a:pPr>
              <a:t>‹#›</a:t>
            </a:fld>
            <a:endParaRPr lang="en-GB" sz="800">
              <a:solidFill>
                <a:srgbClr val="000000"/>
              </a:solidFill>
              <a:latin typeface="Helvetica 75 Bold" panose="020B0804020202020204" pitchFamily="34" charset="0"/>
            </a:endParaRPr>
          </a:p>
        </p:txBody>
      </p:sp>
      <p:sp>
        <p:nvSpPr>
          <p:cNvPr id="4" name="TextBox 3">
            <a:extLst>
              <a:ext uri="{FF2B5EF4-FFF2-40B4-BE49-F238E27FC236}">
                <a16:creationId xmlns:a16="http://schemas.microsoft.com/office/drawing/2014/main" id="{6F2E050B-2BF2-416A-82D7-D4D043892A5C}"/>
              </a:ext>
            </a:extLst>
          </p:cNvPr>
          <p:cNvSpPr txBox="1"/>
          <p:nvPr>
            <p:extLst>
              <p:ext uri="{1162E1C5-73C7-4A58-AE30-91384D911F3F}">
                <p184:classification xmlns:p184="http://schemas.microsoft.com/office/powerpoint/2018/4/main" val="ftr"/>
              </p:ext>
            </p:extLst>
          </p:nvPr>
        </p:nvSpPr>
        <p:spPr>
          <a:xfrm>
            <a:off x="4125913" y="5021580"/>
            <a:ext cx="920750" cy="121920"/>
          </a:xfrm>
          <a:prstGeom prst="rect">
            <a:avLst/>
          </a:prstGeom>
        </p:spPr>
        <p:txBody>
          <a:bodyPr horzOverflow="overflow" lIns="0" tIns="0" rIns="0" bIns="0">
            <a:spAutoFit/>
          </a:bodyPr>
          <a:lstStyle/>
          <a:p>
            <a:pPr algn="l"/>
            <a:r>
              <a:rPr lang="en-US" sz="800">
                <a:solidFill>
                  <a:srgbClr val="ED7D31"/>
                </a:solidFill>
                <a:latin typeface="Helvetica 75 Bold" panose="020B0804020202020204" pitchFamily="34" charset="0"/>
              </a:rPr>
              <a:t>Orange Restricted</a:t>
            </a:r>
          </a:p>
        </p:txBody>
      </p:sp>
    </p:spTree>
    <p:extLst>
      <p:ext uri="{BB962C8B-B14F-4D97-AF65-F5344CB8AC3E}">
        <p14:creationId xmlns:p14="http://schemas.microsoft.com/office/powerpoint/2010/main" val="3306049997"/>
      </p:ext>
    </p:extLst>
  </p:cSld>
  <p:clrMap bg1="lt1" tx1="dk1" bg2="lt2" tx2="dk2" accent1="accent1" accent2="accent2" accent3="accent3" accent4="accent4" accent5="accent5" accent6="accent6" hlink="hlink" folHlink="folHlink"/>
  <p:sldLayoutIdLst>
    <p:sldLayoutId id="2147484059" r:id="rId1"/>
    <p:sldLayoutId id="2147484060" r:id="rId2"/>
    <p:sldLayoutId id="2147484061" r:id="rId3"/>
    <p:sldLayoutId id="2147484062" r:id="rId4"/>
    <p:sldLayoutId id="2147484063" r:id="rId5"/>
    <p:sldLayoutId id="2147484064" r:id="rId6"/>
    <p:sldLayoutId id="2147484065" r:id="rId7"/>
    <p:sldLayoutId id="2147484066" r:id="rId8"/>
    <p:sldLayoutId id="2147484396" r:id="rId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marL="0" indent="0" algn="l" defTabSz="914400" rtl="0" eaLnBrk="1" latinLnBrk="0" hangingPunct="1">
        <a:lnSpc>
          <a:spcPct val="90000"/>
        </a:lnSpc>
        <a:spcBef>
          <a:spcPct val="0"/>
        </a:spcBef>
        <a:buNone/>
        <a:defRPr sz="2000" kern="1200" spc="-20" baseline="0">
          <a:solidFill>
            <a:schemeClr val="bg2"/>
          </a:solidFill>
          <a:latin typeface="+mj-lt"/>
          <a:ea typeface="+mj-ea"/>
          <a:cs typeface="+mj-cs"/>
        </a:defRPr>
      </a:lvl1pPr>
    </p:titleStyle>
    <p:bodyStyle>
      <a:lvl1pPr marL="168275" indent="-168275" algn="l" defTabSz="914400" rtl="0" eaLnBrk="1" latinLnBrk="0" hangingPunct="1">
        <a:lnSpc>
          <a:spcPct val="90000"/>
        </a:lnSpc>
        <a:spcBef>
          <a:spcPts val="600"/>
        </a:spcBef>
        <a:buClr>
          <a:schemeClr val="bg2"/>
        </a:buClr>
        <a:buSzPct val="100000"/>
        <a:buFont typeface="Wingdings" panose="05000000000000000000" pitchFamily="2" charset="2"/>
        <a:buChar char="§"/>
        <a:tabLst/>
        <a:defRPr sz="1400" kern="1200" spc="-20" baseline="0">
          <a:solidFill>
            <a:schemeClr val="tx1"/>
          </a:solidFill>
          <a:latin typeface="+mn-lt"/>
          <a:ea typeface="+mn-ea"/>
          <a:cs typeface="+mn-cs"/>
        </a:defRPr>
      </a:lvl1pPr>
      <a:lvl2pPr marL="344488" indent="-176213" algn="l" defTabSz="914400" rtl="0" eaLnBrk="1" latinLnBrk="0" hangingPunct="1">
        <a:lnSpc>
          <a:spcPct val="90000"/>
        </a:lnSpc>
        <a:spcBef>
          <a:spcPts val="600"/>
        </a:spcBef>
        <a:buClrTx/>
        <a:buSzPct val="100000"/>
        <a:buFont typeface="Arial" panose="020B0604020202020204" pitchFamily="34" charset="0"/>
        <a:buChar char="–"/>
        <a:defRPr sz="1400" kern="1200" spc="-20" baseline="0">
          <a:solidFill>
            <a:schemeClr val="tx1"/>
          </a:solidFill>
          <a:latin typeface="+mn-lt"/>
          <a:ea typeface="+mn-ea"/>
          <a:cs typeface="+mn-cs"/>
        </a:defRPr>
      </a:lvl2pPr>
      <a:lvl3pPr marL="512763" indent="-168275" algn="l" defTabSz="914400" rtl="0" eaLnBrk="1" latinLnBrk="0" hangingPunct="1">
        <a:lnSpc>
          <a:spcPct val="90000"/>
        </a:lnSpc>
        <a:spcBef>
          <a:spcPts val="600"/>
        </a:spcBef>
        <a:buClrTx/>
        <a:buFont typeface="Wingdings" panose="05000000000000000000" pitchFamily="2" charset="2"/>
        <a:buChar char="§"/>
        <a:defRPr sz="1400" kern="1200" spc="-20" baseline="0">
          <a:solidFill>
            <a:schemeClr val="tx1"/>
          </a:solidFill>
          <a:latin typeface="+mn-lt"/>
          <a:ea typeface="+mn-ea"/>
          <a:cs typeface="+mn-cs"/>
        </a:defRPr>
      </a:lvl3pPr>
      <a:lvl4pPr marL="687388" indent="-174625" algn="l" defTabSz="914400" rtl="0" eaLnBrk="1" latinLnBrk="0" hangingPunct="1">
        <a:lnSpc>
          <a:spcPct val="90000"/>
        </a:lnSpc>
        <a:spcBef>
          <a:spcPct val="20000"/>
        </a:spcBef>
        <a:buFont typeface="Arial" panose="020B0604020202020204" pitchFamily="34" charset="0"/>
        <a:buChar char="–"/>
        <a:defRPr sz="1400" kern="1200" spc="-20" baseline="0">
          <a:solidFill>
            <a:schemeClr val="tx1"/>
          </a:solidFill>
          <a:latin typeface="+mn-lt"/>
          <a:ea typeface="+mn-ea"/>
          <a:cs typeface="+mn-cs"/>
        </a:defRPr>
      </a:lvl4pPr>
      <a:lvl5pPr marL="855663" indent="-168275" algn="l" defTabSz="914400" rtl="0" eaLnBrk="1" latinLnBrk="0" hangingPunct="1">
        <a:lnSpc>
          <a:spcPct val="90000"/>
        </a:lnSpc>
        <a:spcBef>
          <a:spcPct val="20000"/>
        </a:spcBef>
        <a:buClr>
          <a:schemeClr val="tx1"/>
        </a:buClr>
        <a:buFont typeface="Arial" panose="020B0604020202020204" pitchFamily="34" charset="0"/>
        <a:buChar char="–"/>
        <a:defRPr sz="1400" kern="1200" spc="-20" baseline="0">
          <a:solidFill>
            <a:schemeClr val="tx1"/>
          </a:solidFill>
          <a:latin typeface="+mn-lt"/>
          <a:ea typeface="+mn-ea"/>
          <a:cs typeface="+mn-cs"/>
        </a:defRPr>
      </a:lvl5pPr>
      <a:lvl6pPr marL="1028700" indent="-173038"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339725" y="339747"/>
            <a:ext cx="8470900" cy="621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noProof="0" dirty="0"/>
              <a:t>Cliquez ici pour saisir le titre principal</a:t>
            </a:r>
          </a:p>
        </p:txBody>
      </p:sp>
      <p:sp>
        <p:nvSpPr>
          <p:cNvPr id="2051" name="Text Placeholder 2"/>
          <p:cNvSpPr>
            <a:spLocks noGrp="1"/>
          </p:cNvSpPr>
          <p:nvPr>
            <p:ph type="body" idx="1"/>
          </p:nvPr>
        </p:nvSpPr>
        <p:spPr bwMode="auto">
          <a:xfrm>
            <a:off x="336582" y="1304385"/>
            <a:ext cx="8474075" cy="3162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dirty="0"/>
              <a:t>Modifiez le texte du masque</a:t>
            </a:r>
          </a:p>
          <a:p>
            <a:pPr lvl="1"/>
            <a:r>
              <a:rPr lang="fr-FR" altLang="en-US" dirty="0"/>
              <a:t>Deuxième niveau</a:t>
            </a:r>
          </a:p>
          <a:p>
            <a:pPr lvl="2"/>
            <a:r>
              <a:rPr lang="fr-FR" altLang="en-US" dirty="0"/>
              <a:t>Troisième niveau</a:t>
            </a:r>
          </a:p>
          <a:p>
            <a:pPr lvl="3"/>
            <a:r>
              <a:rPr lang="fr-FR" altLang="en-US" dirty="0"/>
              <a:t>Quatrième niveau</a:t>
            </a:r>
          </a:p>
          <a:p>
            <a:pPr lvl="4"/>
            <a:r>
              <a:rPr lang="fr-FR" altLang="en-US" dirty="0"/>
              <a:t>Cinquième niveau</a:t>
            </a:r>
            <a:endParaRPr lang="en-GB" altLang="en-US" dirty="0"/>
          </a:p>
        </p:txBody>
      </p:sp>
      <p:sp>
        <p:nvSpPr>
          <p:cNvPr id="4" name="Text Placeholder 10"/>
          <p:cNvSpPr txBox="1">
            <a:spLocks/>
          </p:cNvSpPr>
          <p:nvPr/>
        </p:nvSpPr>
        <p:spPr>
          <a:xfrm>
            <a:off x="192534" y="4660028"/>
            <a:ext cx="275010" cy="334961"/>
          </a:xfrm>
          <a:prstGeom prst="rect">
            <a:avLst/>
          </a:prstGeom>
        </p:spPr>
        <p:txBody>
          <a:bodyPr wrap="square" lIns="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5000"/>
              </a:lnSpc>
              <a:spcAft>
                <a:spcPts val="1200"/>
              </a:spcAft>
              <a:buClr>
                <a:srgbClr val="FFFFFF"/>
              </a:buClr>
              <a:defRPr/>
            </a:pPr>
            <a:fld id="{8702007A-2642-4DC4-A457-FD791426C840}" type="slidenum">
              <a:rPr lang="en-GB" sz="800">
                <a:solidFill>
                  <a:srgbClr val="000000"/>
                </a:solidFill>
                <a:latin typeface="Helvetica 75 Bold" panose="020B0804020202020204" pitchFamily="34" charset="0"/>
              </a:rPr>
              <a:pPr>
                <a:lnSpc>
                  <a:spcPct val="85000"/>
                </a:lnSpc>
                <a:spcAft>
                  <a:spcPts val="1200"/>
                </a:spcAft>
                <a:buClr>
                  <a:srgbClr val="FFFFFF"/>
                </a:buClr>
                <a:defRPr/>
              </a:pPr>
              <a:t>‹#›</a:t>
            </a:fld>
            <a:endParaRPr lang="en-GB" sz="800">
              <a:solidFill>
                <a:srgbClr val="000000"/>
              </a:solidFill>
              <a:latin typeface="Helvetica 75 Bold" panose="020B0804020202020204" pitchFamily="34" charset="0"/>
            </a:endParaRPr>
          </a:p>
        </p:txBody>
      </p:sp>
      <p:sp>
        <p:nvSpPr>
          <p:cNvPr id="2" name="TextBox 1">
            <a:extLst>
              <a:ext uri="{FF2B5EF4-FFF2-40B4-BE49-F238E27FC236}">
                <a16:creationId xmlns:a16="http://schemas.microsoft.com/office/drawing/2014/main" id="{0E9C1490-78DF-4D07-B353-A6B8E01F6A94}"/>
              </a:ext>
            </a:extLst>
          </p:cNvPr>
          <p:cNvSpPr txBox="1"/>
          <p:nvPr>
            <p:extLst>
              <p:ext uri="{1162E1C5-73C7-4A58-AE30-91384D911F3F}">
                <p184:classification xmlns:p184="http://schemas.microsoft.com/office/powerpoint/2018/4/main" val="ftr"/>
              </p:ext>
            </p:extLst>
          </p:nvPr>
        </p:nvSpPr>
        <p:spPr>
          <a:xfrm>
            <a:off x="4125913" y="5021580"/>
            <a:ext cx="920750" cy="121920"/>
          </a:xfrm>
          <a:prstGeom prst="rect">
            <a:avLst/>
          </a:prstGeom>
        </p:spPr>
        <p:txBody>
          <a:bodyPr horzOverflow="overflow" lIns="0" tIns="0" rIns="0" bIns="0">
            <a:spAutoFit/>
          </a:bodyPr>
          <a:lstStyle/>
          <a:p>
            <a:pPr algn="l"/>
            <a:r>
              <a:rPr lang="en-US" sz="800">
                <a:solidFill>
                  <a:srgbClr val="ED7D31"/>
                </a:solidFill>
                <a:latin typeface="Helvetica 75 Bold" panose="020B0804020202020204" pitchFamily="34" charset="0"/>
              </a:rPr>
              <a:t>Orange Restricted</a:t>
            </a:r>
          </a:p>
        </p:txBody>
      </p:sp>
    </p:spTree>
    <p:extLst>
      <p:ext uri="{BB962C8B-B14F-4D97-AF65-F5344CB8AC3E}">
        <p14:creationId xmlns:p14="http://schemas.microsoft.com/office/powerpoint/2010/main" val="208051394"/>
      </p:ext>
    </p:extLst>
  </p:cSld>
  <p:clrMap bg1="dk1" tx1="lt1" bg2="dk2" tx2="lt2" accent1="accent1" accent2="accent2" accent3="accent3" accent4="accent4" accent5="accent5" accent6="accent6" hlink="hlink" folHlink="folHlink"/>
  <p:sldLayoutIdLst>
    <p:sldLayoutId id="2147484338" r:id="rId1"/>
    <p:sldLayoutId id="2147484339" r:id="rId2"/>
    <p:sldLayoutId id="2147484340" r:id="rId3"/>
    <p:sldLayoutId id="2147484341" r:id="rId4"/>
    <p:sldLayoutId id="2147484342" r:id="rId5"/>
    <p:sldLayoutId id="2147484343" r:id="rId6"/>
    <p:sldLayoutId id="2147484344" r:id="rId7"/>
    <p:sldLayoutId id="2147484345" r:id="rId8"/>
    <p:sldLayoutId id="2147484346" r:id="rId9"/>
    <p:sldLayoutId id="2147484347" r:id="rId10"/>
    <p:sldLayoutId id="2147484348" r:id="rId11"/>
  </p:sldLayoutIdLst>
  <p:transition spd="med">
    <p:fade/>
  </p:transition>
  <p:hf hdr="0"/>
  <p:txStyles>
    <p:titleStyle>
      <a:lvl1pPr algn="l" defTabSz="514350" rtl="0" eaLnBrk="1" fontAlgn="base" hangingPunct="1">
        <a:lnSpc>
          <a:spcPct val="90000"/>
        </a:lnSpc>
        <a:spcBef>
          <a:spcPct val="0"/>
        </a:spcBef>
        <a:spcAft>
          <a:spcPts val="0"/>
        </a:spcAft>
        <a:defRPr sz="2000" kern="1200">
          <a:solidFill>
            <a:srgbClr val="FF6600"/>
          </a:solidFill>
          <a:latin typeface="Helvetica 75 Bold" panose="020B0804020202020204" pitchFamily="34" charset="0"/>
          <a:ea typeface="ＭＳ Ｐゴシック" pitchFamily="34" charset="-128"/>
          <a:cs typeface="+mj-cs"/>
        </a:defRPr>
      </a:lvl1pPr>
      <a:lvl2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2pPr>
      <a:lvl3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3pPr>
      <a:lvl4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4pPr>
      <a:lvl5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5pPr>
      <a:lvl6pPr marL="4572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6pPr>
      <a:lvl7pPr marL="9144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7pPr>
      <a:lvl8pPr marL="13716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8pPr>
      <a:lvl9pPr marL="18288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9pPr>
    </p:titleStyle>
    <p:bodyStyle>
      <a:lvl1pPr algn="l" defTabSz="514350" rtl="0" eaLnBrk="1" fontAlgn="base" hangingPunct="1">
        <a:lnSpc>
          <a:spcPct val="90000"/>
        </a:lnSpc>
        <a:spcBef>
          <a:spcPct val="0"/>
        </a:spcBef>
        <a:spcAft>
          <a:spcPts val="800"/>
        </a:spcAft>
        <a:buFont typeface="Arial" pitchFamily="34" charset="0"/>
        <a:defRPr sz="1400" kern="1200" baseline="0">
          <a:solidFill>
            <a:srgbClr val="FF6600"/>
          </a:solidFill>
          <a:latin typeface="Helvetica 75 Bold" panose="020B0804020202020204" pitchFamily="34" charset="0"/>
          <a:ea typeface="ＭＳ Ｐゴシック" pitchFamily="34" charset="-128"/>
          <a:cs typeface="+mn-cs"/>
        </a:defRPr>
      </a:lvl1pPr>
      <a:lvl2pPr algn="l" defTabSz="514350" rtl="0" eaLnBrk="1" fontAlgn="base" hangingPunct="1">
        <a:lnSpc>
          <a:spcPct val="90000"/>
        </a:lnSpc>
        <a:spcBef>
          <a:spcPct val="0"/>
        </a:spcBef>
        <a:spcAft>
          <a:spcPts val="800"/>
        </a:spcAft>
        <a:buFont typeface="Arial" pitchFamily="34" charset="0"/>
        <a:defRPr sz="1400" kern="1200">
          <a:solidFill>
            <a:schemeClr val="tx1"/>
          </a:solidFill>
          <a:latin typeface="Helvetica 75 Bold" panose="020B0804020202020204" pitchFamily="34" charset="0"/>
          <a:ea typeface="ＭＳ Ｐゴシック" pitchFamily="34" charset="-128"/>
          <a:cs typeface="+mn-cs"/>
        </a:defRPr>
      </a:lvl2pPr>
      <a:lvl3pPr marL="133350" indent="-133350"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3pPr>
      <a:lvl4pPr marL="271463" indent="-134938"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4pPr>
      <a:lvl5pPr marL="406400" indent="-134938"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339725" y="339724"/>
            <a:ext cx="8470900" cy="621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noProof="0" dirty="0"/>
              <a:t>Cliquez ici pour saisir le titre principal</a:t>
            </a:r>
          </a:p>
        </p:txBody>
      </p:sp>
      <p:sp>
        <p:nvSpPr>
          <p:cNvPr id="2051" name="Text Placeholder 2"/>
          <p:cNvSpPr>
            <a:spLocks noGrp="1"/>
          </p:cNvSpPr>
          <p:nvPr>
            <p:ph type="body" idx="1"/>
          </p:nvPr>
        </p:nvSpPr>
        <p:spPr bwMode="auto">
          <a:xfrm>
            <a:off x="336550" y="1304385"/>
            <a:ext cx="8474075" cy="3162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dirty="0"/>
              <a:t>Modifiez le texte du masque</a:t>
            </a:r>
          </a:p>
          <a:p>
            <a:pPr lvl="1"/>
            <a:r>
              <a:rPr lang="fr-FR" altLang="en-US" dirty="0"/>
              <a:t>Deuxième niveau</a:t>
            </a:r>
          </a:p>
          <a:p>
            <a:pPr lvl="2"/>
            <a:r>
              <a:rPr lang="fr-FR" altLang="en-US" dirty="0"/>
              <a:t>Troisième niveau</a:t>
            </a:r>
          </a:p>
          <a:p>
            <a:pPr lvl="3"/>
            <a:r>
              <a:rPr lang="fr-FR" altLang="en-US" dirty="0"/>
              <a:t>Quatrième niveau</a:t>
            </a:r>
          </a:p>
          <a:p>
            <a:pPr lvl="4"/>
            <a:r>
              <a:rPr lang="fr-FR" altLang="en-US" dirty="0"/>
              <a:t>Cinquième niveau</a:t>
            </a:r>
            <a:endParaRPr lang="en-GB" altLang="en-US" dirty="0"/>
          </a:p>
        </p:txBody>
      </p:sp>
      <p:sp>
        <p:nvSpPr>
          <p:cNvPr id="4" name="Text Placeholder 10"/>
          <p:cNvSpPr txBox="1">
            <a:spLocks/>
          </p:cNvSpPr>
          <p:nvPr/>
        </p:nvSpPr>
        <p:spPr>
          <a:xfrm>
            <a:off x="336550" y="4471988"/>
            <a:ext cx="275010" cy="334961"/>
          </a:xfrm>
          <a:prstGeom prst="rect">
            <a:avLst/>
          </a:prstGeom>
        </p:spPr>
        <p:txBody>
          <a:bodyPr wrap="square" lIns="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5000"/>
              </a:lnSpc>
              <a:spcAft>
                <a:spcPts val="1200"/>
              </a:spcAft>
              <a:buClr>
                <a:srgbClr val="FFFFFF"/>
              </a:buClr>
              <a:defRPr/>
            </a:pPr>
            <a:fld id="{8702007A-2642-4DC4-A457-FD791426C840}" type="slidenum">
              <a:rPr lang="en-GB" sz="800">
                <a:solidFill>
                  <a:srgbClr val="000000"/>
                </a:solidFill>
                <a:latin typeface="Helvetica 75 Bold" panose="020B0804020202020204" pitchFamily="34" charset="0"/>
              </a:rPr>
              <a:pPr>
                <a:lnSpc>
                  <a:spcPct val="85000"/>
                </a:lnSpc>
                <a:spcAft>
                  <a:spcPts val="1200"/>
                </a:spcAft>
                <a:buClr>
                  <a:srgbClr val="FFFFFF"/>
                </a:buClr>
                <a:defRPr/>
              </a:pPr>
              <a:t>‹#›</a:t>
            </a:fld>
            <a:endParaRPr lang="en-GB" sz="800">
              <a:solidFill>
                <a:srgbClr val="000000"/>
              </a:solidFill>
              <a:latin typeface="Helvetica 75 Bold" panose="020B0804020202020204" pitchFamily="34" charset="0"/>
            </a:endParaRPr>
          </a:p>
        </p:txBody>
      </p:sp>
      <p:sp>
        <p:nvSpPr>
          <p:cNvPr id="2" name="TextBox 1">
            <a:extLst>
              <a:ext uri="{FF2B5EF4-FFF2-40B4-BE49-F238E27FC236}">
                <a16:creationId xmlns:a16="http://schemas.microsoft.com/office/drawing/2014/main" id="{BD186D89-DC09-43CD-B6EA-DD29ECC8E48F}"/>
              </a:ext>
            </a:extLst>
          </p:cNvPr>
          <p:cNvSpPr txBox="1"/>
          <p:nvPr>
            <p:extLst>
              <p:ext uri="{1162E1C5-73C7-4A58-AE30-91384D911F3F}">
                <p184:classification xmlns:p184="http://schemas.microsoft.com/office/powerpoint/2018/4/main" val="ftr"/>
              </p:ext>
            </p:extLst>
          </p:nvPr>
        </p:nvSpPr>
        <p:spPr>
          <a:xfrm>
            <a:off x="4125913" y="5021580"/>
            <a:ext cx="920750" cy="121920"/>
          </a:xfrm>
          <a:prstGeom prst="rect">
            <a:avLst/>
          </a:prstGeom>
        </p:spPr>
        <p:txBody>
          <a:bodyPr horzOverflow="overflow" lIns="0" tIns="0" rIns="0" bIns="0">
            <a:spAutoFit/>
          </a:bodyPr>
          <a:lstStyle/>
          <a:p>
            <a:pPr algn="l"/>
            <a:r>
              <a:rPr lang="en-US" sz="800">
                <a:solidFill>
                  <a:srgbClr val="ED7D31"/>
                </a:solidFill>
                <a:latin typeface="Helvetica 75 Bold" panose="020B0804020202020204" pitchFamily="34" charset="0"/>
              </a:rPr>
              <a:t>Orange Restricted</a:t>
            </a:r>
          </a:p>
        </p:txBody>
      </p:sp>
    </p:spTree>
    <p:extLst>
      <p:ext uri="{BB962C8B-B14F-4D97-AF65-F5344CB8AC3E}">
        <p14:creationId xmlns:p14="http://schemas.microsoft.com/office/powerpoint/2010/main" val="2987410229"/>
      </p:ext>
    </p:extLst>
  </p:cSld>
  <p:clrMap bg1="dk1" tx1="lt1" bg2="dk2" tx2="lt2" accent1="accent1" accent2="accent2" accent3="accent3" accent4="accent4" accent5="accent5" accent6="accent6" hlink="hlink" folHlink="folHlink"/>
  <p:sldLayoutIdLst>
    <p:sldLayoutId id="2147484360" r:id="rId1"/>
    <p:sldLayoutId id="2147484361" r:id="rId2"/>
    <p:sldLayoutId id="2147484362" r:id="rId3"/>
    <p:sldLayoutId id="2147484363" r:id="rId4"/>
    <p:sldLayoutId id="2147484364" r:id="rId5"/>
    <p:sldLayoutId id="2147484365" r:id="rId6"/>
    <p:sldLayoutId id="2147484366" r:id="rId7"/>
    <p:sldLayoutId id="2147484367" r:id="rId8"/>
    <p:sldLayoutId id="2147484368" r:id="rId9"/>
  </p:sldLayoutIdLst>
  <p:transition spd="med">
    <p:fade/>
  </p:transition>
  <p:hf hdr="0"/>
  <p:txStyles>
    <p:titleStyle>
      <a:lvl1pPr algn="l" defTabSz="514350" rtl="0" eaLnBrk="1" fontAlgn="base" hangingPunct="1">
        <a:lnSpc>
          <a:spcPct val="90000"/>
        </a:lnSpc>
        <a:spcBef>
          <a:spcPct val="0"/>
        </a:spcBef>
        <a:spcAft>
          <a:spcPts val="0"/>
        </a:spcAft>
        <a:defRPr sz="2000" kern="1200">
          <a:solidFill>
            <a:srgbClr val="FF6600"/>
          </a:solidFill>
          <a:latin typeface="Helvetica 75 Bold" panose="020B0804020202020204" pitchFamily="34" charset="0"/>
          <a:ea typeface="ＭＳ Ｐゴシック" pitchFamily="34" charset="-128"/>
          <a:cs typeface="+mj-cs"/>
        </a:defRPr>
      </a:lvl1pPr>
      <a:lvl2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2pPr>
      <a:lvl3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3pPr>
      <a:lvl4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4pPr>
      <a:lvl5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5pPr>
      <a:lvl6pPr marL="4572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6pPr>
      <a:lvl7pPr marL="9144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7pPr>
      <a:lvl8pPr marL="13716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8pPr>
      <a:lvl9pPr marL="18288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9pPr>
    </p:titleStyle>
    <p:bodyStyle>
      <a:lvl1pPr algn="l" defTabSz="514350" rtl="0" eaLnBrk="1" fontAlgn="base" hangingPunct="1">
        <a:lnSpc>
          <a:spcPct val="90000"/>
        </a:lnSpc>
        <a:spcBef>
          <a:spcPct val="0"/>
        </a:spcBef>
        <a:spcAft>
          <a:spcPts val="800"/>
        </a:spcAft>
        <a:buFont typeface="Arial" pitchFamily="34" charset="0"/>
        <a:defRPr sz="1400" kern="1200" baseline="0">
          <a:solidFill>
            <a:srgbClr val="FF6600"/>
          </a:solidFill>
          <a:latin typeface="Helvetica 75 Bold" panose="020B0804020202020204" pitchFamily="34" charset="0"/>
          <a:ea typeface="ＭＳ Ｐゴシック" pitchFamily="34" charset="-128"/>
          <a:cs typeface="+mn-cs"/>
        </a:defRPr>
      </a:lvl1pPr>
      <a:lvl2pPr algn="l" defTabSz="514350" rtl="0" eaLnBrk="1" fontAlgn="base" hangingPunct="1">
        <a:lnSpc>
          <a:spcPct val="90000"/>
        </a:lnSpc>
        <a:spcBef>
          <a:spcPct val="0"/>
        </a:spcBef>
        <a:spcAft>
          <a:spcPts val="800"/>
        </a:spcAft>
        <a:buFont typeface="Arial" pitchFamily="34" charset="0"/>
        <a:defRPr sz="1400" kern="1200">
          <a:solidFill>
            <a:schemeClr val="tx1"/>
          </a:solidFill>
          <a:latin typeface="Helvetica 75 Bold" panose="020B0804020202020204" pitchFamily="34" charset="0"/>
          <a:ea typeface="ＭＳ Ｐゴシック" pitchFamily="34" charset="-128"/>
          <a:cs typeface="+mn-cs"/>
        </a:defRPr>
      </a:lvl2pPr>
      <a:lvl3pPr marL="133350" indent="-133350" algn="l" defTabSz="514350" rtl="0" eaLnBrk="1" fontAlgn="base" hangingPunct="1">
        <a:lnSpc>
          <a:spcPct val="90000"/>
        </a:lnSpc>
        <a:spcBef>
          <a:spcPct val="0"/>
        </a:spcBef>
        <a:spcAft>
          <a:spcPts val="800"/>
        </a:spcAft>
        <a:buClr>
          <a:schemeClr val="bg2"/>
        </a:buClr>
        <a:buFont typeface="Wingdings" panose="05000000000000000000" pitchFamily="2" charset="2"/>
        <a:buChar char="§"/>
        <a:defRPr sz="1400" kern="1200">
          <a:solidFill>
            <a:schemeClr val="tx1"/>
          </a:solidFill>
          <a:latin typeface="Helvetica 75 Bold" panose="020B0804020202020204" pitchFamily="34" charset="0"/>
          <a:ea typeface="ＭＳ Ｐゴシック" pitchFamily="34" charset="-128"/>
          <a:cs typeface="+mn-cs"/>
        </a:defRPr>
      </a:lvl3pPr>
      <a:lvl4pPr marL="271463" indent="-134938" algn="l" defTabSz="514350" rtl="0" eaLnBrk="1" fontAlgn="base" hangingPunct="1">
        <a:lnSpc>
          <a:spcPct val="90000"/>
        </a:lnSpc>
        <a:spcBef>
          <a:spcPct val="0"/>
        </a:spcBef>
        <a:spcAft>
          <a:spcPts val="800"/>
        </a:spcAft>
        <a:buClr>
          <a:schemeClr val="bg2"/>
        </a:buClr>
        <a:buFont typeface="Wingdings" panose="05000000000000000000" pitchFamily="2" charset="2"/>
        <a:buChar char="§"/>
        <a:defRPr sz="1400" kern="1200">
          <a:solidFill>
            <a:schemeClr val="tx1"/>
          </a:solidFill>
          <a:latin typeface="Helvetica 75 Bold" panose="020B0804020202020204" pitchFamily="34" charset="0"/>
          <a:ea typeface="ＭＳ Ｐゴシック" pitchFamily="34" charset="-128"/>
          <a:cs typeface="+mn-cs"/>
        </a:defRPr>
      </a:lvl4pPr>
      <a:lvl5pPr marL="406400" indent="-134938" algn="l" defTabSz="514350" rtl="0" eaLnBrk="1" fontAlgn="base" hangingPunct="1">
        <a:lnSpc>
          <a:spcPct val="90000"/>
        </a:lnSpc>
        <a:spcBef>
          <a:spcPct val="0"/>
        </a:spcBef>
        <a:spcAft>
          <a:spcPts val="800"/>
        </a:spcAft>
        <a:buClr>
          <a:schemeClr val="bg2"/>
        </a:buClr>
        <a:buFont typeface="Wingdings" panose="05000000000000000000" pitchFamily="2" charset="2"/>
        <a:buChar char="§"/>
        <a:defRPr sz="1400" kern="1200">
          <a:solidFill>
            <a:schemeClr val="tx1"/>
          </a:solidFill>
          <a:latin typeface="Helvetica 75 Bold" panose="020B0804020202020204" pitchFamily="34" charset="0"/>
          <a:ea typeface="ＭＳ Ｐゴシック" pitchFamily="34" charset="-128"/>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339725" y="339724"/>
            <a:ext cx="8470900" cy="621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noProof="0" dirty="0"/>
              <a:t>Cliquez ici pour saisir le titre principal</a:t>
            </a:r>
          </a:p>
        </p:txBody>
      </p:sp>
      <p:sp>
        <p:nvSpPr>
          <p:cNvPr id="2051" name="Text Placeholder 2"/>
          <p:cNvSpPr>
            <a:spLocks noGrp="1"/>
          </p:cNvSpPr>
          <p:nvPr>
            <p:ph type="body" idx="1"/>
          </p:nvPr>
        </p:nvSpPr>
        <p:spPr bwMode="auto">
          <a:xfrm>
            <a:off x="336550" y="1304385"/>
            <a:ext cx="8474075" cy="3162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dirty="0"/>
              <a:t>Modifiez le texte du masque</a:t>
            </a:r>
          </a:p>
          <a:p>
            <a:pPr lvl="1"/>
            <a:r>
              <a:rPr lang="fr-FR" altLang="en-US" dirty="0"/>
              <a:t>Deuxième niveau</a:t>
            </a:r>
          </a:p>
          <a:p>
            <a:pPr lvl="2"/>
            <a:r>
              <a:rPr lang="fr-FR" altLang="en-US" dirty="0"/>
              <a:t>Troisième niveau</a:t>
            </a:r>
          </a:p>
          <a:p>
            <a:pPr lvl="3"/>
            <a:r>
              <a:rPr lang="fr-FR" altLang="en-US" dirty="0"/>
              <a:t>Quatrième niveau</a:t>
            </a:r>
          </a:p>
          <a:p>
            <a:pPr lvl="4"/>
            <a:r>
              <a:rPr lang="fr-FR" altLang="en-US" dirty="0"/>
              <a:t>Cinquième niveau</a:t>
            </a:r>
            <a:endParaRPr lang="en-GB" altLang="en-US" dirty="0"/>
          </a:p>
        </p:txBody>
      </p:sp>
      <p:sp>
        <p:nvSpPr>
          <p:cNvPr id="4" name="Text Placeholder 10"/>
          <p:cNvSpPr txBox="1">
            <a:spLocks/>
          </p:cNvSpPr>
          <p:nvPr/>
        </p:nvSpPr>
        <p:spPr>
          <a:xfrm>
            <a:off x="336550" y="4471988"/>
            <a:ext cx="275010" cy="334961"/>
          </a:xfrm>
          <a:prstGeom prst="rect">
            <a:avLst/>
          </a:prstGeom>
        </p:spPr>
        <p:txBody>
          <a:bodyPr wrap="square" lIns="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5000"/>
              </a:lnSpc>
              <a:spcAft>
                <a:spcPts val="1200"/>
              </a:spcAft>
              <a:buClr>
                <a:srgbClr val="FFFFFF"/>
              </a:buClr>
              <a:defRPr/>
            </a:pPr>
            <a:fld id="{8702007A-2642-4DC4-A457-FD791426C840}" type="slidenum">
              <a:rPr lang="en-GB" sz="800">
                <a:solidFill>
                  <a:srgbClr val="000000"/>
                </a:solidFill>
                <a:latin typeface="Helvetica 75 Bold" panose="020B0804020202020204" pitchFamily="34" charset="0"/>
              </a:rPr>
              <a:pPr>
                <a:lnSpc>
                  <a:spcPct val="85000"/>
                </a:lnSpc>
                <a:spcAft>
                  <a:spcPts val="1200"/>
                </a:spcAft>
                <a:buClr>
                  <a:srgbClr val="FFFFFF"/>
                </a:buClr>
                <a:defRPr/>
              </a:pPr>
              <a:t>‹#›</a:t>
            </a:fld>
            <a:endParaRPr lang="en-GB" sz="800">
              <a:solidFill>
                <a:srgbClr val="000000"/>
              </a:solidFill>
              <a:latin typeface="Helvetica 75 Bold" panose="020B0804020202020204" pitchFamily="34" charset="0"/>
            </a:endParaRPr>
          </a:p>
        </p:txBody>
      </p:sp>
      <p:sp>
        <p:nvSpPr>
          <p:cNvPr id="2" name="TextBox 1">
            <a:extLst>
              <a:ext uri="{FF2B5EF4-FFF2-40B4-BE49-F238E27FC236}">
                <a16:creationId xmlns:a16="http://schemas.microsoft.com/office/drawing/2014/main" id="{60C4FDA3-284C-493C-95CF-5EC833C5C5AE}"/>
              </a:ext>
            </a:extLst>
          </p:cNvPr>
          <p:cNvSpPr txBox="1"/>
          <p:nvPr>
            <p:extLst>
              <p:ext uri="{1162E1C5-73C7-4A58-AE30-91384D911F3F}">
                <p184:classification xmlns:p184="http://schemas.microsoft.com/office/powerpoint/2018/4/main" val="ftr"/>
              </p:ext>
            </p:extLst>
          </p:nvPr>
        </p:nvSpPr>
        <p:spPr>
          <a:xfrm>
            <a:off x="4125913" y="5021580"/>
            <a:ext cx="920750" cy="121920"/>
          </a:xfrm>
          <a:prstGeom prst="rect">
            <a:avLst/>
          </a:prstGeom>
        </p:spPr>
        <p:txBody>
          <a:bodyPr horzOverflow="overflow" lIns="0" tIns="0" rIns="0" bIns="0">
            <a:spAutoFit/>
          </a:bodyPr>
          <a:lstStyle/>
          <a:p>
            <a:pPr algn="l"/>
            <a:r>
              <a:rPr lang="en-US" sz="800">
                <a:solidFill>
                  <a:srgbClr val="ED7D31"/>
                </a:solidFill>
                <a:latin typeface="Helvetica 75 Bold" panose="020B0804020202020204" pitchFamily="34" charset="0"/>
              </a:rPr>
              <a:t>Orange Restricted</a:t>
            </a:r>
          </a:p>
        </p:txBody>
      </p:sp>
    </p:spTree>
    <p:extLst>
      <p:ext uri="{BB962C8B-B14F-4D97-AF65-F5344CB8AC3E}">
        <p14:creationId xmlns:p14="http://schemas.microsoft.com/office/powerpoint/2010/main" val="2891368042"/>
      </p:ext>
    </p:extLst>
  </p:cSld>
  <p:clrMap bg1="dk1" tx1="lt1" bg2="dk2" tx2="lt2" accent1="accent1" accent2="accent2" accent3="accent3" accent4="accent4" accent5="accent5" accent6="accent6" hlink="hlink" folHlink="folHlink"/>
  <p:sldLayoutIdLst>
    <p:sldLayoutId id="2147484371" r:id="rId1"/>
    <p:sldLayoutId id="2147484372" r:id="rId2"/>
    <p:sldLayoutId id="2147484373" r:id="rId3"/>
    <p:sldLayoutId id="2147484374" r:id="rId4"/>
    <p:sldLayoutId id="2147484375" r:id="rId5"/>
    <p:sldLayoutId id="2147484376" r:id="rId6"/>
    <p:sldLayoutId id="2147484377" r:id="rId7"/>
    <p:sldLayoutId id="2147484378" r:id="rId8"/>
    <p:sldLayoutId id="2147484379" r:id="rId9"/>
    <p:sldLayoutId id="2147484380" r:id="rId10"/>
    <p:sldLayoutId id="2147484381" r:id="rId11"/>
    <p:sldLayoutId id="2147484553" r:id="rId12"/>
  </p:sldLayoutIdLst>
  <p:transition spd="med">
    <p:fade/>
  </p:transition>
  <p:hf hdr="0"/>
  <p:txStyles>
    <p:titleStyle>
      <a:lvl1pPr algn="l" defTabSz="514350" rtl="0" eaLnBrk="1" fontAlgn="base" hangingPunct="1">
        <a:lnSpc>
          <a:spcPct val="90000"/>
        </a:lnSpc>
        <a:spcBef>
          <a:spcPct val="0"/>
        </a:spcBef>
        <a:spcAft>
          <a:spcPts val="0"/>
        </a:spcAft>
        <a:defRPr sz="2000" kern="1200">
          <a:solidFill>
            <a:srgbClr val="FF6600"/>
          </a:solidFill>
          <a:latin typeface="Helvetica 75 Bold" panose="020B0804020202020204" pitchFamily="34" charset="0"/>
          <a:ea typeface="ＭＳ Ｐゴシック" pitchFamily="34" charset="-128"/>
          <a:cs typeface="+mj-cs"/>
        </a:defRPr>
      </a:lvl1pPr>
      <a:lvl2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2pPr>
      <a:lvl3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3pPr>
      <a:lvl4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4pPr>
      <a:lvl5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5pPr>
      <a:lvl6pPr marL="4572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6pPr>
      <a:lvl7pPr marL="9144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7pPr>
      <a:lvl8pPr marL="13716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8pPr>
      <a:lvl9pPr marL="18288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9pPr>
    </p:titleStyle>
    <p:bodyStyle>
      <a:lvl1pPr algn="l" defTabSz="514350" rtl="0" eaLnBrk="1" fontAlgn="base" hangingPunct="1">
        <a:lnSpc>
          <a:spcPct val="90000"/>
        </a:lnSpc>
        <a:spcBef>
          <a:spcPct val="0"/>
        </a:spcBef>
        <a:spcAft>
          <a:spcPts val="800"/>
        </a:spcAft>
        <a:buFont typeface="Arial" pitchFamily="34" charset="0"/>
        <a:defRPr sz="1400" kern="1200" baseline="0">
          <a:solidFill>
            <a:srgbClr val="FF6600"/>
          </a:solidFill>
          <a:latin typeface="Helvetica 75 Bold" panose="020B0804020202020204" pitchFamily="34" charset="0"/>
          <a:ea typeface="ＭＳ Ｐゴシック" pitchFamily="34" charset="-128"/>
          <a:cs typeface="+mn-cs"/>
        </a:defRPr>
      </a:lvl1pPr>
      <a:lvl2pPr algn="l" defTabSz="514350" rtl="0" eaLnBrk="1" fontAlgn="base" hangingPunct="1">
        <a:lnSpc>
          <a:spcPct val="90000"/>
        </a:lnSpc>
        <a:spcBef>
          <a:spcPct val="0"/>
        </a:spcBef>
        <a:spcAft>
          <a:spcPts val="800"/>
        </a:spcAft>
        <a:buFont typeface="Arial" pitchFamily="34" charset="0"/>
        <a:defRPr sz="1400" kern="1200">
          <a:solidFill>
            <a:schemeClr val="tx1"/>
          </a:solidFill>
          <a:latin typeface="Helvetica 75 Bold" panose="020B0804020202020204" pitchFamily="34" charset="0"/>
          <a:ea typeface="ＭＳ Ｐゴシック" pitchFamily="34" charset="-128"/>
          <a:cs typeface="+mn-cs"/>
        </a:defRPr>
      </a:lvl2pPr>
      <a:lvl3pPr marL="133350" indent="-133350" algn="l" defTabSz="514350" rtl="0" eaLnBrk="1" fontAlgn="base" hangingPunct="1">
        <a:lnSpc>
          <a:spcPct val="90000"/>
        </a:lnSpc>
        <a:spcBef>
          <a:spcPct val="0"/>
        </a:spcBef>
        <a:spcAft>
          <a:spcPts val="800"/>
        </a:spcAft>
        <a:buClr>
          <a:schemeClr val="bg2"/>
        </a:buClr>
        <a:buFont typeface="Wingdings" panose="05000000000000000000" pitchFamily="2" charset="2"/>
        <a:buChar char="§"/>
        <a:defRPr sz="1400" kern="1200">
          <a:solidFill>
            <a:schemeClr val="tx1"/>
          </a:solidFill>
          <a:latin typeface="Helvetica 75 Bold" panose="020B0804020202020204" pitchFamily="34" charset="0"/>
          <a:ea typeface="ＭＳ Ｐゴシック" pitchFamily="34" charset="-128"/>
          <a:cs typeface="+mn-cs"/>
        </a:defRPr>
      </a:lvl3pPr>
      <a:lvl4pPr marL="271463" indent="-134938" algn="l" defTabSz="514350" rtl="0" eaLnBrk="1" fontAlgn="base" hangingPunct="1">
        <a:lnSpc>
          <a:spcPct val="90000"/>
        </a:lnSpc>
        <a:spcBef>
          <a:spcPct val="0"/>
        </a:spcBef>
        <a:spcAft>
          <a:spcPts val="800"/>
        </a:spcAft>
        <a:buClr>
          <a:schemeClr val="bg2"/>
        </a:buClr>
        <a:buFont typeface="Wingdings" panose="05000000000000000000" pitchFamily="2" charset="2"/>
        <a:buChar char="§"/>
        <a:defRPr sz="1400" kern="1200">
          <a:solidFill>
            <a:schemeClr val="tx1"/>
          </a:solidFill>
          <a:latin typeface="Helvetica 75 Bold" panose="020B0804020202020204" pitchFamily="34" charset="0"/>
          <a:ea typeface="ＭＳ Ｐゴシック" pitchFamily="34" charset="-128"/>
          <a:cs typeface="+mn-cs"/>
        </a:defRPr>
      </a:lvl4pPr>
      <a:lvl5pPr marL="406400" indent="-134938" algn="l" defTabSz="514350" rtl="0" eaLnBrk="1" fontAlgn="base" hangingPunct="1">
        <a:lnSpc>
          <a:spcPct val="90000"/>
        </a:lnSpc>
        <a:spcBef>
          <a:spcPct val="0"/>
        </a:spcBef>
        <a:spcAft>
          <a:spcPts val="800"/>
        </a:spcAft>
        <a:buClr>
          <a:schemeClr val="bg2"/>
        </a:buClr>
        <a:buFont typeface="Wingdings" panose="05000000000000000000" pitchFamily="2" charset="2"/>
        <a:buChar char="§"/>
        <a:defRPr sz="1400" kern="1200">
          <a:solidFill>
            <a:schemeClr val="tx1"/>
          </a:solidFill>
          <a:latin typeface="Helvetica 75 Bold" panose="020B0804020202020204" pitchFamily="34" charset="0"/>
          <a:ea typeface="ＭＳ Ｐゴシック" pitchFamily="34" charset="-128"/>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13200" y="268288"/>
            <a:ext cx="8516475" cy="741362"/>
          </a:xfrm>
          <a:prstGeom prst="rect">
            <a:avLst/>
          </a:prstGeom>
        </p:spPr>
        <p:txBody>
          <a:bodyPr vert="horz" lIns="0" tIns="0" rIns="0" bIns="0" rtlCol="0" anchor="t" anchorCtr="0">
            <a:noAutofit/>
          </a:bodyPr>
          <a:lstStyle/>
          <a:p>
            <a:r>
              <a:rPr lang="en-US" dirty="0"/>
              <a:t>Click to edit title</a:t>
            </a:r>
            <a:endParaRPr lang="en-GB" dirty="0"/>
          </a:p>
        </p:txBody>
      </p:sp>
      <p:sp>
        <p:nvSpPr>
          <p:cNvPr id="3" name="Text Placeholder 2"/>
          <p:cNvSpPr>
            <a:spLocks noGrp="1"/>
          </p:cNvSpPr>
          <p:nvPr>
            <p:ph type="body" idx="1"/>
          </p:nvPr>
        </p:nvSpPr>
        <p:spPr>
          <a:xfrm>
            <a:off x="313200" y="1181100"/>
            <a:ext cx="8516475" cy="3370263"/>
          </a:xfrm>
          <a:prstGeom prst="rect">
            <a:avLst/>
          </a:prstGeom>
        </p:spPr>
        <p:txBody>
          <a:bodyPr vert="horz" lIns="0" tIns="0" rIns="0" bIns="0" rtlCol="0">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a:p>
            <a:pPr lvl="5"/>
            <a:r>
              <a:rPr lang="en-GB" dirty="0"/>
              <a:t>Sixth level</a:t>
            </a:r>
          </a:p>
        </p:txBody>
      </p:sp>
      <p:sp>
        <p:nvSpPr>
          <p:cNvPr id="9" name="Text Placeholder 10"/>
          <p:cNvSpPr txBox="1">
            <a:spLocks/>
          </p:cNvSpPr>
          <p:nvPr/>
        </p:nvSpPr>
        <p:spPr>
          <a:xfrm>
            <a:off x="314325" y="4535485"/>
            <a:ext cx="275010" cy="334961"/>
          </a:xfrm>
          <a:prstGeom prst="rect">
            <a:avLst/>
          </a:prstGeom>
        </p:spPr>
        <p:txBody>
          <a:bodyPr wrap="square" lIns="720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base" latinLnBrk="0" hangingPunct="1">
              <a:lnSpc>
                <a:spcPct val="85000"/>
              </a:lnSpc>
              <a:spcBef>
                <a:spcPct val="0"/>
              </a:spcBef>
              <a:spcAft>
                <a:spcPts val="1200"/>
              </a:spcAft>
              <a:buClr>
                <a:srgbClr val="FFFFFF"/>
              </a:buClr>
              <a:buSzTx/>
              <a:buFont typeface="Helvetica 75" panose="020B0804020202020204" pitchFamily="34" charset="0"/>
              <a:buNone/>
              <a:tabLst/>
              <a:defRPr/>
            </a:pPr>
            <a:fld id="{8702007A-2642-4DC4-A457-FD791426C840}" type="slidenum">
              <a:rPr kumimoji="0" lang="en-GB" sz="800" b="0" i="0" u="none" strike="noStrike" kern="1200" cap="none" spc="0" normalizeH="0" baseline="0" noProof="0" smtClean="0">
                <a:ln>
                  <a:noFill/>
                </a:ln>
                <a:solidFill>
                  <a:schemeClr val="tx1"/>
                </a:solidFill>
                <a:effectLst/>
                <a:uLnTx/>
                <a:uFillTx/>
                <a:latin typeface="Helvetica 75 Bold" panose="020B0804020202020204" pitchFamily="34" charset="0"/>
                <a:ea typeface="+mn-ea"/>
                <a:cs typeface="+mn-cs"/>
              </a:rPr>
              <a:pPr marL="0" marR="0" lvl="0" indent="0" algn="l" defTabSz="914400" rtl="0" eaLnBrk="1" fontAlgn="base" latinLnBrk="0" hangingPunct="1">
                <a:lnSpc>
                  <a:spcPct val="85000"/>
                </a:lnSpc>
                <a:spcBef>
                  <a:spcPct val="0"/>
                </a:spcBef>
                <a:spcAft>
                  <a:spcPts val="1200"/>
                </a:spcAft>
                <a:buClr>
                  <a:srgbClr val="FFFFFF"/>
                </a:buClr>
                <a:buSzTx/>
                <a:buFont typeface="Helvetica 75" panose="020B0804020202020204" pitchFamily="34" charset="0"/>
                <a:buNone/>
                <a:tabLst/>
                <a:defRPr/>
              </a:pPr>
              <a:t>‹#›</a:t>
            </a:fld>
            <a:endParaRPr kumimoji="0" lang="en-GB" sz="800" b="0" i="0" u="none" strike="noStrike" kern="1200" cap="none" spc="0" normalizeH="0" baseline="0" noProof="0" dirty="0">
              <a:ln>
                <a:noFill/>
              </a:ln>
              <a:solidFill>
                <a:schemeClr val="tx1"/>
              </a:solidFill>
              <a:effectLst/>
              <a:uLnTx/>
              <a:uFillTx/>
              <a:latin typeface="Helvetica 75 Bold" panose="020B0804020202020204" pitchFamily="34" charset="0"/>
              <a:ea typeface="+mn-ea"/>
              <a:cs typeface="+mn-cs"/>
            </a:endParaRPr>
          </a:p>
        </p:txBody>
      </p:sp>
      <p:sp>
        <p:nvSpPr>
          <p:cNvPr id="4" name="TextBox 3">
            <a:extLst>
              <a:ext uri="{FF2B5EF4-FFF2-40B4-BE49-F238E27FC236}">
                <a16:creationId xmlns:a16="http://schemas.microsoft.com/office/drawing/2014/main" id="{D46438DC-3150-4272-B689-1E220ADC22FA}"/>
              </a:ext>
            </a:extLst>
          </p:cNvPr>
          <p:cNvSpPr txBox="1"/>
          <p:nvPr>
            <p:extLst>
              <p:ext uri="{1162E1C5-73C7-4A58-AE30-91384D911F3F}">
                <p184:classification xmlns:p184="http://schemas.microsoft.com/office/powerpoint/2018/4/main" val="ftr"/>
              </p:ext>
            </p:extLst>
          </p:nvPr>
        </p:nvSpPr>
        <p:spPr>
          <a:xfrm>
            <a:off x="4125913" y="5021580"/>
            <a:ext cx="920750" cy="121920"/>
          </a:xfrm>
          <a:prstGeom prst="rect">
            <a:avLst/>
          </a:prstGeom>
        </p:spPr>
        <p:txBody>
          <a:bodyPr horzOverflow="overflow" lIns="0" tIns="0" rIns="0" bIns="0">
            <a:spAutoFit/>
          </a:bodyPr>
          <a:lstStyle/>
          <a:p>
            <a:pPr algn="l"/>
            <a:r>
              <a:rPr lang="en-US" sz="800">
                <a:solidFill>
                  <a:srgbClr val="ED7D31"/>
                </a:solidFill>
                <a:latin typeface="Helvetica 75 Bold" panose="020B0804020202020204" pitchFamily="34" charset="0"/>
              </a:rPr>
              <a:t>Orange Restricted</a:t>
            </a:r>
          </a:p>
        </p:txBody>
      </p:sp>
    </p:spTree>
    <p:extLst>
      <p:ext uri="{BB962C8B-B14F-4D97-AF65-F5344CB8AC3E}">
        <p14:creationId xmlns:p14="http://schemas.microsoft.com/office/powerpoint/2010/main" val="892480412"/>
      </p:ext>
    </p:extLst>
  </p:cSld>
  <p:clrMap bg1="lt1" tx1="dk1" bg2="lt2" tx2="dk2" accent1="accent1" accent2="accent2" accent3="accent3" accent4="accent4" accent5="accent5" accent6="accent6" hlink="hlink" folHlink="folHlink"/>
  <p:sldLayoutIdLst>
    <p:sldLayoutId id="2147484417" r:id="rId1"/>
    <p:sldLayoutId id="2147484418" r:id="rId2"/>
    <p:sldLayoutId id="2147484419" r:id="rId3"/>
    <p:sldLayoutId id="2147484420" r:id="rId4"/>
    <p:sldLayoutId id="2147484421" r:id="rId5"/>
    <p:sldLayoutId id="2147484422" r:id="rId6"/>
    <p:sldLayoutId id="2147484423" r:id="rId7"/>
    <p:sldLayoutId id="2147484424" r:id="rId8"/>
    <p:sldLayoutId id="2147484425" r:id="rId9"/>
    <p:sldLayoutId id="2147484427" r:id="rId10"/>
    <p:sldLayoutId id="2147484428" r:id="rId11"/>
    <p:sldLayoutId id="214748442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marL="0" indent="0" algn="l" defTabSz="914400" rtl="0" eaLnBrk="1" latinLnBrk="0" hangingPunct="1">
        <a:lnSpc>
          <a:spcPct val="90000"/>
        </a:lnSpc>
        <a:spcBef>
          <a:spcPct val="0"/>
        </a:spcBef>
        <a:buNone/>
        <a:defRPr sz="2000" kern="1200" spc="-20" baseline="0">
          <a:solidFill>
            <a:schemeClr val="bg2"/>
          </a:solidFill>
          <a:latin typeface="Helvetica 75 Bold" panose="020B0804020202020204" pitchFamily="34" charset="0"/>
          <a:ea typeface="+mj-ea"/>
          <a:cs typeface="+mj-cs"/>
        </a:defRPr>
      </a:lvl1pPr>
    </p:titleStyle>
    <p:bodyStyle>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tabLst/>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anose="020B0604020202020204"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anose="020B0604020202020204"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anose="020B0604020202020204" pitchFamily="34" charset="0"/>
        <a:buChar char="–"/>
        <a:defRPr sz="1400" kern="1200">
          <a:solidFill>
            <a:schemeClr val="tx1"/>
          </a:solidFill>
          <a:latin typeface="Helvetica 55 Roman" panose="020B0604020202020204" pitchFamily="34" charset="0"/>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13200" y="268288"/>
            <a:ext cx="8516475" cy="741362"/>
          </a:xfrm>
          <a:prstGeom prst="rect">
            <a:avLst/>
          </a:prstGeom>
        </p:spPr>
        <p:txBody>
          <a:bodyPr vert="horz" lIns="0" tIns="0" rIns="0" bIns="0" rtlCol="0" anchor="t" anchorCtr="0">
            <a:noAutofit/>
          </a:bodyPr>
          <a:lstStyle/>
          <a:p>
            <a:r>
              <a:rPr lang="en-US" dirty="0"/>
              <a:t>Click to edit title</a:t>
            </a:r>
            <a:endParaRPr lang="en-GB" dirty="0"/>
          </a:p>
        </p:txBody>
      </p:sp>
      <p:sp>
        <p:nvSpPr>
          <p:cNvPr id="3" name="Text Placeholder 2"/>
          <p:cNvSpPr>
            <a:spLocks noGrp="1"/>
          </p:cNvSpPr>
          <p:nvPr>
            <p:ph type="body" idx="1"/>
          </p:nvPr>
        </p:nvSpPr>
        <p:spPr>
          <a:xfrm>
            <a:off x="313200" y="1181100"/>
            <a:ext cx="8516475" cy="3370263"/>
          </a:xfrm>
          <a:prstGeom prst="rect">
            <a:avLst/>
          </a:prstGeom>
        </p:spPr>
        <p:txBody>
          <a:bodyPr vert="horz" lIns="0" tIns="0" rIns="0" bIns="0" rtlCol="0">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a:p>
            <a:pPr lvl="5"/>
            <a:r>
              <a:rPr lang="en-GB" dirty="0"/>
              <a:t>Sixth level</a:t>
            </a:r>
          </a:p>
        </p:txBody>
      </p:sp>
      <p:sp>
        <p:nvSpPr>
          <p:cNvPr id="9" name="Text Placeholder 10"/>
          <p:cNvSpPr txBox="1">
            <a:spLocks/>
          </p:cNvSpPr>
          <p:nvPr/>
        </p:nvSpPr>
        <p:spPr>
          <a:xfrm>
            <a:off x="314325" y="4535485"/>
            <a:ext cx="275010" cy="334961"/>
          </a:xfrm>
          <a:prstGeom prst="rect">
            <a:avLst/>
          </a:prstGeom>
        </p:spPr>
        <p:txBody>
          <a:bodyPr wrap="square" lIns="720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base" latinLnBrk="0" hangingPunct="1">
              <a:lnSpc>
                <a:spcPct val="85000"/>
              </a:lnSpc>
              <a:spcBef>
                <a:spcPct val="0"/>
              </a:spcBef>
              <a:spcAft>
                <a:spcPts val="1200"/>
              </a:spcAft>
              <a:buClr>
                <a:srgbClr val="FFFFFF"/>
              </a:buClr>
              <a:buSzTx/>
              <a:buFont typeface="Helvetica 75" panose="020B0804020202020204" pitchFamily="34" charset="0"/>
              <a:buNone/>
              <a:tabLst/>
              <a:defRPr/>
            </a:pPr>
            <a:fld id="{8702007A-2642-4DC4-A457-FD791426C840}" type="slidenum">
              <a:rPr kumimoji="0" lang="en-GB" sz="800" b="0" i="0" u="none" strike="noStrike" kern="1200" cap="none" spc="0" normalizeH="0" baseline="0" noProof="0" smtClean="0">
                <a:ln>
                  <a:noFill/>
                </a:ln>
                <a:solidFill>
                  <a:schemeClr val="tx1"/>
                </a:solidFill>
                <a:effectLst/>
                <a:uLnTx/>
                <a:uFillTx/>
                <a:latin typeface="Helvetica 75 Bold" panose="020B0804020202020204" pitchFamily="34" charset="0"/>
                <a:ea typeface="+mn-ea"/>
                <a:cs typeface="+mn-cs"/>
              </a:rPr>
              <a:pPr marL="0" marR="0" lvl="0" indent="0" algn="l" defTabSz="914400" rtl="0" eaLnBrk="1" fontAlgn="base" latinLnBrk="0" hangingPunct="1">
                <a:lnSpc>
                  <a:spcPct val="85000"/>
                </a:lnSpc>
                <a:spcBef>
                  <a:spcPct val="0"/>
                </a:spcBef>
                <a:spcAft>
                  <a:spcPts val="1200"/>
                </a:spcAft>
                <a:buClr>
                  <a:srgbClr val="FFFFFF"/>
                </a:buClr>
                <a:buSzTx/>
                <a:buFont typeface="Helvetica 75" panose="020B0804020202020204" pitchFamily="34" charset="0"/>
                <a:buNone/>
                <a:tabLst/>
                <a:defRPr/>
              </a:pPr>
              <a:t>‹#›</a:t>
            </a:fld>
            <a:endParaRPr kumimoji="0" lang="en-GB" sz="800" b="0" i="0" u="none" strike="noStrike" kern="1200" cap="none" spc="0" normalizeH="0" baseline="0" noProof="0" dirty="0">
              <a:ln>
                <a:noFill/>
              </a:ln>
              <a:solidFill>
                <a:schemeClr val="tx1"/>
              </a:solidFill>
              <a:effectLst/>
              <a:uLnTx/>
              <a:uFillTx/>
              <a:latin typeface="Helvetica 75 Bold" panose="020B0804020202020204" pitchFamily="34" charset="0"/>
              <a:ea typeface="+mn-ea"/>
              <a:cs typeface="+mn-cs"/>
            </a:endParaRPr>
          </a:p>
        </p:txBody>
      </p:sp>
      <p:sp>
        <p:nvSpPr>
          <p:cNvPr id="4" name="TextBox 3">
            <a:extLst>
              <a:ext uri="{FF2B5EF4-FFF2-40B4-BE49-F238E27FC236}">
                <a16:creationId xmlns:a16="http://schemas.microsoft.com/office/drawing/2014/main" id="{1F1A4F29-0CF7-49E8-B90A-8F87013CF456}"/>
              </a:ext>
            </a:extLst>
          </p:cNvPr>
          <p:cNvSpPr txBox="1"/>
          <p:nvPr>
            <p:extLst>
              <p:ext uri="{1162E1C5-73C7-4A58-AE30-91384D911F3F}">
                <p184:classification xmlns:p184="http://schemas.microsoft.com/office/powerpoint/2018/4/main" val="ftr"/>
              </p:ext>
            </p:extLst>
          </p:nvPr>
        </p:nvSpPr>
        <p:spPr>
          <a:xfrm>
            <a:off x="4125913" y="5021580"/>
            <a:ext cx="920750" cy="121920"/>
          </a:xfrm>
          <a:prstGeom prst="rect">
            <a:avLst/>
          </a:prstGeom>
        </p:spPr>
        <p:txBody>
          <a:bodyPr horzOverflow="overflow" lIns="0" tIns="0" rIns="0" bIns="0">
            <a:spAutoFit/>
          </a:bodyPr>
          <a:lstStyle/>
          <a:p>
            <a:pPr algn="l"/>
            <a:r>
              <a:rPr lang="en-US" sz="800">
                <a:solidFill>
                  <a:srgbClr val="ED7D31"/>
                </a:solidFill>
                <a:latin typeface="Helvetica 75 Bold" panose="020B0804020202020204" pitchFamily="34" charset="0"/>
              </a:rPr>
              <a:t>Orange Restricted</a:t>
            </a:r>
          </a:p>
        </p:txBody>
      </p:sp>
    </p:spTree>
    <p:extLst>
      <p:ext uri="{BB962C8B-B14F-4D97-AF65-F5344CB8AC3E}">
        <p14:creationId xmlns:p14="http://schemas.microsoft.com/office/powerpoint/2010/main" val="4166877912"/>
      </p:ext>
    </p:extLst>
  </p:cSld>
  <p:clrMap bg1="lt1" tx1="dk1" bg2="lt2" tx2="dk2" accent1="accent1" accent2="accent2" accent3="accent3" accent4="accent4" accent5="accent5" accent6="accent6" hlink="hlink" folHlink="folHlink"/>
  <p:sldLayoutIdLst>
    <p:sldLayoutId id="2147484555" r:id="rId1"/>
    <p:sldLayoutId id="2147484556" r:id="rId2"/>
    <p:sldLayoutId id="2147484557" r:id="rId3"/>
    <p:sldLayoutId id="2147484558" r:id="rId4"/>
    <p:sldLayoutId id="2147484559" r:id="rId5"/>
    <p:sldLayoutId id="2147484560" r:id="rId6"/>
    <p:sldLayoutId id="2147484561" r:id="rId7"/>
    <p:sldLayoutId id="2147484562" r:id="rId8"/>
    <p:sldLayoutId id="2147484563" r:id="rId9"/>
    <p:sldLayoutId id="2147484564" r:id="rId10"/>
    <p:sldLayoutId id="2147484565" r:id="rId11"/>
    <p:sldLayoutId id="2147484566" r:id="rId12"/>
    <p:sldLayoutId id="2147484568" r:id="rId13"/>
    <p:sldLayoutId id="2147484569" r:id="rId1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marL="0" indent="0" algn="l" defTabSz="914400" rtl="0" eaLnBrk="1" latinLnBrk="0" hangingPunct="1">
        <a:lnSpc>
          <a:spcPct val="90000"/>
        </a:lnSpc>
        <a:spcBef>
          <a:spcPct val="0"/>
        </a:spcBef>
        <a:buNone/>
        <a:defRPr sz="2000" kern="1200" spc="-20" baseline="0">
          <a:solidFill>
            <a:schemeClr val="bg2"/>
          </a:solidFill>
          <a:latin typeface="Helvetica 75 Bold" panose="020B0804020202020204" pitchFamily="34" charset="0"/>
          <a:ea typeface="+mj-ea"/>
          <a:cs typeface="+mj-cs"/>
        </a:defRPr>
      </a:lvl1pPr>
    </p:titleStyle>
    <p:bodyStyle>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tabLst/>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anose="020B0604020202020204"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anose="020B0604020202020204"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anose="020B0604020202020204" pitchFamily="34" charset="0"/>
        <a:buChar char="–"/>
        <a:defRPr sz="1400" kern="1200">
          <a:solidFill>
            <a:schemeClr val="tx1"/>
          </a:solidFill>
          <a:latin typeface="Helvetica 55 Roman" panose="020B0604020202020204" pitchFamily="34" charset="0"/>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7.xml"/><Relationship Id="rId1" Type="http://schemas.openxmlformats.org/officeDocument/2006/relationships/tags" Target="../tags/tag2.xml"/><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8.xml"/><Relationship Id="rId1" Type="http://schemas.openxmlformats.org/officeDocument/2006/relationships/tags" Target="../tags/tag11.xml"/><Relationship Id="rId4" Type="http://schemas.openxmlformats.org/officeDocument/2006/relationships/image" Target="../media/image5.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8.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8.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8.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8.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8.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8.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8.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F82F0CF-F1C1-4BB9-81AC-B6FDC3F79E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6800" y="0"/>
            <a:ext cx="8096252" cy="5143500"/>
          </a:xfrm>
          <a:prstGeom prst="rect">
            <a:avLst/>
          </a:prstGeom>
        </p:spPr>
      </p:pic>
      <p:sp>
        <p:nvSpPr>
          <p:cNvPr id="4" name="Rectangle 3"/>
          <p:cNvSpPr/>
          <p:nvPr/>
        </p:nvSpPr>
        <p:spPr>
          <a:xfrm>
            <a:off x="0" y="483518"/>
            <a:ext cx="7391400" cy="3257550"/>
          </a:xfrm>
          <a:prstGeom prst="rect">
            <a:avLst/>
          </a:prstGeom>
          <a:solidFill>
            <a:srgbClr val="000000">
              <a:alpha val="2902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41325"/>
            <a:r>
              <a:rPr lang="en-US" sz="4000" dirty="0">
                <a:solidFill>
                  <a:srgbClr val="FFFFFF"/>
                </a:solidFill>
                <a:latin typeface="Helvetica 75 Bold" panose="02000803050000020004" pitchFamily="2" charset="0"/>
              </a:rPr>
              <a:t>Project 3</a:t>
            </a:r>
          </a:p>
          <a:p>
            <a:pPr marL="441325"/>
            <a:r>
              <a:rPr lang="en-US" sz="4000" dirty="0">
                <a:solidFill>
                  <a:srgbClr val="FFFFFF"/>
                </a:solidFill>
                <a:latin typeface="Helvetica 75 Bold" panose="02000803050000020004" pitchFamily="2" charset="0"/>
              </a:rPr>
              <a:t>Group 3</a:t>
            </a:r>
          </a:p>
          <a:p>
            <a:pPr marL="441325"/>
            <a:r>
              <a:rPr lang="en-US" sz="4000" dirty="0">
                <a:solidFill>
                  <a:srgbClr val="FFFFFF"/>
                </a:solidFill>
                <a:latin typeface="Helvetica 75 Bold" panose="02000803050000020004" pitchFamily="2" charset="0"/>
              </a:rPr>
              <a:t>Climate Enthusiast</a:t>
            </a:r>
          </a:p>
          <a:p>
            <a:pPr marL="441325"/>
            <a:r>
              <a:rPr lang="en-US" sz="4000" dirty="0">
                <a:solidFill>
                  <a:srgbClr val="FFFFFF"/>
                </a:solidFill>
                <a:latin typeface="Helvetica 75 Bold" panose="02000803050000020004" pitchFamily="2" charset="0"/>
              </a:rPr>
              <a:t>Data Analysis over 20Years</a:t>
            </a:r>
          </a:p>
        </p:txBody>
      </p:sp>
    </p:spTree>
    <p:custDataLst>
      <p:tags r:id="rId1"/>
    </p:custDataLst>
    <p:extLst>
      <p:ext uri="{BB962C8B-B14F-4D97-AF65-F5344CB8AC3E}">
        <p14:creationId xmlns:p14="http://schemas.microsoft.com/office/powerpoint/2010/main" val="3487962795"/>
      </p:ext>
    </p:extLst>
  </p:cSld>
  <p:clrMapOvr>
    <a:masterClrMapping/>
  </p:clrMapOvr>
  <p:transition spd="slow">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group of people sitting at a table talking&#10;&#10;Description automatically generated with low confidence">
            <a:extLst>
              <a:ext uri="{FF2B5EF4-FFF2-40B4-BE49-F238E27FC236}">
                <a16:creationId xmlns:a16="http://schemas.microsoft.com/office/drawing/2014/main" id="{305667CF-5148-4633-BD74-C9772FCCF6C4}"/>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0" y="0"/>
            <a:ext cx="9144000" cy="5143500"/>
          </a:xfrm>
          <a:prstGeom prst="rect">
            <a:avLst/>
          </a:prstGeom>
        </p:spPr>
      </p:pic>
      <p:sp>
        <p:nvSpPr>
          <p:cNvPr id="10" name="Hexagone 43">
            <a:hlinkClick r:id="" action="ppaction://noaction"/>
            <a:extLst>
              <a:ext uri="{FF2B5EF4-FFF2-40B4-BE49-F238E27FC236}">
                <a16:creationId xmlns:a16="http://schemas.microsoft.com/office/drawing/2014/main" id="{58DCB230-4A24-4A19-90F5-3E3EE32DCC35}"/>
              </a:ext>
            </a:extLst>
          </p:cNvPr>
          <p:cNvSpPr/>
          <p:nvPr/>
        </p:nvSpPr>
        <p:spPr>
          <a:xfrm>
            <a:off x="314324" y="1239106"/>
            <a:ext cx="3152776" cy="2668464"/>
          </a:xfrm>
          <a:prstGeom prst="hexagon">
            <a:avLst/>
          </a:prstGeom>
          <a:solidFill>
            <a:schemeClr val="accent3">
              <a:alpha val="90000"/>
            </a:schemeClr>
          </a:solidFill>
          <a:ln>
            <a:solidFill>
              <a:schemeClr val="bg1"/>
            </a:solidFill>
          </a:ln>
          <a:effectLst>
            <a:outerShdw blurRad="50800" dist="381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a:r>
              <a:rPr lang="fr-FR" sz="5400" dirty="0">
                <a:solidFill>
                  <a:srgbClr val="000000"/>
                </a:solidFill>
                <a:latin typeface="+mj-lt"/>
              </a:rPr>
              <a:t>Q&amp;A</a:t>
            </a:r>
          </a:p>
        </p:txBody>
      </p:sp>
    </p:spTree>
    <p:custDataLst>
      <p:tags r:id="rId1"/>
    </p:custDataLst>
    <p:extLst>
      <p:ext uri="{BB962C8B-B14F-4D97-AF65-F5344CB8AC3E}">
        <p14:creationId xmlns:p14="http://schemas.microsoft.com/office/powerpoint/2010/main" val="602506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FACD6-B506-48F5-B02E-941F2BB6CC76}"/>
              </a:ext>
            </a:extLst>
          </p:cNvPr>
          <p:cNvSpPr>
            <a:spLocks noGrp="1"/>
          </p:cNvSpPr>
          <p:nvPr>
            <p:ph type="title"/>
          </p:nvPr>
        </p:nvSpPr>
        <p:spPr/>
        <p:txBody>
          <a:bodyPr/>
          <a:lstStyle/>
          <a:p>
            <a:r>
              <a:rPr lang="en-US" sz="1800" b="0" i="0" u="none" strike="noStrike" baseline="0" dirty="0">
                <a:latin typeface="Roboto-Medium"/>
              </a:rPr>
              <a:t>Project Description: </a:t>
            </a:r>
            <a:r>
              <a:rPr lang="en-US" sz="2000" b="0" i="0" dirty="0">
                <a:solidFill>
                  <a:srgbClr val="3C4043"/>
                </a:solidFill>
                <a:effectLst/>
                <a:highlight>
                  <a:srgbClr val="FFFF00"/>
                </a:highlight>
                <a:latin typeface="Inter"/>
              </a:rPr>
              <a:t>climate enthusiasts </a:t>
            </a:r>
            <a:endParaRPr lang="en-GB" dirty="0"/>
          </a:p>
        </p:txBody>
      </p:sp>
      <p:sp>
        <p:nvSpPr>
          <p:cNvPr id="5" name="TextBox 4">
            <a:extLst>
              <a:ext uri="{FF2B5EF4-FFF2-40B4-BE49-F238E27FC236}">
                <a16:creationId xmlns:a16="http://schemas.microsoft.com/office/drawing/2014/main" id="{68008817-E32A-6DB4-0C41-5637BD4ECF6F}"/>
              </a:ext>
            </a:extLst>
          </p:cNvPr>
          <p:cNvSpPr txBox="1"/>
          <p:nvPr/>
        </p:nvSpPr>
        <p:spPr>
          <a:xfrm>
            <a:off x="339725" y="963613"/>
            <a:ext cx="8124825" cy="3308598"/>
          </a:xfrm>
          <a:prstGeom prst="rect">
            <a:avLst/>
          </a:prstGeom>
          <a:noFill/>
        </p:spPr>
        <p:txBody>
          <a:bodyPr wrap="square">
            <a:spAutoFit/>
          </a:bodyPr>
          <a:lstStyle/>
          <a:p>
            <a:pPr marL="342900" indent="-342900">
              <a:buFont typeface="+mj-lt"/>
              <a:buAutoNum type="arabicPeriod"/>
            </a:pPr>
            <a:r>
              <a:rPr lang="en-US" sz="1400" dirty="0"/>
              <a:t>Project Scope: Use 20 years of data to present visually climate change</a:t>
            </a:r>
          </a:p>
          <a:p>
            <a:pPr marL="685800" lvl="1" indent="-228600">
              <a:buFont typeface="+mj-lt"/>
              <a:buAutoNum type="arabicPeriod"/>
            </a:pPr>
            <a:r>
              <a:rPr lang="en-US" sz="900" b="0" i="0" dirty="0">
                <a:solidFill>
                  <a:srgbClr val="3C4043"/>
                </a:solidFill>
                <a:effectLst/>
                <a:latin typeface="Inter"/>
              </a:rPr>
              <a:t>This dataset provides valuable insights into the ongoing changes in our climate. It encompasses a comprehensive collection of temperature records, CO2 emissions data, and sea level rise measurements. With a focus on global trends, it enables researchers, scientists, and </a:t>
            </a:r>
            <a:r>
              <a:rPr lang="en-US" sz="900" b="0" i="0" dirty="0">
                <a:solidFill>
                  <a:srgbClr val="3C4043"/>
                </a:solidFill>
                <a:effectLst/>
                <a:highlight>
                  <a:srgbClr val="FFFF00"/>
                </a:highlight>
                <a:latin typeface="Inter"/>
              </a:rPr>
              <a:t>climate enthusiasts </a:t>
            </a:r>
            <a:r>
              <a:rPr lang="en-US" sz="900" b="0" i="0" dirty="0">
                <a:solidFill>
                  <a:srgbClr val="3C4043"/>
                </a:solidFill>
                <a:effectLst/>
                <a:latin typeface="Inter"/>
              </a:rPr>
              <a:t>to analyze the impact of climate change on our planet.</a:t>
            </a:r>
          </a:p>
          <a:p>
            <a:pPr marL="685800" lvl="1" indent="-228600">
              <a:buFont typeface="+mj-lt"/>
              <a:buAutoNum type="arabicPeriod"/>
            </a:pPr>
            <a:r>
              <a:rPr lang="en-US" sz="900" b="1" i="0" dirty="0">
                <a:solidFill>
                  <a:srgbClr val="1D1C1D"/>
                </a:solidFill>
                <a:effectLst/>
                <a:latin typeface="Slack-Lato"/>
              </a:rPr>
              <a:t> What are the 5 effects of climate change on humans?</a:t>
            </a:r>
            <a:br>
              <a:rPr lang="en-US" sz="900" dirty="0"/>
            </a:br>
            <a:r>
              <a:rPr lang="en-US" sz="900" b="0" i="0" dirty="0">
                <a:solidFill>
                  <a:srgbClr val="1D1C1D"/>
                </a:solidFill>
                <a:effectLst/>
                <a:latin typeface="Slack-Lato"/>
              </a:rPr>
              <a:t>Climate change is the single biggest health threat facing humanity. Climate impacts are already harming health, through air pollution, disease, extreme weather events, forced displacement, pressures on mental health, and increased hunger and poor nutrition in places where people cannot grow or find sufficient food.</a:t>
            </a:r>
            <a:endParaRPr lang="en-US" sz="900" b="0" i="0" dirty="0">
              <a:solidFill>
                <a:srgbClr val="3C4043"/>
              </a:solidFill>
              <a:effectLst/>
              <a:latin typeface="Inter"/>
            </a:endParaRPr>
          </a:p>
          <a:p>
            <a:pPr marL="685800" lvl="1" indent="-228600">
              <a:buFont typeface="+mj-lt"/>
              <a:buAutoNum type="arabicPeriod"/>
            </a:pPr>
            <a:r>
              <a:rPr lang="en-US" sz="900" dirty="0">
                <a:solidFill>
                  <a:srgbClr val="3C4043"/>
                </a:solidFill>
                <a:latin typeface="Inter"/>
              </a:rPr>
              <a:t>We could also link with other data set such as natural disasters, economic growth…</a:t>
            </a:r>
            <a:endParaRPr lang="en-US" sz="900" dirty="0"/>
          </a:p>
          <a:p>
            <a:pPr marL="342900" indent="-342900">
              <a:buFont typeface="+mj-lt"/>
              <a:buAutoNum type="arabicPeriod"/>
            </a:pPr>
            <a:r>
              <a:rPr lang="en-US" sz="1400" dirty="0"/>
              <a:t>Focus on providing users an interactive way to explore data themselves.</a:t>
            </a:r>
          </a:p>
          <a:p>
            <a:pPr marL="800100" lvl="1" indent="-342900">
              <a:buFont typeface="+mj-lt"/>
              <a:buAutoNum type="arabicPeriod"/>
            </a:pPr>
            <a:r>
              <a:rPr lang="en-US" sz="900" dirty="0">
                <a:solidFill>
                  <a:srgbClr val="1D1C1D"/>
                </a:solidFill>
                <a:latin typeface="Slack-Lato"/>
              </a:rPr>
              <a:t>How does each effect change over time (20 years) for each KPI</a:t>
            </a:r>
          </a:p>
          <a:p>
            <a:pPr marL="800100" lvl="1" indent="-342900">
              <a:buFont typeface="+mj-lt"/>
              <a:buAutoNum type="arabicPeriod"/>
            </a:pPr>
            <a:r>
              <a:rPr lang="en-US" sz="900" dirty="0">
                <a:solidFill>
                  <a:srgbClr val="1D1C1D"/>
                </a:solidFill>
                <a:latin typeface="Slack-Lato"/>
              </a:rPr>
              <a:t>View pet country or group of country: OECD, EU, BRIC…</a:t>
            </a:r>
          </a:p>
          <a:p>
            <a:pPr marL="800100" lvl="1" indent="-342900">
              <a:buFont typeface="+mj-lt"/>
              <a:buAutoNum type="arabicPeriod"/>
            </a:pPr>
            <a:endParaRPr lang="en-US" sz="900" dirty="0">
              <a:solidFill>
                <a:srgbClr val="1D1C1D"/>
              </a:solidFill>
              <a:latin typeface="Slack-Lato"/>
            </a:endParaRPr>
          </a:p>
          <a:p>
            <a:pPr marL="342900" indent="-342900">
              <a:buFont typeface="+mj-lt"/>
              <a:buAutoNum type="arabicPeriod"/>
            </a:pPr>
            <a:r>
              <a:rPr lang="en-US" sz="1400" dirty="0"/>
              <a:t>Prepare a 10-minute presentation that lays out your theme, coding approach, data</a:t>
            </a:r>
          </a:p>
          <a:p>
            <a:pPr marL="800100" lvl="1" indent="-342900">
              <a:buFont typeface="+mj-lt"/>
              <a:buAutoNum type="arabicPeriod"/>
            </a:pPr>
            <a:r>
              <a:rPr lang="en-US" sz="900" dirty="0">
                <a:solidFill>
                  <a:srgbClr val="1D1C1D"/>
                </a:solidFill>
                <a:latin typeface="Slack-Lato"/>
              </a:rPr>
              <a:t>Start with simple/clean data set of climate change and expand to other data set as needed</a:t>
            </a:r>
          </a:p>
          <a:p>
            <a:pPr marL="800100" lvl="1" indent="-342900">
              <a:buFont typeface="+mj-lt"/>
              <a:buAutoNum type="arabicPeriod"/>
            </a:pPr>
            <a:r>
              <a:rPr lang="en-US" sz="900" dirty="0">
                <a:solidFill>
                  <a:srgbClr val="1D1C1D"/>
                </a:solidFill>
                <a:latin typeface="Slack-Lato"/>
              </a:rPr>
              <a:t>Clean data and create </a:t>
            </a:r>
            <a:r>
              <a:rPr lang="en-US" sz="900" dirty="0" err="1">
                <a:solidFill>
                  <a:srgbClr val="1D1C1D"/>
                </a:solidFill>
                <a:latin typeface="Slack-Lato"/>
              </a:rPr>
              <a:t>sql</a:t>
            </a:r>
            <a:r>
              <a:rPr lang="en-US" sz="900" dirty="0">
                <a:solidFill>
                  <a:srgbClr val="1D1C1D"/>
                </a:solidFill>
                <a:latin typeface="Slack-Lato"/>
              </a:rPr>
              <a:t> data base</a:t>
            </a:r>
            <a:r>
              <a:rPr lang="en-US" sz="900" b="0" i="0" u="none" strike="noStrike" baseline="0" dirty="0">
                <a:latin typeface="Roboto-Regular"/>
              </a:rPr>
              <a:t> </a:t>
            </a:r>
            <a:r>
              <a:rPr lang="en-US" sz="900" dirty="0">
                <a:solidFill>
                  <a:srgbClr val="1D1C1D"/>
                </a:solidFill>
                <a:latin typeface="Slack-Lato"/>
              </a:rPr>
              <a:t>(SQL, MongoDB, SQLite, etc.), Flask for extraction and </a:t>
            </a:r>
            <a:r>
              <a:rPr lang="en-US" sz="900" dirty="0" err="1">
                <a:solidFill>
                  <a:srgbClr val="1D1C1D"/>
                </a:solidFill>
                <a:latin typeface="Slack-Lato"/>
              </a:rPr>
              <a:t>JSONify</a:t>
            </a:r>
            <a:r>
              <a:rPr lang="en-US" sz="900" dirty="0">
                <a:solidFill>
                  <a:srgbClr val="1D1C1D"/>
                </a:solidFill>
                <a:latin typeface="Slack-Lato"/>
              </a:rPr>
              <a:t> for consumption</a:t>
            </a:r>
          </a:p>
          <a:p>
            <a:pPr marL="800100" lvl="1" indent="-342900">
              <a:buFont typeface="+mj-lt"/>
              <a:buAutoNum type="arabicPeriod"/>
            </a:pPr>
            <a:r>
              <a:rPr lang="en-US" sz="900" b="0" i="0" u="none" strike="noStrike" baseline="0" dirty="0">
                <a:latin typeface="Roboto-Regular"/>
              </a:rPr>
              <a:t>A combination of Leaflet or </a:t>
            </a:r>
            <a:r>
              <a:rPr lang="en-US" sz="900" b="0" i="0" u="none" strike="noStrike" baseline="0" dirty="0" err="1">
                <a:latin typeface="Roboto-Regular"/>
              </a:rPr>
              <a:t>Plotly</a:t>
            </a:r>
            <a:r>
              <a:rPr lang="en-US" sz="900" b="0" i="0" u="none" strike="noStrike" baseline="0" dirty="0">
                <a:latin typeface="Roboto-Regular"/>
              </a:rPr>
              <a:t>, might be using  web scraping if needed</a:t>
            </a:r>
          </a:p>
          <a:p>
            <a:pPr marL="800100" lvl="1" indent="-342900">
              <a:buFont typeface="+mj-lt"/>
              <a:buAutoNum type="arabicPeriod"/>
            </a:pPr>
            <a:r>
              <a:rPr lang="en-US" sz="900" dirty="0">
                <a:solidFill>
                  <a:srgbClr val="1D1C1D"/>
                </a:solidFill>
                <a:latin typeface="Roboto-Regular"/>
              </a:rPr>
              <a:t>Use E-charts (Apache)</a:t>
            </a:r>
            <a:endParaRPr lang="en-US" sz="900" dirty="0">
              <a:solidFill>
                <a:srgbClr val="1D1C1D"/>
              </a:solidFill>
              <a:latin typeface="Slack-Lato"/>
            </a:endParaRPr>
          </a:p>
          <a:p>
            <a:pPr marL="800100" lvl="1" indent="-342900">
              <a:buFont typeface="+mj-lt"/>
              <a:buAutoNum type="arabicPeriod"/>
            </a:pPr>
            <a:endParaRPr lang="en-US" sz="900" dirty="0">
              <a:solidFill>
                <a:srgbClr val="1D1C1D"/>
              </a:solidFill>
              <a:latin typeface="Slack-Lato"/>
            </a:endParaRPr>
          </a:p>
          <a:p>
            <a:pPr marL="342900" indent="-342900">
              <a:buFont typeface="+mj-lt"/>
              <a:buAutoNum type="arabicPeriod"/>
            </a:pPr>
            <a:r>
              <a:rPr lang="en-US" sz="1400" dirty="0"/>
              <a:t>Wrangling techniques, and final visualization.</a:t>
            </a:r>
          </a:p>
          <a:p>
            <a:pPr marL="800100" lvl="1" indent="-342900">
              <a:buFont typeface="+mj-lt"/>
              <a:buAutoNum type="arabicPeriod"/>
            </a:pPr>
            <a:r>
              <a:rPr lang="en-US" sz="900" dirty="0">
                <a:latin typeface="Roboto-Regular"/>
              </a:rPr>
              <a:t>Data cleaning/ Transformation/ Transformation/ Filtering and Selection/ Reshaping and Pivot</a:t>
            </a:r>
          </a:p>
        </p:txBody>
      </p:sp>
    </p:spTree>
    <p:custDataLst>
      <p:tags r:id="rId1"/>
    </p:custDataLst>
    <p:extLst>
      <p:ext uri="{BB962C8B-B14F-4D97-AF65-F5344CB8AC3E}">
        <p14:creationId xmlns:p14="http://schemas.microsoft.com/office/powerpoint/2010/main" val="2089936749"/>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FACD6-B506-48F5-B02E-941F2BB6CC76}"/>
              </a:ext>
            </a:extLst>
          </p:cNvPr>
          <p:cNvSpPr>
            <a:spLocks noGrp="1"/>
          </p:cNvSpPr>
          <p:nvPr>
            <p:ph type="title"/>
          </p:nvPr>
        </p:nvSpPr>
        <p:spPr/>
        <p:txBody>
          <a:bodyPr/>
          <a:lstStyle/>
          <a:p>
            <a:r>
              <a:rPr lang="en-US" sz="1800" b="0" i="0" u="none" strike="noStrike" baseline="0" dirty="0">
                <a:latin typeface="Roboto-Medium"/>
              </a:rPr>
              <a:t>Project Description: </a:t>
            </a:r>
            <a:r>
              <a:rPr lang="en-US" u="none" strike="noStrike" baseline="0" dirty="0">
                <a:solidFill>
                  <a:srgbClr val="3C4043"/>
                </a:solidFill>
                <a:highlight>
                  <a:srgbClr val="FFFF00"/>
                </a:highlight>
                <a:latin typeface="Inter"/>
              </a:rPr>
              <a:t>dash</a:t>
            </a:r>
            <a:r>
              <a:rPr lang="en-US" dirty="0">
                <a:solidFill>
                  <a:srgbClr val="3C4043"/>
                </a:solidFill>
                <a:highlight>
                  <a:srgbClr val="FFFF00"/>
                </a:highlight>
                <a:latin typeface="Inter"/>
              </a:rPr>
              <a:t>board ideas 1/</a:t>
            </a:r>
            <a:endParaRPr lang="en-GB" dirty="0"/>
          </a:p>
        </p:txBody>
      </p:sp>
      <p:sp>
        <p:nvSpPr>
          <p:cNvPr id="5" name="TextBox 4">
            <a:extLst>
              <a:ext uri="{FF2B5EF4-FFF2-40B4-BE49-F238E27FC236}">
                <a16:creationId xmlns:a16="http://schemas.microsoft.com/office/drawing/2014/main" id="{68008817-E32A-6DB4-0C41-5637BD4ECF6F}"/>
              </a:ext>
            </a:extLst>
          </p:cNvPr>
          <p:cNvSpPr txBox="1"/>
          <p:nvPr/>
        </p:nvSpPr>
        <p:spPr>
          <a:xfrm>
            <a:off x="339725" y="963613"/>
            <a:ext cx="8124825" cy="3693319"/>
          </a:xfrm>
          <a:prstGeom prst="rect">
            <a:avLst/>
          </a:prstGeom>
          <a:noFill/>
        </p:spPr>
        <p:txBody>
          <a:bodyPr wrap="square">
            <a:spAutoFit/>
          </a:bodyPr>
          <a:lstStyle/>
          <a:p>
            <a:pPr algn="l">
              <a:buFont typeface="+mj-lt"/>
              <a:buAutoNum type="arabicPeriod"/>
            </a:pPr>
            <a:r>
              <a:rPr lang="en-US" b="0" i="0" dirty="0">
                <a:solidFill>
                  <a:srgbClr val="374151"/>
                </a:solidFill>
                <a:effectLst/>
                <a:latin typeface="Söhne"/>
              </a:rPr>
              <a:t>Country/City Selection: Include a dropdown or search functionality to select specific countries or cities. Users can choose the desired location, and the dashboard will update the visualizations accordingly.</a:t>
            </a:r>
            <a:br>
              <a:rPr lang="en-US" b="0" i="0" dirty="0">
                <a:solidFill>
                  <a:srgbClr val="374151"/>
                </a:solidFill>
                <a:effectLst/>
                <a:latin typeface="Söhne"/>
              </a:rPr>
            </a:br>
            <a:r>
              <a:rPr lang="en-US" b="0" i="0" dirty="0">
                <a:solidFill>
                  <a:srgbClr val="374151"/>
                </a:solidFill>
                <a:effectLst/>
                <a:latin typeface="Söhne"/>
              </a:rPr>
              <a:t>	-&gt; </a:t>
            </a:r>
            <a:r>
              <a:rPr lang="en-US" sz="1100" b="0" i="0" dirty="0">
                <a:solidFill>
                  <a:srgbClr val="374151"/>
                </a:solidFill>
                <a:effectLst/>
                <a:latin typeface="Söhne"/>
              </a:rPr>
              <a:t>Will limit this to country only</a:t>
            </a:r>
            <a:endParaRPr lang="en-US" b="0" i="0" dirty="0">
              <a:solidFill>
                <a:srgbClr val="374151"/>
              </a:solidFill>
              <a:effectLst/>
              <a:latin typeface="Söhne"/>
            </a:endParaRPr>
          </a:p>
          <a:p>
            <a:pPr algn="l">
              <a:buFont typeface="+mj-lt"/>
              <a:buAutoNum type="arabicPeriod"/>
            </a:pPr>
            <a:endParaRPr lang="en-US" b="0" i="0" dirty="0">
              <a:solidFill>
                <a:srgbClr val="374151"/>
              </a:solidFill>
              <a:effectLst/>
              <a:latin typeface="Söhne"/>
            </a:endParaRPr>
          </a:p>
          <a:p>
            <a:pPr algn="l">
              <a:buFont typeface="+mj-lt"/>
              <a:buAutoNum type="arabicPeriod"/>
            </a:pPr>
            <a:r>
              <a:rPr lang="en-US" b="0" i="0" dirty="0">
                <a:solidFill>
                  <a:srgbClr val="374151"/>
                </a:solidFill>
                <a:effectLst/>
                <a:latin typeface="Söhne"/>
              </a:rPr>
              <a:t>Temperature Comparison: Show a side-by-side comparison of temperature trends across different countries or cities. Use line charts or area charts to display the average temperature for each location on the same graph.</a:t>
            </a:r>
          </a:p>
          <a:p>
            <a:pPr algn="l">
              <a:buFont typeface="+mj-lt"/>
              <a:buAutoNum type="arabicPeriod"/>
            </a:pPr>
            <a:endParaRPr lang="en-US" b="0" i="0" dirty="0">
              <a:solidFill>
                <a:srgbClr val="374151"/>
              </a:solidFill>
              <a:effectLst/>
              <a:latin typeface="Söhne"/>
            </a:endParaRPr>
          </a:p>
          <a:p>
            <a:pPr algn="l">
              <a:buFont typeface="+mj-lt"/>
              <a:buAutoNum type="arabicPeriod"/>
            </a:pPr>
            <a:r>
              <a:rPr lang="en-US" b="0" i="0" dirty="0">
                <a:solidFill>
                  <a:srgbClr val="374151"/>
                </a:solidFill>
                <a:effectLst/>
                <a:latin typeface="Söhne"/>
              </a:rPr>
              <a:t>Country/City Ranking: Create a leaderboard or ranking visualization to showcase countries or cities with the highest and lowest temperatures, CO2 emissions, or other climate factors. This allows users to identify the most significant contributors or outliers.</a:t>
            </a:r>
          </a:p>
        </p:txBody>
      </p:sp>
    </p:spTree>
    <p:custDataLst>
      <p:tags r:id="rId1"/>
    </p:custDataLst>
    <p:extLst>
      <p:ext uri="{BB962C8B-B14F-4D97-AF65-F5344CB8AC3E}">
        <p14:creationId xmlns:p14="http://schemas.microsoft.com/office/powerpoint/2010/main" val="3050691093"/>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FACD6-B506-48F5-B02E-941F2BB6CC76}"/>
              </a:ext>
            </a:extLst>
          </p:cNvPr>
          <p:cNvSpPr>
            <a:spLocks noGrp="1"/>
          </p:cNvSpPr>
          <p:nvPr>
            <p:ph type="title"/>
          </p:nvPr>
        </p:nvSpPr>
        <p:spPr/>
        <p:txBody>
          <a:bodyPr/>
          <a:lstStyle/>
          <a:p>
            <a:r>
              <a:rPr lang="en-US" sz="1800" b="0" i="0" u="none" strike="noStrike" baseline="0" dirty="0">
                <a:latin typeface="Roboto-Medium"/>
              </a:rPr>
              <a:t>Project Description: </a:t>
            </a:r>
            <a:r>
              <a:rPr lang="en-US" u="none" strike="noStrike" baseline="0" dirty="0">
                <a:solidFill>
                  <a:srgbClr val="3C4043"/>
                </a:solidFill>
                <a:highlight>
                  <a:srgbClr val="FFFF00"/>
                </a:highlight>
                <a:latin typeface="Inter"/>
              </a:rPr>
              <a:t>dash</a:t>
            </a:r>
            <a:r>
              <a:rPr lang="en-US" dirty="0">
                <a:solidFill>
                  <a:srgbClr val="3C4043"/>
                </a:solidFill>
                <a:highlight>
                  <a:srgbClr val="FFFF00"/>
                </a:highlight>
                <a:latin typeface="Inter"/>
              </a:rPr>
              <a:t>board ideas 1/3</a:t>
            </a:r>
            <a:endParaRPr lang="en-GB" dirty="0"/>
          </a:p>
        </p:txBody>
      </p:sp>
      <p:sp>
        <p:nvSpPr>
          <p:cNvPr id="5" name="TextBox 4">
            <a:extLst>
              <a:ext uri="{FF2B5EF4-FFF2-40B4-BE49-F238E27FC236}">
                <a16:creationId xmlns:a16="http://schemas.microsoft.com/office/drawing/2014/main" id="{68008817-E32A-6DB4-0C41-5637BD4ECF6F}"/>
              </a:ext>
            </a:extLst>
          </p:cNvPr>
          <p:cNvSpPr txBox="1"/>
          <p:nvPr/>
        </p:nvSpPr>
        <p:spPr>
          <a:xfrm>
            <a:off x="339725" y="963613"/>
            <a:ext cx="8124825" cy="3139321"/>
          </a:xfrm>
          <a:prstGeom prst="rect">
            <a:avLst/>
          </a:prstGeom>
          <a:noFill/>
        </p:spPr>
        <p:txBody>
          <a:bodyPr wrap="square">
            <a:spAutoFit/>
          </a:bodyPr>
          <a:lstStyle/>
          <a:p>
            <a:pPr algn="l">
              <a:buFont typeface="+mj-lt"/>
              <a:buAutoNum type="arabicPeriod"/>
            </a:pPr>
            <a:r>
              <a:rPr lang="en-US" b="0" i="0" dirty="0">
                <a:solidFill>
                  <a:srgbClr val="374151"/>
                </a:solidFill>
                <a:effectLst/>
                <a:latin typeface="Söhne"/>
              </a:rPr>
              <a:t>Multi-country Comparison: Enable users to compare climate data between multiple countries or cities using interactive charts. Users can select specific variables (temperature, precipitation, etc.) and view them side by side for different locations.</a:t>
            </a:r>
          </a:p>
          <a:p>
            <a:pPr algn="l">
              <a:buFont typeface="+mj-lt"/>
              <a:buAutoNum type="arabicPeriod"/>
            </a:pPr>
            <a:endParaRPr lang="en-US" b="0" i="0" dirty="0">
              <a:solidFill>
                <a:srgbClr val="374151"/>
              </a:solidFill>
              <a:effectLst/>
              <a:latin typeface="Söhne"/>
            </a:endParaRPr>
          </a:p>
          <a:p>
            <a:pPr algn="l">
              <a:buFont typeface="+mj-lt"/>
              <a:buAutoNum type="arabicPeriod"/>
            </a:pPr>
            <a:r>
              <a:rPr lang="en-US" b="0" i="0" dirty="0">
                <a:solidFill>
                  <a:srgbClr val="374151"/>
                </a:solidFill>
                <a:effectLst/>
                <a:latin typeface="Söhne"/>
              </a:rPr>
              <a:t>Regional Climate Patterns: Analyze climate patterns by region. Divide countries or cities into specific regions (e.g., continents, states) and visualize climate data accordingly. Show how climate factors vary within each region.</a:t>
            </a:r>
          </a:p>
          <a:p>
            <a:pPr algn="l">
              <a:buFont typeface="+mj-lt"/>
              <a:buAutoNum type="arabicPeriod"/>
            </a:pPr>
            <a:endParaRPr lang="en-US" b="0" i="0" dirty="0">
              <a:solidFill>
                <a:srgbClr val="374151"/>
              </a:solidFill>
              <a:effectLst/>
              <a:latin typeface="Söhne"/>
            </a:endParaRPr>
          </a:p>
          <a:p>
            <a:pPr algn="l">
              <a:buFont typeface="+mj-lt"/>
              <a:buAutoNum type="arabicPeriod"/>
            </a:pPr>
            <a:r>
              <a:rPr lang="en-US" b="0" i="0" dirty="0">
                <a:solidFill>
                  <a:srgbClr val="374151"/>
                </a:solidFill>
                <a:effectLst/>
                <a:latin typeface="Söhne"/>
              </a:rPr>
              <a:t>Extreme Weather Events: Highlight extreme weather events or anomalies based on the available data. Use color-coded markers or icons on a map to indicate locations with unusual temperature spikes, high precipitation, or other noteworthy events.</a:t>
            </a:r>
          </a:p>
        </p:txBody>
      </p:sp>
    </p:spTree>
    <p:custDataLst>
      <p:tags r:id="rId1"/>
    </p:custDataLst>
    <p:extLst>
      <p:ext uri="{BB962C8B-B14F-4D97-AF65-F5344CB8AC3E}">
        <p14:creationId xmlns:p14="http://schemas.microsoft.com/office/powerpoint/2010/main" val="1340770564"/>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FACD6-B506-48F5-B02E-941F2BB6CC76}"/>
              </a:ext>
            </a:extLst>
          </p:cNvPr>
          <p:cNvSpPr>
            <a:spLocks noGrp="1"/>
          </p:cNvSpPr>
          <p:nvPr>
            <p:ph type="title"/>
          </p:nvPr>
        </p:nvSpPr>
        <p:spPr/>
        <p:txBody>
          <a:bodyPr/>
          <a:lstStyle/>
          <a:p>
            <a:r>
              <a:rPr lang="en-US" sz="1800" b="0" i="0" u="none" strike="noStrike" baseline="0" dirty="0">
                <a:latin typeface="Roboto-Medium"/>
              </a:rPr>
              <a:t>Project Description: </a:t>
            </a:r>
            <a:r>
              <a:rPr lang="en-US" u="none" strike="noStrike" baseline="0" dirty="0">
                <a:solidFill>
                  <a:srgbClr val="3C4043"/>
                </a:solidFill>
                <a:highlight>
                  <a:srgbClr val="FFFF00"/>
                </a:highlight>
                <a:latin typeface="Inter"/>
              </a:rPr>
              <a:t>dash</a:t>
            </a:r>
            <a:r>
              <a:rPr lang="en-US" dirty="0">
                <a:solidFill>
                  <a:srgbClr val="3C4043"/>
                </a:solidFill>
                <a:highlight>
                  <a:srgbClr val="FFFF00"/>
                </a:highlight>
                <a:latin typeface="Inter"/>
              </a:rPr>
              <a:t>board ideas 2/3</a:t>
            </a:r>
            <a:endParaRPr lang="en-GB" dirty="0"/>
          </a:p>
        </p:txBody>
      </p:sp>
      <p:sp>
        <p:nvSpPr>
          <p:cNvPr id="5" name="TextBox 4">
            <a:extLst>
              <a:ext uri="{FF2B5EF4-FFF2-40B4-BE49-F238E27FC236}">
                <a16:creationId xmlns:a16="http://schemas.microsoft.com/office/drawing/2014/main" id="{68008817-E32A-6DB4-0C41-5637BD4ECF6F}"/>
              </a:ext>
            </a:extLst>
          </p:cNvPr>
          <p:cNvSpPr txBox="1"/>
          <p:nvPr/>
        </p:nvSpPr>
        <p:spPr>
          <a:xfrm>
            <a:off x="339725" y="963613"/>
            <a:ext cx="8124825" cy="2308324"/>
          </a:xfrm>
          <a:prstGeom prst="rect">
            <a:avLst/>
          </a:prstGeom>
          <a:noFill/>
        </p:spPr>
        <p:txBody>
          <a:bodyPr wrap="square">
            <a:spAutoFit/>
          </a:bodyPr>
          <a:lstStyle/>
          <a:p>
            <a:pPr algn="l">
              <a:buFont typeface="+mj-lt"/>
              <a:buAutoNum type="arabicPeriod"/>
            </a:pPr>
            <a:r>
              <a:rPr lang="en-US" b="0" i="0" dirty="0">
                <a:solidFill>
                  <a:srgbClr val="374151"/>
                </a:solidFill>
                <a:effectLst/>
                <a:latin typeface="Söhne"/>
              </a:rPr>
              <a:t>Country/City Profiles: Provide detailed profiles for selected countries or cities, displaying key climate indicators such as temperature, CO2 emissions, sea level rise, and more. Include historical trends, comparisons, and relevant contextual information.</a:t>
            </a:r>
          </a:p>
          <a:p>
            <a:pPr algn="l">
              <a:buFont typeface="+mj-lt"/>
              <a:buAutoNum type="arabicPeriod"/>
            </a:pPr>
            <a:endParaRPr lang="en-US" b="0" i="0" dirty="0">
              <a:solidFill>
                <a:srgbClr val="374151"/>
              </a:solidFill>
              <a:effectLst/>
              <a:latin typeface="Söhne"/>
            </a:endParaRPr>
          </a:p>
          <a:p>
            <a:pPr algn="l">
              <a:buFont typeface="+mj-lt"/>
              <a:buAutoNum type="arabicPeriod"/>
            </a:pPr>
            <a:r>
              <a:rPr lang="en-US" b="0" i="0" dirty="0">
                <a:solidFill>
                  <a:srgbClr val="374151"/>
                </a:solidFill>
                <a:effectLst/>
                <a:latin typeface="Söhne"/>
              </a:rPr>
              <a:t>Time Series Analysis: Enable users to explore long-term climate trends using interactive time series visualizations. Display how temperature, CO2 emissions, or other factors have changed over time for selected countries or cities.</a:t>
            </a:r>
          </a:p>
        </p:txBody>
      </p:sp>
    </p:spTree>
    <p:custDataLst>
      <p:tags r:id="rId1"/>
    </p:custDataLst>
    <p:extLst>
      <p:ext uri="{BB962C8B-B14F-4D97-AF65-F5344CB8AC3E}">
        <p14:creationId xmlns:p14="http://schemas.microsoft.com/office/powerpoint/2010/main" val="76182257"/>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FACD6-B506-48F5-B02E-941F2BB6CC76}"/>
              </a:ext>
            </a:extLst>
          </p:cNvPr>
          <p:cNvSpPr>
            <a:spLocks noGrp="1"/>
          </p:cNvSpPr>
          <p:nvPr>
            <p:ph type="title"/>
          </p:nvPr>
        </p:nvSpPr>
        <p:spPr/>
        <p:txBody>
          <a:bodyPr/>
          <a:lstStyle/>
          <a:p>
            <a:r>
              <a:rPr lang="en-US" sz="1800" b="0" i="0" u="none" strike="noStrike" baseline="0" dirty="0">
                <a:latin typeface="Roboto-Medium"/>
              </a:rPr>
              <a:t>Project Description: </a:t>
            </a:r>
            <a:r>
              <a:rPr lang="en-US" u="none" strike="noStrike" baseline="0" dirty="0">
                <a:solidFill>
                  <a:srgbClr val="3C4043"/>
                </a:solidFill>
                <a:highlight>
                  <a:srgbClr val="FFFF00"/>
                </a:highlight>
                <a:latin typeface="Inter"/>
              </a:rPr>
              <a:t>dash</a:t>
            </a:r>
            <a:r>
              <a:rPr lang="en-US" dirty="0">
                <a:solidFill>
                  <a:srgbClr val="3C4043"/>
                </a:solidFill>
                <a:highlight>
                  <a:srgbClr val="FFFF00"/>
                </a:highlight>
                <a:latin typeface="Inter"/>
              </a:rPr>
              <a:t>board ideas 3/3</a:t>
            </a:r>
            <a:endParaRPr lang="en-GB" dirty="0"/>
          </a:p>
        </p:txBody>
      </p:sp>
      <p:sp>
        <p:nvSpPr>
          <p:cNvPr id="5" name="TextBox 4">
            <a:extLst>
              <a:ext uri="{FF2B5EF4-FFF2-40B4-BE49-F238E27FC236}">
                <a16:creationId xmlns:a16="http://schemas.microsoft.com/office/drawing/2014/main" id="{68008817-E32A-6DB4-0C41-5637BD4ECF6F}"/>
              </a:ext>
            </a:extLst>
          </p:cNvPr>
          <p:cNvSpPr txBox="1"/>
          <p:nvPr/>
        </p:nvSpPr>
        <p:spPr>
          <a:xfrm>
            <a:off x="190500" y="742950"/>
            <a:ext cx="8763000" cy="4247317"/>
          </a:xfrm>
          <a:prstGeom prst="rect">
            <a:avLst/>
          </a:prstGeom>
          <a:noFill/>
        </p:spPr>
        <p:txBody>
          <a:bodyPr wrap="square">
            <a:spAutoFit/>
          </a:bodyPr>
          <a:lstStyle/>
          <a:p>
            <a:pPr algn="l">
              <a:buFont typeface="+mj-lt"/>
              <a:buAutoNum type="arabicPeriod"/>
            </a:pPr>
            <a:r>
              <a:rPr lang="en-US" b="0" i="0" dirty="0">
                <a:solidFill>
                  <a:srgbClr val="374151"/>
                </a:solidFill>
                <a:effectLst/>
                <a:latin typeface="Söhne"/>
              </a:rPr>
              <a:t>Country/City Profiles: Provide detailed profiles for selected countries or cities, displaying key climate indicators such as temperature, CO2 emissions, sea level rise, and more. Include historical trends, comparisons, and relevant contextual information.</a:t>
            </a:r>
          </a:p>
          <a:p>
            <a:pPr algn="l">
              <a:buFont typeface="+mj-lt"/>
              <a:buAutoNum type="arabicPeriod"/>
            </a:pPr>
            <a:endParaRPr lang="en-US" b="0" i="0" dirty="0">
              <a:solidFill>
                <a:srgbClr val="374151"/>
              </a:solidFill>
              <a:effectLst/>
              <a:latin typeface="Söhne"/>
            </a:endParaRPr>
          </a:p>
          <a:p>
            <a:pPr algn="l">
              <a:buFont typeface="+mj-lt"/>
              <a:buAutoNum type="arabicPeriod"/>
            </a:pPr>
            <a:r>
              <a:rPr lang="en-US" b="0" i="0" dirty="0">
                <a:solidFill>
                  <a:srgbClr val="374151"/>
                </a:solidFill>
                <a:effectLst/>
                <a:latin typeface="Söhne"/>
              </a:rPr>
              <a:t>Time Series Analysis: Enable users to explore long-term climate trends using interactive time series visualizations. Display how temperature, CO2 emissions, or other factors have changed over time for selected countries or cities.</a:t>
            </a:r>
          </a:p>
          <a:p>
            <a:pPr algn="l">
              <a:buFont typeface="+mj-lt"/>
              <a:buAutoNum type="arabicPeriod"/>
            </a:pPr>
            <a:endParaRPr lang="en-US" b="0" i="0" dirty="0">
              <a:solidFill>
                <a:srgbClr val="374151"/>
              </a:solidFill>
              <a:effectLst/>
              <a:latin typeface="Söhne"/>
            </a:endParaRPr>
          </a:p>
          <a:p>
            <a:pPr algn="l">
              <a:buFont typeface="+mj-lt"/>
              <a:buAutoNum type="arabicPeriod"/>
            </a:pPr>
            <a:r>
              <a:rPr lang="en-US" b="0" i="0" dirty="0">
                <a:solidFill>
                  <a:srgbClr val="374151"/>
                </a:solidFill>
                <a:effectLst/>
                <a:latin typeface="Söhne"/>
              </a:rPr>
              <a:t>Interactive Maps: Utilize interactive maps to display climate data on a geographical level. Users can hover over or click on specific countries or cities to see detailed information, such as temperature, precipitation, and other climate variables.</a:t>
            </a:r>
          </a:p>
          <a:p>
            <a:pPr algn="l">
              <a:buFont typeface="+mj-lt"/>
              <a:buAutoNum type="arabicPeriod"/>
            </a:pPr>
            <a:endParaRPr lang="en-US" b="0" i="0" dirty="0">
              <a:solidFill>
                <a:srgbClr val="374151"/>
              </a:solidFill>
              <a:effectLst/>
              <a:latin typeface="Söhne"/>
            </a:endParaRPr>
          </a:p>
          <a:p>
            <a:pPr algn="l">
              <a:buFont typeface="+mj-lt"/>
              <a:buAutoNum type="arabicPeriod"/>
            </a:pPr>
            <a:r>
              <a:rPr lang="en-US" b="0" i="0" dirty="0">
                <a:solidFill>
                  <a:srgbClr val="374151"/>
                </a:solidFill>
                <a:effectLst/>
                <a:latin typeface="Söhne"/>
              </a:rPr>
              <a:t>Data Export and Download: Provide functionality to export or download climate data in various formats, such as CSV or Excel. This allows users to conduct further analysis or integrate the data into their own tools.</a:t>
            </a:r>
          </a:p>
        </p:txBody>
      </p:sp>
    </p:spTree>
    <p:custDataLst>
      <p:tags r:id="rId1"/>
    </p:custDataLst>
    <p:extLst>
      <p:ext uri="{BB962C8B-B14F-4D97-AF65-F5344CB8AC3E}">
        <p14:creationId xmlns:p14="http://schemas.microsoft.com/office/powerpoint/2010/main" val="1684059267"/>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FACD6-B506-48F5-B02E-941F2BB6CC76}"/>
              </a:ext>
            </a:extLst>
          </p:cNvPr>
          <p:cNvSpPr>
            <a:spLocks noGrp="1"/>
          </p:cNvSpPr>
          <p:nvPr>
            <p:ph type="title"/>
          </p:nvPr>
        </p:nvSpPr>
        <p:spPr/>
        <p:txBody>
          <a:bodyPr/>
          <a:lstStyle/>
          <a:p>
            <a:r>
              <a:rPr lang="en-US" sz="1800" b="0" i="0" u="none" strike="noStrike" baseline="0" dirty="0">
                <a:latin typeface="Roboto-Medium"/>
              </a:rPr>
              <a:t>Project Description: </a:t>
            </a:r>
            <a:r>
              <a:rPr lang="en-US" u="none" strike="noStrike" baseline="0" dirty="0">
                <a:solidFill>
                  <a:srgbClr val="3C4043"/>
                </a:solidFill>
                <a:highlight>
                  <a:srgbClr val="FFFF00"/>
                </a:highlight>
                <a:latin typeface="Inter"/>
              </a:rPr>
              <a:t>charts ideas</a:t>
            </a:r>
            <a:r>
              <a:rPr lang="en-US" sz="2000" b="0" i="0" dirty="0">
                <a:solidFill>
                  <a:srgbClr val="3C4043"/>
                </a:solidFill>
                <a:effectLst/>
                <a:highlight>
                  <a:srgbClr val="FFFF00"/>
                </a:highlight>
                <a:latin typeface="Inter"/>
              </a:rPr>
              <a:t> </a:t>
            </a:r>
            <a:endParaRPr lang="en-GB" dirty="0"/>
          </a:p>
        </p:txBody>
      </p:sp>
      <p:sp>
        <p:nvSpPr>
          <p:cNvPr id="5" name="TextBox 4">
            <a:extLst>
              <a:ext uri="{FF2B5EF4-FFF2-40B4-BE49-F238E27FC236}">
                <a16:creationId xmlns:a16="http://schemas.microsoft.com/office/drawing/2014/main" id="{68008817-E32A-6DB4-0C41-5637BD4ECF6F}"/>
              </a:ext>
            </a:extLst>
          </p:cNvPr>
          <p:cNvSpPr txBox="1"/>
          <p:nvPr/>
        </p:nvSpPr>
        <p:spPr>
          <a:xfrm>
            <a:off x="339725" y="963613"/>
            <a:ext cx="8124825" cy="3893374"/>
          </a:xfrm>
          <a:prstGeom prst="rect">
            <a:avLst/>
          </a:prstGeom>
          <a:noFill/>
        </p:spPr>
        <p:txBody>
          <a:bodyPr wrap="square">
            <a:spAutoFit/>
          </a:bodyPr>
          <a:lstStyle/>
          <a:p>
            <a:pPr marL="342900" indent="-342900">
              <a:buFont typeface="+mj-lt"/>
              <a:buAutoNum type="arabicPeriod"/>
            </a:pPr>
            <a:r>
              <a:rPr lang="en-US" sz="1400" dirty="0"/>
              <a:t>Line Chart: Display temperature trends over time for different countries or cities. Each line represents a location, allowing for easy comparison and identification of patterns.</a:t>
            </a:r>
          </a:p>
          <a:p>
            <a:pPr marL="342900" indent="-342900">
              <a:buFont typeface="+mj-lt"/>
              <a:buAutoNum type="arabicPeriod"/>
            </a:pPr>
            <a:endParaRPr lang="en-US" sz="1400" dirty="0"/>
          </a:p>
          <a:p>
            <a:pPr marL="342900" indent="-342900">
              <a:buFont typeface="+mj-lt"/>
              <a:buAutoNum type="arabicPeriod"/>
            </a:pPr>
            <a:r>
              <a:rPr lang="en-US" sz="1400" dirty="0"/>
              <a:t>Bar Chart: Compare CO2 emissions or precipitation levels across different countries or cities. Each bar represents a location, and the height of the bar represents the value of the variable being measured.</a:t>
            </a:r>
          </a:p>
          <a:p>
            <a:pPr marL="342900" indent="-342900">
              <a:buFont typeface="+mj-lt"/>
              <a:buAutoNum type="arabicPeriod"/>
            </a:pPr>
            <a:endParaRPr lang="en-US" sz="1400" dirty="0"/>
          </a:p>
          <a:p>
            <a:pPr marL="342900" indent="-342900">
              <a:buFont typeface="+mj-lt"/>
              <a:buAutoNum type="arabicPeriod"/>
            </a:pPr>
            <a:r>
              <a:rPr lang="en-US" sz="1400" dirty="0"/>
              <a:t>Area Chart: Show the cumulative effect of CO2 emissions or sea level rise over time. The filled area under the curve represents the total value or accumulated impact.</a:t>
            </a:r>
          </a:p>
          <a:p>
            <a:pPr marL="342900" indent="-342900">
              <a:buFont typeface="+mj-lt"/>
              <a:buAutoNum type="arabicPeriod"/>
            </a:pPr>
            <a:endParaRPr lang="en-US" sz="1400" dirty="0"/>
          </a:p>
          <a:p>
            <a:pPr marL="342900" indent="-342900">
              <a:buFont typeface="+mj-lt"/>
              <a:buAutoNum type="arabicPeriod"/>
            </a:pPr>
            <a:r>
              <a:rPr lang="en-US" sz="1400" dirty="0"/>
              <a:t>Scatter Plot: Visualize the relationship between temperature and humidity or temperature and precipitation. Each data point represents a specific location, and the position of the point reflects the values of the two variables being compared.</a:t>
            </a:r>
          </a:p>
          <a:p>
            <a:pPr marL="342900" indent="-342900">
              <a:buFont typeface="+mj-lt"/>
              <a:buAutoNum type="arabicPeriod"/>
            </a:pPr>
            <a:endParaRPr lang="en-US" sz="1400" dirty="0"/>
          </a:p>
          <a:p>
            <a:pPr marL="342900" indent="-342900">
              <a:buFont typeface="+mj-lt"/>
              <a:buAutoNum type="arabicPeriod"/>
            </a:pPr>
            <a:r>
              <a:rPr lang="en-US" sz="1400" dirty="0"/>
              <a:t>Bubble Chart: Represent multiple climate variables simultaneously using bubble sizes and colors. Each bubble represents a location, and the size and color of the bubble correspond to different climate factors.</a:t>
            </a:r>
          </a:p>
          <a:p>
            <a:pPr marL="800100" lvl="1" indent="-342900">
              <a:buFont typeface="+mj-lt"/>
              <a:buAutoNum type="arabicPeriod"/>
            </a:pPr>
            <a:endParaRPr lang="en-US" sz="900" dirty="0">
              <a:latin typeface="Roboto-Regular"/>
            </a:endParaRPr>
          </a:p>
        </p:txBody>
      </p:sp>
    </p:spTree>
    <p:custDataLst>
      <p:tags r:id="rId1"/>
    </p:custDataLst>
    <p:extLst>
      <p:ext uri="{BB962C8B-B14F-4D97-AF65-F5344CB8AC3E}">
        <p14:creationId xmlns:p14="http://schemas.microsoft.com/office/powerpoint/2010/main" val="580196085"/>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FACD6-B506-48F5-B02E-941F2BB6CC76}"/>
              </a:ext>
            </a:extLst>
          </p:cNvPr>
          <p:cNvSpPr>
            <a:spLocks noGrp="1"/>
          </p:cNvSpPr>
          <p:nvPr>
            <p:ph type="title"/>
          </p:nvPr>
        </p:nvSpPr>
        <p:spPr>
          <a:xfrm>
            <a:off x="17780" y="60369"/>
            <a:ext cx="8470900" cy="623888"/>
          </a:xfrm>
        </p:spPr>
        <p:txBody>
          <a:bodyPr/>
          <a:lstStyle/>
          <a:p>
            <a:r>
              <a:rPr lang="en-US" sz="1800" b="0" i="0" u="none" strike="noStrike" baseline="0" dirty="0">
                <a:latin typeface="Roboto-Medium"/>
              </a:rPr>
              <a:t>Project Description: </a:t>
            </a:r>
            <a:r>
              <a:rPr lang="en-US" u="none" strike="noStrike" baseline="0" dirty="0">
                <a:solidFill>
                  <a:srgbClr val="3C4043"/>
                </a:solidFill>
                <a:highlight>
                  <a:srgbClr val="FFFF00"/>
                </a:highlight>
                <a:latin typeface="Inter"/>
              </a:rPr>
              <a:t>charts ideas</a:t>
            </a:r>
            <a:endParaRPr lang="en-GB" dirty="0"/>
          </a:p>
        </p:txBody>
      </p:sp>
      <p:sp>
        <p:nvSpPr>
          <p:cNvPr id="5" name="TextBox 4">
            <a:extLst>
              <a:ext uri="{FF2B5EF4-FFF2-40B4-BE49-F238E27FC236}">
                <a16:creationId xmlns:a16="http://schemas.microsoft.com/office/drawing/2014/main" id="{68008817-E32A-6DB4-0C41-5637BD4ECF6F}"/>
              </a:ext>
            </a:extLst>
          </p:cNvPr>
          <p:cNvSpPr txBox="1"/>
          <p:nvPr/>
        </p:nvSpPr>
        <p:spPr>
          <a:xfrm>
            <a:off x="363855" y="438150"/>
            <a:ext cx="8124825" cy="6478697"/>
          </a:xfrm>
          <a:prstGeom prst="rect">
            <a:avLst/>
          </a:prstGeom>
          <a:noFill/>
        </p:spPr>
        <p:txBody>
          <a:bodyPr wrap="square">
            <a:spAutoFit/>
          </a:bodyPr>
          <a:lstStyle/>
          <a:p>
            <a:pPr marL="342900" indent="-342900">
              <a:buFont typeface="+mj-lt"/>
              <a:buAutoNum type="arabicPeriod"/>
            </a:pPr>
            <a:r>
              <a:rPr lang="en-US" sz="1400" dirty="0"/>
              <a:t>Choropleth Map: Use a color-coded map to represent temperature variations across different regions or countries. Each region is shaded with a color gradient, indicating the temperature range.</a:t>
            </a:r>
          </a:p>
          <a:p>
            <a:pPr marL="342900" indent="-342900">
              <a:buFont typeface="+mj-lt"/>
              <a:buAutoNum type="arabicPeriod"/>
            </a:pPr>
            <a:endParaRPr lang="en-US" sz="1400" dirty="0"/>
          </a:p>
          <a:p>
            <a:pPr marL="342900" indent="-342900">
              <a:buFont typeface="+mj-lt"/>
              <a:buAutoNum type="arabicPeriod"/>
            </a:pPr>
            <a:r>
              <a:rPr lang="en-US" sz="1400" dirty="0"/>
              <a:t>Stacked Area Chart: Show the contribution of different countries or cities to overall CO2 emissions. Each segment represents a location, and the stacked areas illustrate the combined emissions over time.</a:t>
            </a:r>
          </a:p>
          <a:p>
            <a:pPr marL="342900" indent="-342900">
              <a:buFont typeface="+mj-lt"/>
              <a:buAutoNum type="arabicPeriod"/>
            </a:pPr>
            <a:endParaRPr lang="en-US" sz="1400" dirty="0"/>
          </a:p>
          <a:p>
            <a:pPr marL="342900" indent="-342900">
              <a:buFont typeface="+mj-lt"/>
              <a:buAutoNum type="arabicPeriod"/>
            </a:pPr>
            <a:r>
              <a:rPr lang="en-US" sz="1400" dirty="0"/>
              <a:t>Heatmap: Display temperature or precipitation patterns across different months or seasons. A color gradient is used to represent the intensity or level of the climate factor.</a:t>
            </a:r>
          </a:p>
          <a:p>
            <a:pPr marL="342900" indent="-342900">
              <a:buFont typeface="+mj-lt"/>
              <a:buAutoNum type="arabicPeriod"/>
            </a:pPr>
            <a:endParaRPr lang="en-US" sz="1400" dirty="0"/>
          </a:p>
          <a:p>
            <a:pPr marL="342900" indent="-342900">
              <a:buFont typeface="+mj-lt"/>
              <a:buAutoNum type="arabicPeriod"/>
            </a:pPr>
            <a:r>
              <a:rPr lang="en-US" sz="1400" dirty="0"/>
              <a:t>Polar Chart: Represent wind speed and direction in a circular chart, with each data point indicating the speed and direction for a specific location.</a:t>
            </a:r>
          </a:p>
          <a:p>
            <a:pPr marL="342900" indent="-342900">
              <a:buFont typeface="+mj-lt"/>
              <a:buAutoNum type="arabicPeriod"/>
            </a:pPr>
            <a:endParaRPr lang="en-US" sz="1400" dirty="0"/>
          </a:p>
          <a:p>
            <a:pPr marL="342900" indent="-342900">
              <a:buFont typeface="+mj-lt"/>
              <a:buAutoNum type="arabicPeriod"/>
            </a:pPr>
            <a:r>
              <a:rPr lang="en-US" sz="1400" dirty="0"/>
              <a:t>Gauge Chart: Use a gauge-like visualization to represent a single climate factor, such as sea level rise or humidity. The gauge pointer indicates the value of the factor, and color zones can be used to indicate different levels (e.g., low, medium, high).</a:t>
            </a:r>
          </a:p>
          <a:p>
            <a:pPr marL="342900" indent="-342900">
              <a:buFont typeface="+mj-lt"/>
              <a:buAutoNum type="arabicPeriod"/>
            </a:pPr>
            <a:endParaRPr lang="en-US" sz="1400" dirty="0"/>
          </a:p>
          <a:p>
            <a:pPr marL="342900" indent="-342900">
              <a:buFont typeface="+mj-lt"/>
              <a:buAutoNum type="arabicPeriod"/>
            </a:pPr>
            <a:r>
              <a:rPr lang="en-US" sz="1400" dirty="0"/>
              <a:t>These are just a few examples, and the specific chart types to include in the dashboard will depend on the nature of the data and the insights you want to convey. Consider using a combination of chart types to present a comprehensive view of the climate data and make it more visually engaging and informative for users.</a:t>
            </a:r>
          </a:p>
          <a:p>
            <a:pPr marL="342900" indent="-342900">
              <a:buFont typeface="+mj-lt"/>
              <a:buAutoNum type="arabicPeriod"/>
            </a:pPr>
            <a:endParaRPr lang="en-US" sz="1400" dirty="0"/>
          </a:p>
          <a:p>
            <a:pPr marL="342900" indent="-342900">
              <a:buFont typeface="+mj-lt"/>
              <a:buAutoNum type="arabicPeriod"/>
            </a:pPr>
            <a:endParaRPr lang="en-US" sz="1400" dirty="0"/>
          </a:p>
          <a:p>
            <a:pPr marL="342900" indent="-342900">
              <a:buFont typeface="+mj-lt"/>
              <a:buAutoNum type="arabicPeriod"/>
            </a:pPr>
            <a:endParaRPr lang="en-US" sz="1400" dirty="0"/>
          </a:p>
          <a:p>
            <a:pPr marL="342900" indent="-342900">
              <a:buFont typeface="+mj-lt"/>
              <a:buAutoNum type="arabicPeriod"/>
            </a:pPr>
            <a:endParaRPr lang="en-US" sz="1400" dirty="0"/>
          </a:p>
          <a:p>
            <a:pPr marL="342900" indent="-342900">
              <a:buFont typeface="+mj-lt"/>
              <a:buAutoNum type="arabicPeriod"/>
            </a:pPr>
            <a:endParaRPr lang="en-US" sz="1400" dirty="0"/>
          </a:p>
          <a:p>
            <a:pPr marL="342900" indent="-342900">
              <a:buFont typeface="+mj-lt"/>
              <a:buAutoNum type="arabicPeriod"/>
            </a:pPr>
            <a:endParaRPr lang="en-US" sz="1400" dirty="0"/>
          </a:p>
          <a:p>
            <a:pPr marL="342900" indent="-342900">
              <a:buFont typeface="+mj-lt"/>
              <a:buAutoNum type="arabicPeriod"/>
            </a:pPr>
            <a:r>
              <a:rPr lang="en-US" sz="1400" dirty="0"/>
              <a:t>Regenerate response</a:t>
            </a:r>
          </a:p>
          <a:p>
            <a:pPr marL="800100" lvl="1" indent="-342900">
              <a:buFont typeface="+mj-lt"/>
              <a:buAutoNum type="arabicPeriod"/>
            </a:pPr>
            <a:endParaRPr lang="en-US" sz="900" dirty="0">
              <a:latin typeface="Roboto-Regular"/>
            </a:endParaRPr>
          </a:p>
        </p:txBody>
      </p:sp>
    </p:spTree>
    <p:custDataLst>
      <p:tags r:id="rId1"/>
    </p:custDataLst>
    <p:extLst>
      <p:ext uri="{BB962C8B-B14F-4D97-AF65-F5344CB8AC3E}">
        <p14:creationId xmlns:p14="http://schemas.microsoft.com/office/powerpoint/2010/main" val="2296332901"/>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FACD6-B506-48F5-B02E-941F2BB6CC76}"/>
              </a:ext>
            </a:extLst>
          </p:cNvPr>
          <p:cNvSpPr>
            <a:spLocks noGrp="1"/>
          </p:cNvSpPr>
          <p:nvPr>
            <p:ph type="title"/>
          </p:nvPr>
        </p:nvSpPr>
        <p:spPr/>
        <p:txBody>
          <a:bodyPr/>
          <a:lstStyle/>
          <a:p>
            <a:r>
              <a:rPr lang="en-US" sz="1800" b="1" i="0" u="none" strike="noStrike" baseline="0" dirty="0">
                <a:latin typeface="Roboto-Bold"/>
              </a:rPr>
              <a:t>Specific Requirements</a:t>
            </a:r>
            <a:endParaRPr lang="en-GB" dirty="0"/>
          </a:p>
        </p:txBody>
      </p:sp>
      <p:sp>
        <p:nvSpPr>
          <p:cNvPr id="5" name="TextBox 4">
            <a:extLst>
              <a:ext uri="{FF2B5EF4-FFF2-40B4-BE49-F238E27FC236}">
                <a16:creationId xmlns:a16="http://schemas.microsoft.com/office/drawing/2014/main" id="{68008817-E32A-6DB4-0C41-5637BD4ECF6F}"/>
              </a:ext>
            </a:extLst>
          </p:cNvPr>
          <p:cNvSpPr txBox="1"/>
          <p:nvPr/>
        </p:nvSpPr>
        <p:spPr>
          <a:xfrm>
            <a:off x="339725" y="963613"/>
            <a:ext cx="8124825" cy="3970318"/>
          </a:xfrm>
          <a:prstGeom prst="rect">
            <a:avLst/>
          </a:prstGeom>
          <a:noFill/>
        </p:spPr>
        <p:txBody>
          <a:bodyPr wrap="square">
            <a:spAutoFit/>
          </a:bodyPr>
          <a:lstStyle/>
          <a:p>
            <a:pPr algn="l"/>
            <a:r>
              <a:rPr lang="en-US" sz="1800" b="0" i="0" u="none" strike="noStrike" baseline="0" dirty="0">
                <a:latin typeface="Roboto-Regular"/>
              </a:rPr>
              <a:t>1. Your visualization must include a Python Flask-powered API, HTML/CSS, JavaScript, and at</a:t>
            </a:r>
          </a:p>
          <a:p>
            <a:pPr algn="l"/>
            <a:r>
              <a:rPr lang="en-US" sz="1800" b="0" i="0" u="none" strike="noStrike" baseline="0" dirty="0">
                <a:latin typeface="Roboto-Regular"/>
              </a:rPr>
              <a:t>least one database (SQL, MongoDB, SQLite, etc.).</a:t>
            </a:r>
          </a:p>
          <a:p>
            <a:pPr algn="l"/>
            <a:r>
              <a:rPr lang="en-US" sz="1800" b="0" i="0" u="none" strike="noStrike" baseline="0" dirty="0">
                <a:latin typeface="Roboto-Regular"/>
              </a:rPr>
              <a:t>2. Your project should fall into one of the below four tracks:</a:t>
            </a:r>
          </a:p>
          <a:p>
            <a:pPr algn="l"/>
            <a:r>
              <a:rPr lang="en-US" sz="1800" b="0" i="0" u="none" strike="noStrike" baseline="0" dirty="0">
                <a:latin typeface="ArialMT"/>
              </a:rPr>
              <a:t>○ </a:t>
            </a:r>
            <a:r>
              <a:rPr lang="en-US" sz="1800" b="0" i="0" u="none" strike="noStrike" baseline="0" dirty="0">
                <a:latin typeface="Roboto-Regular"/>
              </a:rPr>
              <a:t>A combination of web scraping and Leaflet or </a:t>
            </a:r>
            <a:r>
              <a:rPr lang="en-US" sz="1800" b="0" i="0" u="none" strike="noStrike" baseline="0" dirty="0" err="1">
                <a:latin typeface="Roboto-Regular"/>
              </a:rPr>
              <a:t>Plotly</a:t>
            </a:r>
            <a:endParaRPr lang="en-US" sz="1800" b="0" i="0" u="none" strike="noStrike" baseline="0" dirty="0">
              <a:latin typeface="Roboto-Regular"/>
            </a:endParaRPr>
          </a:p>
          <a:p>
            <a:pPr algn="l"/>
            <a:r>
              <a:rPr lang="en-US" sz="1800" b="0" i="0" u="none" strike="noStrike" baseline="0" dirty="0">
                <a:latin typeface="ArialMT"/>
              </a:rPr>
              <a:t>○ </a:t>
            </a:r>
            <a:r>
              <a:rPr lang="en-US" sz="1800" b="0" i="0" u="none" strike="noStrike" baseline="0" dirty="0">
                <a:latin typeface="Roboto-Regular"/>
              </a:rPr>
              <a:t>A dashboard page with multiple charts that update from the same data</a:t>
            </a:r>
          </a:p>
          <a:p>
            <a:pPr algn="l"/>
            <a:r>
              <a:rPr lang="en-US" sz="1800" b="0" i="0" u="none" strike="noStrike" baseline="0" dirty="0">
                <a:latin typeface="ArialMT"/>
              </a:rPr>
              <a:t>○ </a:t>
            </a:r>
            <a:r>
              <a:rPr lang="en-US" sz="1800" b="0" i="0" u="none" strike="noStrike" baseline="0" dirty="0">
                <a:latin typeface="Roboto-Regular"/>
              </a:rPr>
              <a:t>A “thick” server that performs multiple manipulations on data in a database prior to visualization (</a:t>
            </a:r>
            <a:r>
              <a:rPr lang="en-US" sz="1800" b="1" i="0" u="none" strike="noStrike" baseline="0" dirty="0">
                <a:latin typeface="Roboto-Bold"/>
              </a:rPr>
              <a:t>must be approved</a:t>
            </a:r>
            <a:r>
              <a:rPr lang="en-US" sz="1800" b="0" i="0" u="none" strike="noStrike" baseline="0" dirty="0">
                <a:latin typeface="Roboto-Regular"/>
              </a:rPr>
              <a:t>)</a:t>
            </a:r>
          </a:p>
          <a:p>
            <a:pPr algn="l"/>
            <a:r>
              <a:rPr lang="en-US" sz="1800" b="0" i="0" u="none" strike="noStrike" baseline="0" dirty="0">
                <a:latin typeface="Roboto-Regular"/>
              </a:rPr>
              <a:t>3. Your project should include at least one JS library that we did not cover.</a:t>
            </a:r>
          </a:p>
          <a:p>
            <a:pPr algn="l"/>
            <a:r>
              <a:rPr lang="en-US" sz="1800" b="0" i="0" u="none" strike="noStrike" baseline="0" dirty="0">
                <a:latin typeface="Roboto-Regular"/>
              </a:rPr>
              <a:t>4. Your project must be powered by a dataset with at least 100 records.</a:t>
            </a:r>
          </a:p>
          <a:p>
            <a:pPr algn="l"/>
            <a:r>
              <a:rPr lang="en-US" sz="1800" b="0" i="0" u="none" strike="noStrike" baseline="0" dirty="0">
                <a:latin typeface="Roboto-Regular"/>
              </a:rPr>
              <a:t>5. Your project must include some level of user-driven interaction, such as menus, dropdowns,</a:t>
            </a:r>
          </a:p>
          <a:p>
            <a:pPr algn="l"/>
            <a:r>
              <a:rPr lang="en-US" sz="1800" b="0" i="0" u="none" strike="noStrike" baseline="0" dirty="0">
                <a:latin typeface="Roboto-Regular"/>
              </a:rPr>
              <a:t>and textboxes.</a:t>
            </a:r>
          </a:p>
          <a:p>
            <a:pPr algn="l"/>
            <a:r>
              <a:rPr lang="en-US" sz="1800" b="0" i="0" u="none" strike="noStrike" baseline="0" dirty="0">
                <a:latin typeface="Roboto-Regular"/>
              </a:rPr>
              <a:t>6. If possible, your final visualization should include at least three views.</a:t>
            </a:r>
            <a:endParaRPr lang="en-US" dirty="0"/>
          </a:p>
        </p:txBody>
      </p:sp>
    </p:spTree>
    <p:custDataLst>
      <p:tags r:id="rId1"/>
    </p:custDataLst>
    <p:extLst>
      <p:ext uri="{BB962C8B-B14F-4D97-AF65-F5344CB8AC3E}">
        <p14:creationId xmlns:p14="http://schemas.microsoft.com/office/powerpoint/2010/main" val="245520352"/>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OFFISYNC_CONTAIN_GUIDS" val="TRUE"/>
</p:tagLst>
</file>

<file path=ppt/tags/tag10.xml><?xml version="1.0" encoding="utf-8"?>
<p:tagLst xmlns:a="http://schemas.openxmlformats.org/drawingml/2006/main" xmlns:r="http://schemas.openxmlformats.org/officeDocument/2006/relationships" xmlns:p="http://schemas.openxmlformats.org/presentationml/2006/main">
  <p:tag name="OFFISYNC_SLIDE_GUID" val="d4c85d45-8879-4c07-9a7e-834d25e5f767"/>
</p:tagLst>
</file>

<file path=ppt/tags/tag11.xml><?xml version="1.0" encoding="utf-8"?>
<p:tagLst xmlns:a="http://schemas.openxmlformats.org/drawingml/2006/main" xmlns:r="http://schemas.openxmlformats.org/officeDocument/2006/relationships" xmlns:p="http://schemas.openxmlformats.org/presentationml/2006/main">
  <p:tag name="OFFISYNC_SLIDE_GUID" val="17db70d6-5a9c-498a-929e-e06ab130effa"/>
</p:tagLst>
</file>

<file path=ppt/tags/tag2.xml><?xml version="1.0" encoding="utf-8"?>
<p:tagLst xmlns:a="http://schemas.openxmlformats.org/drawingml/2006/main" xmlns:r="http://schemas.openxmlformats.org/officeDocument/2006/relationships" xmlns:p="http://schemas.openxmlformats.org/presentationml/2006/main">
  <p:tag name="OFFISYNC_SLIDE_GUID" val="b6095cc6-994e-41c4-b288-9fefd5e7fa6c"/>
</p:tagLst>
</file>

<file path=ppt/tags/tag3.xml><?xml version="1.0" encoding="utf-8"?>
<p:tagLst xmlns:a="http://schemas.openxmlformats.org/drawingml/2006/main" xmlns:r="http://schemas.openxmlformats.org/officeDocument/2006/relationships" xmlns:p="http://schemas.openxmlformats.org/presentationml/2006/main">
  <p:tag name="OFFISYNC_SLIDE_GUID" val="d4c85d45-8879-4c07-9a7e-834d25e5f767"/>
</p:tagLst>
</file>

<file path=ppt/tags/tag4.xml><?xml version="1.0" encoding="utf-8"?>
<p:tagLst xmlns:a="http://schemas.openxmlformats.org/drawingml/2006/main" xmlns:r="http://schemas.openxmlformats.org/officeDocument/2006/relationships" xmlns:p="http://schemas.openxmlformats.org/presentationml/2006/main">
  <p:tag name="OFFISYNC_SLIDE_GUID" val="d4c85d45-8879-4c07-9a7e-834d25e5f767"/>
</p:tagLst>
</file>

<file path=ppt/tags/tag5.xml><?xml version="1.0" encoding="utf-8"?>
<p:tagLst xmlns:a="http://schemas.openxmlformats.org/drawingml/2006/main" xmlns:r="http://schemas.openxmlformats.org/officeDocument/2006/relationships" xmlns:p="http://schemas.openxmlformats.org/presentationml/2006/main">
  <p:tag name="OFFISYNC_SLIDE_GUID" val="d4c85d45-8879-4c07-9a7e-834d25e5f767"/>
</p:tagLst>
</file>

<file path=ppt/tags/tag6.xml><?xml version="1.0" encoding="utf-8"?>
<p:tagLst xmlns:a="http://schemas.openxmlformats.org/drawingml/2006/main" xmlns:r="http://schemas.openxmlformats.org/officeDocument/2006/relationships" xmlns:p="http://schemas.openxmlformats.org/presentationml/2006/main">
  <p:tag name="OFFISYNC_SLIDE_GUID" val="d4c85d45-8879-4c07-9a7e-834d25e5f767"/>
</p:tagLst>
</file>

<file path=ppt/tags/tag7.xml><?xml version="1.0" encoding="utf-8"?>
<p:tagLst xmlns:a="http://schemas.openxmlformats.org/drawingml/2006/main" xmlns:r="http://schemas.openxmlformats.org/officeDocument/2006/relationships" xmlns:p="http://schemas.openxmlformats.org/presentationml/2006/main">
  <p:tag name="OFFISYNC_SLIDE_GUID" val="d4c85d45-8879-4c07-9a7e-834d25e5f767"/>
</p:tagLst>
</file>

<file path=ppt/tags/tag8.xml><?xml version="1.0" encoding="utf-8"?>
<p:tagLst xmlns:a="http://schemas.openxmlformats.org/drawingml/2006/main" xmlns:r="http://schemas.openxmlformats.org/officeDocument/2006/relationships" xmlns:p="http://schemas.openxmlformats.org/presentationml/2006/main">
  <p:tag name="OFFISYNC_SLIDE_GUID" val="d4c85d45-8879-4c07-9a7e-834d25e5f767"/>
</p:tagLst>
</file>

<file path=ppt/tags/tag9.xml><?xml version="1.0" encoding="utf-8"?>
<p:tagLst xmlns:a="http://schemas.openxmlformats.org/drawingml/2006/main" xmlns:r="http://schemas.openxmlformats.org/officeDocument/2006/relationships" xmlns:p="http://schemas.openxmlformats.org/presentationml/2006/main">
  <p:tag name="OFFISYNC_SLIDE_GUID" val="d4c85d45-8879-4c07-9a7e-834d25e5f767"/>
</p:tagLst>
</file>

<file path=ppt/theme/theme1.xml><?xml version="1.0" encoding="utf-8"?>
<a:theme xmlns:a="http://schemas.openxmlformats.org/drawingml/2006/main" name="ORA_OBS_template_external-Ellen">
  <a:themeElements>
    <a:clrScheme name="OAB">
      <a:dk1>
        <a:srgbClr val="000000"/>
      </a:dk1>
      <a:lt1>
        <a:srgbClr val="FFFFFF"/>
      </a:lt1>
      <a:dk2>
        <a:srgbClr val="595959"/>
      </a:dk2>
      <a:lt2>
        <a:srgbClr val="FFFFFF"/>
      </a:lt2>
      <a:accent1>
        <a:srgbClr val="FF7900"/>
      </a:accent1>
      <a:accent2>
        <a:srgbClr val="4BB4E6"/>
      </a:accent2>
      <a:accent3>
        <a:srgbClr val="9164CD"/>
      </a:accent3>
      <a:accent4>
        <a:srgbClr val="50BE87"/>
      </a:accent4>
      <a:accent5>
        <a:srgbClr val="FFB4E6"/>
      </a:accent5>
      <a:accent6>
        <a:srgbClr val="FFDC00"/>
      </a:accent6>
      <a:hlink>
        <a:srgbClr val="5F5F5F"/>
      </a:hlink>
      <a:folHlink>
        <a:srgbClr val="919191"/>
      </a:folHlink>
    </a:clrScheme>
    <a:fontScheme name="Ellen">
      <a:majorFont>
        <a:latin typeface="Helvetica 75 Bol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rtlCol="0" anchor="ctr"/>
      <a:lstStyle>
        <a:defPPr algn="ctr">
          <a:defRPr sz="1600" dirty="0" smtClean="0">
            <a:solidFill>
              <a:srgbClr val="000000"/>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bodyPr wrap="none" lIns="0" tIns="0" rIns="0" bIns="0" rtlCol="0">
        <a:spAutoFit/>
      </a:bodyPr>
      <a:lstStyle>
        <a:defPPr marL="169863" indent="-169863">
          <a:buFont typeface="Wingdings" panose="05000000000000000000" pitchFamily="2" charset="2"/>
          <a:buChar char="§"/>
          <a:defRPr sz="1400" dirty="0" smtClean="0"/>
        </a:defPPr>
      </a:lstStyle>
    </a:txDef>
  </a:objectDefaults>
  <a:extraClrSchemeLst/>
  <a:extLst>
    <a:ext uri="{05A4C25C-085E-4340-85A3-A5531E510DB2}">
      <thm15:themeFamily xmlns:thm15="http://schemas.microsoft.com/office/thememl/2012/main" name="ORA_OBS_template_external-Ellen.potx" id="{899C1E8A-A843-4F16-A4AE-D37EAC513AB5}" vid="{1332C5D8-F9BA-4EA9-BA6D-3A6368D24597}"/>
    </a:ext>
  </a:extLst>
</a:theme>
</file>

<file path=ppt/theme/theme10.xml><?xml version="1.0" encoding="utf-8"?>
<a:theme xmlns:a="http://schemas.openxmlformats.org/drawingml/2006/main" name="2_offre-commerciale">
  <a:themeElements>
    <a:clrScheme name="Orange Black">
      <a:dk1>
        <a:srgbClr val="FFFFFF"/>
      </a:dk1>
      <a:lt1>
        <a:srgbClr val="000000"/>
      </a:lt1>
      <a:dk2>
        <a:srgbClr val="FF6600"/>
      </a:dk2>
      <a:lt2>
        <a:srgbClr val="8E908F"/>
      </a:lt2>
      <a:accent1>
        <a:srgbClr val="FF6600"/>
      </a:accent1>
      <a:accent2>
        <a:srgbClr val="323232"/>
      </a:accent2>
      <a:accent3>
        <a:srgbClr val="5C5C5C"/>
      </a:accent3>
      <a:accent4>
        <a:srgbClr val="8E908F"/>
      </a:accent4>
      <a:accent5>
        <a:srgbClr val="ADADAD"/>
      </a:accent5>
      <a:accent6>
        <a:srgbClr val="CCCCCC"/>
      </a:accent6>
      <a:hlink>
        <a:srgbClr val="000000"/>
      </a:hlink>
      <a:folHlink>
        <a:srgbClr val="000000"/>
      </a:folHlink>
    </a:clrScheme>
    <a:fontScheme name="Orange">
      <a:majorFont>
        <a:latin typeface="Helvetica 75"/>
        <a:ea typeface=""/>
        <a:cs typeface=""/>
      </a:majorFont>
      <a:minorFont>
        <a:latin typeface="Helvetica 75"/>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range_PPTTemplate_v3.potx" id="{7EFB1CC4-B630-4DC5-B88F-B33ED10FA70B}" vid="{E661C32F-4836-4DD1-B604-E27281C607A6}"/>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RA_OBS_template_external-Ellen">
  <a:themeElements>
    <a:clrScheme name="Orange WHT Secondary">
      <a:dk1>
        <a:srgbClr val="000000"/>
      </a:dk1>
      <a:lt1>
        <a:srgbClr val="FFFFFF"/>
      </a:lt1>
      <a:dk2>
        <a:srgbClr val="8F8F8F"/>
      </a:dk2>
      <a:lt2>
        <a:srgbClr val="FF7900"/>
      </a:lt2>
      <a:accent1>
        <a:srgbClr val="FF7900"/>
      </a:accent1>
      <a:accent2>
        <a:srgbClr val="4BB4E6"/>
      </a:accent2>
      <a:accent3>
        <a:srgbClr val="50BE87"/>
      </a:accent3>
      <a:accent4>
        <a:srgbClr val="FFB4E6"/>
      </a:accent4>
      <a:accent5>
        <a:srgbClr val="A885D8"/>
      </a:accent5>
      <a:accent6>
        <a:srgbClr val="FFD200"/>
      </a:accent6>
      <a:hlink>
        <a:srgbClr val="FF7900"/>
      </a:hlink>
      <a:folHlink>
        <a:srgbClr val="FF7900"/>
      </a:folHlink>
    </a:clrScheme>
    <a:fontScheme name="Ellen">
      <a:majorFont>
        <a:latin typeface="Helvetica 75 Bol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rtlCol="0" anchor="ctr"/>
      <a:lstStyle>
        <a:defPPr algn="ctr">
          <a:defRPr sz="1600" dirty="0" smtClean="0">
            <a:solidFill>
              <a:srgbClr val="000000"/>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bodyPr wrap="none" lIns="0" tIns="0" rIns="0" bIns="0" rtlCol="0">
        <a:spAutoFit/>
      </a:bodyPr>
      <a:lstStyle>
        <a:defPPr marL="169863" indent="-169863">
          <a:buFont typeface="Wingdings" panose="05000000000000000000" pitchFamily="2" charset="2"/>
          <a:buChar char="§"/>
          <a:defRPr sz="1400" dirty="0" smtClean="0"/>
        </a:defPPr>
      </a:lstStyle>
    </a:txDef>
  </a:objectDefaults>
  <a:extraClrSchemeLst/>
  <a:extLst>
    <a:ext uri="{05A4C25C-085E-4340-85A3-A5531E510DB2}">
      <thm15:themeFamily xmlns:thm15="http://schemas.microsoft.com/office/thememl/2012/main" name="ORA_OBS_template_external-Ellen.potx" id="{899C1E8A-A843-4F16-A4AE-D37EAC513AB5}" vid="{1332C5D8-F9BA-4EA9-BA6D-3A6368D24597}"/>
    </a:ext>
  </a:extLst>
</a:theme>
</file>

<file path=ppt/theme/theme3.xml><?xml version="1.0" encoding="utf-8"?>
<a:theme xmlns:a="http://schemas.openxmlformats.org/drawingml/2006/main" name="3_blank">
  <a:themeElements>
    <a:clrScheme name="Orange 2015 Black BG">
      <a:dk1>
        <a:srgbClr val="FFFFFF"/>
      </a:dk1>
      <a:lt1>
        <a:srgbClr val="000000"/>
      </a:lt1>
      <a:dk2>
        <a:srgbClr val="FF7900"/>
      </a:dk2>
      <a:lt2>
        <a:srgbClr val="595959"/>
      </a:lt2>
      <a:accent1>
        <a:srgbClr val="4BB4E6"/>
      </a:accent1>
      <a:accent2>
        <a:srgbClr val="A885D8"/>
      </a:accent2>
      <a:accent3>
        <a:srgbClr val="50BE87"/>
      </a:accent3>
      <a:accent4>
        <a:srgbClr val="FFB4E6"/>
      </a:accent4>
      <a:accent5>
        <a:srgbClr val="FFD200"/>
      </a:accent5>
      <a:accent6>
        <a:srgbClr val="8F8F8F"/>
      </a:accent6>
      <a:hlink>
        <a:srgbClr val="000000"/>
      </a:hlink>
      <a:folHlink>
        <a:srgbClr val="000000"/>
      </a:folHlink>
    </a:clrScheme>
    <a:fontScheme name="Orange">
      <a:majorFont>
        <a:latin typeface="Helvetica 75"/>
        <a:ea typeface=""/>
        <a:cs typeface=""/>
      </a:majorFont>
      <a:minorFont>
        <a:latin typeface="Helvetica 75"/>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range_PPTTemplate_v3.potx" id="{7EFB1CC4-B630-4DC5-B88F-B33ED10FA70B}" vid="{E661C32F-4836-4DD1-B604-E27281C607A6}"/>
    </a:ext>
  </a:extLst>
</a:theme>
</file>

<file path=ppt/theme/theme4.xml><?xml version="1.0" encoding="utf-8"?>
<a:theme xmlns:a="http://schemas.openxmlformats.org/drawingml/2006/main" name="2_ORA_OBS_template_external-Ellen">
  <a:themeElements>
    <a:clrScheme name="Orange WHT Secondary">
      <a:dk1>
        <a:srgbClr val="000000"/>
      </a:dk1>
      <a:lt1>
        <a:srgbClr val="FFFFFF"/>
      </a:lt1>
      <a:dk2>
        <a:srgbClr val="8F8F8F"/>
      </a:dk2>
      <a:lt2>
        <a:srgbClr val="FF7900"/>
      </a:lt2>
      <a:accent1>
        <a:srgbClr val="FF7900"/>
      </a:accent1>
      <a:accent2>
        <a:srgbClr val="4BB4E6"/>
      </a:accent2>
      <a:accent3>
        <a:srgbClr val="50BE87"/>
      </a:accent3>
      <a:accent4>
        <a:srgbClr val="FFB4E6"/>
      </a:accent4>
      <a:accent5>
        <a:srgbClr val="A885D8"/>
      </a:accent5>
      <a:accent6>
        <a:srgbClr val="FFD200"/>
      </a:accent6>
      <a:hlink>
        <a:srgbClr val="FF7900"/>
      </a:hlink>
      <a:folHlink>
        <a:srgbClr val="FF7900"/>
      </a:folHlink>
    </a:clrScheme>
    <a:fontScheme name="Ellen">
      <a:majorFont>
        <a:latin typeface="Helvetica 75 Bol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rtlCol="0" anchor="ctr"/>
      <a:lstStyle>
        <a:defPPr algn="ctr">
          <a:defRPr sz="1600" dirty="0" smtClean="0">
            <a:solidFill>
              <a:srgbClr val="000000"/>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bodyPr wrap="none" lIns="0" tIns="0" rIns="0" bIns="0" rtlCol="0">
        <a:spAutoFit/>
      </a:bodyPr>
      <a:lstStyle>
        <a:defPPr marL="169863" indent="-169863">
          <a:buFont typeface="Wingdings" panose="05000000000000000000" pitchFamily="2" charset="2"/>
          <a:buChar char="§"/>
          <a:defRPr sz="1400" dirty="0" smtClean="0"/>
        </a:defPPr>
      </a:lstStyle>
    </a:txDef>
  </a:objectDefaults>
  <a:extraClrSchemeLst/>
  <a:extLst>
    <a:ext uri="{05A4C25C-085E-4340-85A3-A5531E510DB2}">
      <thm15:themeFamily xmlns:thm15="http://schemas.microsoft.com/office/thememl/2012/main" name="ORA_OBS_template_external-Ellen.potx" id="{899C1E8A-A843-4F16-A4AE-D37EAC513AB5}" vid="{1332C5D8-F9BA-4EA9-BA6D-3A6368D24597}"/>
    </a:ext>
  </a:extLst>
</a:theme>
</file>

<file path=ppt/theme/theme5.xml><?xml version="1.0" encoding="utf-8"?>
<a:theme xmlns:a="http://schemas.openxmlformats.org/drawingml/2006/main" name="34_blank">
  <a:themeElements>
    <a:clrScheme name="Personnalisé 1">
      <a:dk1>
        <a:srgbClr val="FFFFFF"/>
      </a:dk1>
      <a:lt1>
        <a:srgbClr val="000000"/>
      </a:lt1>
      <a:dk2>
        <a:srgbClr val="FF7900"/>
      </a:dk2>
      <a:lt2>
        <a:srgbClr val="595959"/>
      </a:lt2>
      <a:accent1>
        <a:srgbClr val="4BB4E6"/>
      </a:accent1>
      <a:accent2>
        <a:srgbClr val="A885D8"/>
      </a:accent2>
      <a:accent3>
        <a:srgbClr val="50BE87"/>
      </a:accent3>
      <a:accent4>
        <a:srgbClr val="FFB4E6"/>
      </a:accent4>
      <a:accent5>
        <a:srgbClr val="FFD200"/>
      </a:accent5>
      <a:accent6>
        <a:srgbClr val="8F8F8F"/>
      </a:accent6>
      <a:hlink>
        <a:srgbClr val="000000"/>
      </a:hlink>
      <a:folHlink>
        <a:srgbClr val="000000"/>
      </a:folHlink>
    </a:clrScheme>
    <a:fontScheme name="Orange">
      <a:majorFont>
        <a:latin typeface="Helvetica 75"/>
        <a:ea typeface=""/>
        <a:cs typeface=""/>
      </a:majorFont>
      <a:minorFont>
        <a:latin typeface="Helvetica 75"/>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range_PPTTemplate_v3.potx" id="{7EFB1CC4-B630-4DC5-B88F-B33ED10FA70B}" vid="{E661C32F-4836-4DD1-B604-E27281C607A6}"/>
    </a:ext>
  </a:extLst>
</a:theme>
</file>

<file path=ppt/theme/theme6.xml><?xml version="1.0" encoding="utf-8"?>
<a:theme xmlns:a="http://schemas.openxmlformats.org/drawingml/2006/main" name="19_blank">
  <a:themeElements>
    <a:clrScheme name="Orange 2015 Black BG">
      <a:dk1>
        <a:srgbClr val="FFFFFF"/>
      </a:dk1>
      <a:lt1>
        <a:srgbClr val="000000"/>
      </a:lt1>
      <a:dk2>
        <a:srgbClr val="FF7900"/>
      </a:dk2>
      <a:lt2>
        <a:srgbClr val="595959"/>
      </a:lt2>
      <a:accent1>
        <a:srgbClr val="4BB4E6"/>
      </a:accent1>
      <a:accent2>
        <a:srgbClr val="A885D8"/>
      </a:accent2>
      <a:accent3>
        <a:srgbClr val="50BE87"/>
      </a:accent3>
      <a:accent4>
        <a:srgbClr val="FFB4E6"/>
      </a:accent4>
      <a:accent5>
        <a:srgbClr val="FFD200"/>
      </a:accent5>
      <a:accent6>
        <a:srgbClr val="8F8F8F"/>
      </a:accent6>
      <a:hlink>
        <a:srgbClr val="000000"/>
      </a:hlink>
      <a:folHlink>
        <a:srgbClr val="000000"/>
      </a:folHlink>
    </a:clrScheme>
    <a:fontScheme name="Orange">
      <a:majorFont>
        <a:latin typeface="Helvetica 75"/>
        <a:ea typeface=""/>
        <a:cs typeface=""/>
      </a:majorFont>
      <a:minorFont>
        <a:latin typeface="Helvetica 75"/>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range_PPTTemplate_v3.potx" id="{7EFB1CC4-B630-4DC5-B88F-B33ED10FA70B}" vid="{E661C32F-4836-4DD1-B604-E27281C607A6}"/>
    </a:ext>
  </a:extLst>
</a:theme>
</file>

<file path=ppt/theme/theme7.xml><?xml version="1.0" encoding="utf-8"?>
<a:theme xmlns:a="http://schemas.openxmlformats.org/drawingml/2006/main" name="20_blank">
  <a:themeElements>
    <a:clrScheme name="Orange 2015 Black BG">
      <a:dk1>
        <a:srgbClr val="FFFFFF"/>
      </a:dk1>
      <a:lt1>
        <a:srgbClr val="000000"/>
      </a:lt1>
      <a:dk2>
        <a:srgbClr val="FF7900"/>
      </a:dk2>
      <a:lt2>
        <a:srgbClr val="595959"/>
      </a:lt2>
      <a:accent1>
        <a:srgbClr val="4BB4E6"/>
      </a:accent1>
      <a:accent2>
        <a:srgbClr val="A885D8"/>
      </a:accent2>
      <a:accent3>
        <a:srgbClr val="50BE87"/>
      </a:accent3>
      <a:accent4>
        <a:srgbClr val="FFB4E6"/>
      </a:accent4>
      <a:accent5>
        <a:srgbClr val="FFD200"/>
      </a:accent5>
      <a:accent6>
        <a:srgbClr val="8F8F8F"/>
      </a:accent6>
      <a:hlink>
        <a:srgbClr val="000000"/>
      </a:hlink>
      <a:folHlink>
        <a:srgbClr val="000000"/>
      </a:folHlink>
    </a:clrScheme>
    <a:fontScheme name="Orange">
      <a:majorFont>
        <a:latin typeface="Helvetica 75"/>
        <a:ea typeface=""/>
        <a:cs typeface=""/>
      </a:majorFont>
      <a:minorFont>
        <a:latin typeface="Helvetica 75"/>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range_PPTTemplate_v3.potx" id="{7EFB1CC4-B630-4DC5-B88F-B33ED10FA70B}" vid="{E661C32F-4836-4DD1-B604-E27281C607A6}"/>
    </a:ext>
  </a:extLst>
</a:theme>
</file>

<file path=ppt/theme/theme8.xml><?xml version="1.0" encoding="utf-8"?>
<a:theme xmlns:a="http://schemas.openxmlformats.org/drawingml/2006/main" name="ORA_OBS_template_external">
  <a:themeElements>
    <a:clrScheme name="Orange WHT Secondary">
      <a:dk1>
        <a:srgbClr val="000000"/>
      </a:dk1>
      <a:lt1>
        <a:srgbClr val="FFFFFF"/>
      </a:lt1>
      <a:dk2>
        <a:srgbClr val="8F8F8F"/>
      </a:dk2>
      <a:lt2>
        <a:srgbClr val="FF7900"/>
      </a:lt2>
      <a:accent1>
        <a:srgbClr val="FF7900"/>
      </a:accent1>
      <a:accent2>
        <a:srgbClr val="4BB4E6"/>
      </a:accent2>
      <a:accent3>
        <a:srgbClr val="50BE87"/>
      </a:accent3>
      <a:accent4>
        <a:srgbClr val="FFB4E6"/>
      </a:accent4>
      <a:accent5>
        <a:srgbClr val="A885D8"/>
      </a:accent5>
      <a:accent6>
        <a:srgbClr val="FFD200"/>
      </a:accent6>
      <a:hlink>
        <a:srgbClr val="FF7900"/>
      </a:hlink>
      <a:folHlink>
        <a:srgbClr val="FF7900"/>
      </a:folHlink>
    </a:clrScheme>
    <a:fontScheme name="Orange">
      <a:majorFont>
        <a:latin typeface="Helvetica 75 Bold"/>
        <a:ea typeface=""/>
        <a:cs typeface=""/>
      </a:majorFont>
      <a:minorFont>
        <a:latin typeface="Helvetica 75 Bol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1600" dirty="0" smtClean="0">
            <a:solidFill>
              <a:srgbClr val="000000"/>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bodyPr wrap="none" lIns="0" tIns="0" rIns="0" bIns="0" rtlCol="0">
        <a:spAutoFit/>
      </a:bodyPr>
      <a:lstStyle>
        <a:defPPr>
          <a:defRPr sz="1400" dirty="0" err="1" smtClean="0"/>
        </a:defPPr>
      </a:lstStyle>
    </a:txDef>
  </a:objectDefaults>
  <a:extraClrSchemeLst/>
  <a:extLst>
    <a:ext uri="{05A4C25C-085E-4340-85A3-A5531E510DB2}">
      <thm15:themeFamily xmlns:thm15="http://schemas.microsoft.com/office/thememl/2012/main" name="ORA_Template_Beta_external_110816.potx" id="{096397F8-02DF-40E4-AEB9-88A0052F30F0}" vid="{AA36791E-F7D8-46B6-BCF9-C51758B3B430}"/>
    </a:ext>
  </a:extLst>
</a:theme>
</file>

<file path=ppt/theme/theme9.xml><?xml version="1.0" encoding="utf-8"?>
<a:theme xmlns:a="http://schemas.openxmlformats.org/drawingml/2006/main" name="1_ORA_OBS_template_external">
  <a:themeElements>
    <a:clrScheme name="Orange WHT Secondary">
      <a:dk1>
        <a:srgbClr val="000000"/>
      </a:dk1>
      <a:lt1>
        <a:srgbClr val="FFFFFF"/>
      </a:lt1>
      <a:dk2>
        <a:srgbClr val="8F8F8F"/>
      </a:dk2>
      <a:lt2>
        <a:srgbClr val="FF7900"/>
      </a:lt2>
      <a:accent1>
        <a:srgbClr val="FF7900"/>
      </a:accent1>
      <a:accent2>
        <a:srgbClr val="4BB4E6"/>
      </a:accent2>
      <a:accent3>
        <a:srgbClr val="50BE87"/>
      </a:accent3>
      <a:accent4>
        <a:srgbClr val="FFB4E6"/>
      </a:accent4>
      <a:accent5>
        <a:srgbClr val="A885D8"/>
      </a:accent5>
      <a:accent6>
        <a:srgbClr val="FFD200"/>
      </a:accent6>
      <a:hlink>
        <a:srgbClr val="FF7900"/>
      </a:hlink>
      <a:folHlink>
        <a:srgbClr val="FF7900"/>
      </a:folHlink>
    </a:clrScheme>
    <a:fontScheme name="Orange">
      <a:majorFont>
        <a:latin typeface="Helvetica 75 Bold"/>
        <a:ea typeface=""/>
        <a:cs typeface=""/>
      </a:majorFont>
      <a:minorFont>
        <a:latin typeface="Helvetica 75 Bol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1600" dirty="0" smtClean="0">
            <a:solidFill>
              <a:srgbClr val="000000"/>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bodyPr wrap="none" lIns="0" tIns="0" rIns="0" bIns="0" rtlCol="0">
        <a:spAutoFit/>
      </a:bodyPr>
      <a:lstStyle>
        <a:defPPr>
          <a:defRPr sz="1400" dirty="0" err="1" smtClean="0"/>
        </a:defPPr>
      </a:lstStyle>
    </a:txDef>
  </a:objectDefaults>
  <a:extraClrSchemeLst/>
  <a:extLst>
    <a:ext uri="{05A4C25C-085E-4340-85A3-A5531E510DB2}">
      <thm15:themeFamily xmlns:thm15="http://schemas.microsoft.com/office/thememl/2012/main" name="ORA_Template_Beta_external_110816.potx" id="{096397F8-02DF-40E4-AEB9-88A0052F30F0}" vid="{AA36791E-F7D8-46B6-BCF9-C51758B3B430}"/>
    </a:ext>
  </a:extLst>
</a:theme>
</file>

<file path=docMetadata/LabelInfo.xml><?xml version="1.0" encoding="utf-8"?>
<clbl:labelList xmlns:clbl="http://schemas.microsoft.com/office/2020/mipLabelMetadata">
  <clbl:label id="{e6c818a6-e1a0-4a6e-a969-20d857c5dc62}" enabled="1" method="Privileged" siteId="{90c7a20a-f34b-40bf-bc48-b9253b6f5d20}" contentBits="2" removed="0"/>
</clbl:labelList>
</file>

<file path=docProps/app.xml><?xml version="1.0" encoding="utf-8"?>
<Properties xmlns="http://schemas.openxmlformats.org/officeDocument/2006/extended-properties" xmlns:vt="http://schemas.openxmlformats.org/officeDocument/2006/docPropsVTypes">
  <TotalTime>28182</TotalTime>
  <Words>1604</Words>
  <Application>Microsoft Office PowerPoint</Application>
  <PresentationFormat>On-screen Show (16:9)</PresentationFormat>
  <Paragraphs>229</Paragraphs>
  <Slides>10</Slides>
  <Notes>9</Notes>
  <HiddenSlides>1</HiddenSlides>
  <MMClips>0</MMClips>
  <ScaleCrop>false</ScaleCrop>
  <HeadingPairs>
    <vt:vector size="6" baseType="variant">
      <vt:variant>
        <vt:lpstr>Fonts Used</vt:lpstr>
      </vt:variant>
      <vt:variant>
        <vt:i4>15</vt:i4>
      </vt:variant>
      <vt:variant>
        <vt:lpstr>Theme</vt:lpstr>
      </vt:variant>
      <vt:variant>
        <vt:i4>10</vt:i4>
      </vt:variant>
      <vt:variant>
        <vt:lpstr>Slide Titles</vt:lpstr>
      </vt:variant>
      <vt:variant>
        <vt:i4>10</vt:i4>
      </vt:variant>
    </vt:vector>
  </HeadingPairs>
  <TitlesOfParts>
    <vt:vector size="35" baseType="lpstr">
      <vt:lpstr>Arial</vt:lpstr>
      <vt:lpstr>ArialMT</vt:lpstr>
      <vt:lpstr>Calibri</vt:lpstr>
      <vt:lpstr>Chrono</vt:lpstr>
      <vt:lpstr>Helvetica</vt:lpstr>
      <vt:lpstr>Helvetica 55 Roman</vt:lpstr>
      <vt:lpstr>Helvetica 75</vt:lpstr>
      <vt:lpstr>Helvetica 75 Bold</vt:lpstr>
      <vt:lpstr>Inter</vt:lpstr>
      <vt:lpstr>Roboto-Bold</vt:lpstr>
      <vt:lpstr>Roboto-Medium</vt:lpstr>
      <vt:lpstr>Roboto-Regular</vt:lpstr>
      <vt:lpstr>Slack-Lato</vt:lpstr>
      <vt:lpstr>Söhne</vt:lpstr>
      <vt:lpstr>Wingdings</vt:lpstr>
      <vt:lpstr>ORA_OBS_template_external-Ellen</vt:lpstr>
      <vt:lpstr>1_ORA_OBS_template_external-Ellen</vt:lpstr>
      <vt:lpstr>3_blank</vt:lpstr>
      <vt:lpstr>2_ORA_OBS_template_external-Ellen</vt:lpstr>
      <vt:lpstr>34_blank</vt:lpstr>
      <vt:lpstr>19_blank</vt:lpstr>
      <vt:lpstr>20_blank</vt:lpstr>
      <vt:lpstr>ORA_OBS_template_external</vt:lpstr>
      <vt:lpstr>1_ORA_OBS_template_external</vt:lpstr>
      <vt:lpstr>2_offre-commerciale</vt:lpstr>
      <vt:lpstr>PowerPoint Presentation</vt:lpstr>
      <vt:lpstr>Project Description: climate enthusiasts </vt:lpstr>
      <vt:lpstr>Project Description: dashboard ideas 1/</vt:lpstr>
      <vt:lpstr>Project Description: dashboard ideas 1/3</vt:lpstr>
      <vt:lpstr>Project Description: dashboard ideas 2/3</vt:lpstr>
      <vt:lpstr>Project Description: dashboard ideas 3/3</vt:lpstr>
      <vt:lpstr>Project Description: charts ideas </vt:lpstr>
      <vt:lpstr>Project Description: charts ideas</vt:lpstr>
      <vt:lpstr>Specific Requirements</vt:lpstr>
      <vt:lpstr>PowerPoint Presentation</vt:lpstr>
    </vt:vector>
  </TitlesOfParts>
  <Company>ORANGE FT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Monroe</dc:creator>
  <cp:lastModifiedBy>BELHAJ Noureddine OBS/S AME</cp:lastModifiedBy>
  <cp:revision>241</cp:revision>
  <cp:lastPrinted>2020-01-17T19:46:16Z</cp:lastPrinted>
  <dcterms:created xsi:type="dcterms:W3CDTF">2019-11-18T17:49:22Z</dcterms:created>
  <dcterms:modified xsi:type="dcterms:W3CDTF">2023-06-20T05:26:07Z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ServerID">
    <vt:lpwstr>1abe28f6-4eb5-42e6-bbff-1356c852cf7b</vt:lpwstr>
  </property>
  <property fmtid="{D5CDD505-2E9C-101B-9397-08002B2CF9AE}" pid="3" name="Jive_LatestUserAccountName">
    <vt:lpwstr>michael.burrell@orange.com</vt:lpwstr>
  </property>
  <property fmtid="{D5CDD505-2E9C-101B-9397-08002B2CF9AE}" pid="4" name="Offisync_UpdateToken">
    <vt:lpwstr>6</vt:lpwstr>
  </property>
  <property fmtid="{D5CDD505-2E9C-101B-9397-08002B2CF9AE}" pid="5" name="Jive_VersionGuid">
    <vt:lpwstr>d587d0ed-ce8e-4026-bc0d-9ac4ebf8f935</vt:lpwstr>
  </property>
  <property fmtid="{D5CDD505-2E9C-101B-9397-08002B2CF9AE}" pid="6" name="Offisync_ProviderInitializationData">
    <vt:lpwstr>https://plazza.orange.com/</vt:lpwstr>
  </property>
  <property fmtid="{D5CDD505-2E9C-101B-9397-08002B2CF9AE}" pid="7" name="Offisync_UniqueId">
    <vt:lpwstr>2195443</vt:lpwstr>
  </property>
  <property fmtid="{D5CDD505-2E9C-101B-9397-08002B2CF9AE}" pid="8" name="Jive_PrevVersionNumber">
    <vt:lpwstr>5</vt:lpwstr>
  </property>
  <property fmtid="{D5CDD505-2E9C-101B-9397-08002B2CF9AE}" pid="9" name="Jive_VersionGuid_v2.5">
    <vt:lpwstr>644c18ec0eae4b4795e7cccd97db681f</vt:lpwstr>
  </property>
  <property fmtid="{D5CDD505-2E9C-101B-9397-08002B2CF9AE}" pid="10" name="Jive_LatestFileFullName">
    <vt:lpwstr>406bcde6f0f2fb798b06b54b47eb44e8</vt:lpwstr>
  </property>
  <property fmtid="{D5CDD505-2E9C-101B-9397-08002B2CF9AE}" pid="11" name="Jive_ModifiedButNotPublished">
    <vt:lpwstr>False</vt:lpwstr>
  </property>
  <property fmtid="{D5CDD505-2E9C-101B-9397-08002B2CF9AE}" pid="12" name="MSIP_Label_e6c818a6-e1a0-4a6e-a969-20d857c5dc62_Enabled">
    <vt:lpwstr>true</vt:lpwstr>
  </property>
  <property fmtid="{D5CDD505-2E9C-101B-9397-08002B2CF9AE}" pid="13" name="MSIP_Label_e6c818a6-e1a0-4a6e-a969-20d857c5dc62_SetDate">
    <vt:lpwstr>2022-12-09T20:43:59Z</vt:lpwstr>
  </property>
  <property fmtid="{D5CDD505-2E9C-101B-9397-08002B2CF9AE}" pid="14" name="MSIP_Label_e6c818a6-e1a0-4a6e-a969-20d857c5dc62_Method">
    <vt:lpwstr>Privileged</vt:lpwstr>
  </property>
  <property fmtid="{D5CDD505-2E9C-101B-9397-08002B2CF9AE}" pid="15" name="MSIP_Label_e6c818a6-e1a0-4a6e-a969-20d857c5dc62_Name">
    <vt:lpwstr>Orange_restricted_internal.2</vt:lpwstr>
  </property>
  <property fmtid="{D5CDD505-2E9C-101B-9397-08002B2CF9AE}" pid="16" name="MSIP_Label_e6c818a6-e1a0-4a6e-a969-20d857c5dc62_SiteId">
    <vt:lpwstr>90c7a20a-f34b-40bf-bc48-b9253b6f5d20</vt:lpwstr>
  </property>
  <property fmtid="{D5CDD505-2E9C-101B-9397-08002B2CF9AE}" pid="17" name="MSIP_Label_e6c818a6-e1a0-4a6e-a969-20d857c5dc62_ActionId">
    <vt:lpwstr>481630fb-df02-4501-87c0-83c0fd4637a5</vt:lpwstr>
  </property>
  <property fmtid="{D5CDD505-2E9C-101B-9397-08002B2CF9AE}" pid="18" name="MSIP_Label_e6c818a6-e1a0-4a6e-a969-20d857c5dc62_ContentBits">
    <vt:lpwstr>2</vt:lpwstr>
  </property>
  <property fmtid="{D5CDD505-2E9C-101B-9397-08002B2CF9AE}" pid="19" name="ClassificationContentMarkingFooterLocations">
    <vt:lpwstr>ORA_OBS_template_external-Ellen:4\1_ORA_OBS_template_external-Ellen:4\3_blank:2\2_ORA_OBS_template_external-Ellen:4\34_blank:2\19_blank:2\20_blank:2\ORA_OBS_template_external:4\1_ORA_OBS_template_external:4\2_offre-commerciale:2</vt:lpwstr>
  </property>
  <property fmtid="{D5CDD505-2E9C-101B-9397-08002B2CF9AE}" pid="20" name="ClassificationContentMarkingFooterText">
    <vt:lpwstr>Orange Restricted</vt:lpwstr>
  </property>
</Properties>
</file>