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9.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 id="2147484010" r:id="rId2"/>
    <p:sldMasterId id="2147484035" r:id="rId3"/>
    <p:sldMasterId id="2147484058" r:id="rId4"/>
    <p:sldMasterId id="2147484337" r:id="rId5"/>
    <p:sldMasterId id="2147484359" r:id="rId6"/>
    <p:sldMasterId id="2147484370" r:id="rId7"/>
    <p:sldMasterId id="2147484416" r:id="rId8"/>
    <p:sldMasterId id="2147484554" r:id="rId9"/>
    <p:sldMasterId id="2147484570" r:id="rId10"/>
  </p:sldMasterIdLst>
  <p:notesMasterIdLst>
    <p:notesMasterId r:id="rId21"/>
  </p:notesMasterIdLst>
  <p:sldIdLst>
    <p:sldId id="431" r:id="rId11"/>
    <p:sldId id="2134805484" r:id="rId12"/>
    <p:sldId id="2147470438" r:id="rId13"/>
    <p:sldId id="2147470442" r:id="rId14"/>
    <p:sldId id="2147470439" r:id="rId15"/>
    <p:sldId id="2147470443" r:id="rId16"/>
    <p:sldId id="2147470440" r:id="rId17"/>
    <p:sldId id="2147470441" r:id="rId18"/>
    <p:sldId id="2147470435" r:id="rId19"/>
    <p:sldId id="2134805473" r:id="rId20"/>
  </p:sldIdLst>
  <p:sldSz cx="9144000" cy="5143500" type="screen16x9"/>
  <p:notesSz cx="7315200" cy="96012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7CAFC7-553C-4AC1-8CE3-3A28B46E45AF}">
          <p14:sldIdLst>
            <p14:sldId id="431"/>
            <p14:sldId id="2134805484"/>
            <p14:sldId id="2147470438"/>
            <p14:sldId id="2147470442"/>
            <p14:sldId id="2147470439"/>
            <p14:sldId id="2147470443"/>
            <p14:sldId id="2147470440"/>
            <p14:sldId id="2147470441"/>
            <p14:sldId id="2147470435"/>
            <p14:sldId id="213480547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AR Vlastimil OBS/OGSB" initials="MVO"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2674" autoAdjust="0"/>
  </p:normalViewPr>
  <p:slideViewPr>
    <p:cSldViewPr>
      <p:cViewPr varScale="1">
        <p:scale>
          <a:sx n="134" d="100"/>
          <a:sy n="134" d="100"/>
        </p:scale>
        <p:origin x="954" y="96"/>
      </p:cViewPr>
      <p:guideLst>
        <p:guide orient="horz" pos="1620"/>
        <p:guide pos="2880"/>
      </p:guideLst>
    </p:cSldViewPr>
  </p:slideViewPr>
  <p:outlineViewPr>
    <p:cViewPr>
      <p:scale>
        <a:sx n="33" d="100"/>
        <a:sy n="33" d="100"/>
      </p:scale>
      <p:origin x="0" y="894"/>
    </p:cViewPr>
  </p:outlin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commentAuthors" Target="commentAuthor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04CA603-D02D-4EDF-81BE-CD1C5BA2F137}" type="datetimeFigureOut">
              <a:rPr lang="en-US" smtClean="0"/>
              <a:t>6/15/2023</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88937A8-AD63-49A7-861A-84BD94C96AF8}" type="slidenum">
              <a:rPr lang="en-US" smtClean="0"/>
              <a:t>‹#›</a:t>
            </a:fld>
            <a:endParaRPr lang="en-US"/>
          </a:p>
        </p:txBody>
      </p:sp>
    </p:spTree>
    <p:extLst>
      <p:ext uri="{BB962C8B-B14F-4D97-AF65-F5344CB8AC3E}">
        <p14:creationId xmlns:p14="http://schemas.microsoft.com/office/powerpoint/2010/main" val="1687624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2.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3.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4.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5.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6.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7.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8.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8937A8-AD63-49A7-861A-84BD94C96AF8}" type="slidenum">
              <a:rPr lang="en-US" smtClean="0"/>
              <a:t>1</a:t>
            </a:fld>
            <a:endParaRPr lang="en-US"/>
          </a:p>
        </p:txBody>
      </p:sp>
    </p:spTree>
    <p:extLst>
      <p:ext uri="{BB962C8B-B14F-4D97-AF65-F5344CB8AC3E}">
        <p14:creationId xmlns:p14="http://schemas.microsoft.com/office/powerpoint/2010/main" val="1637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2</a:t>
            </a:fld>
            <a:endParaRPr lang="en-US"/>
          </a:p>
        </p:txBody>
      </p:sp>
    </p:spTree>
    <p:extLst>
      <p:ext uri="{BB962C8B-B14F-4D97-AF65-F5344CB8AC3E}">
        <p14:creationId xmlns:p14="http://schemas.microsoft.com/office/powerpoint/2010/main" val="16868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3</a:t>
            </a:fld>
            <a:endParaRPr lang="en-US"/>
          </a:p>
        </p:txBody>
      </p:sp>
    </p:spTree>
    <p:extLst>
      <p:ext uri="{BB962C8B-B14F-4D97-AF65-F5344CB8AC3E}">
        <p14:creationId xmlns:p14="http://schemas.microsoft.com/office/powerpoint/2010/main" val="330548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4</a:t>
            </a:fld>
            <a:endParaRPr lang="en-US"/>
          </a:p>
        </p:txBody>
      </p:sp>
    </p:spTree>
    <p:extLst>
      <p:ext uri="{BB962C8B-B14F-4D97-AF65-F5344CB8AC3E}">
        <p14:creationId xmlns:p14="http://schemas.microsoft.com/office/powerpoint/2010/main" val="304839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5</a:t>
            </a:fld>
            <a:endParaRPr lang="en-US"/>
          </a:p>
        </p:txBody>
      </p:sp>
    </p:spTree>
    <p:extLst>
      <p:ext uri="{BB962C8B-B14F-4D97-AF65-F5344CB8AC3E}">
        <p14:creationId xmlns:p14="http://schemas.microsoft.com/office/powerpoint/2010/main" val="313084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6</a:t>
            </a:fld>
            <a:endParaRPr lang="en-US"/>
          </a:p>
        </p:txBody>
      </p:sp>
    </p:spTree>
    <p:extLst>
      <p:ext uri="{BB962C8B-B14F-4D97-AF65-F5344CB8AC3E}">
        <p14:creationId xmlns:p14="http://schemas.microsoft.com/office/powerpoint/2010/main" val="231889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7</a:t>
            </a:fld>
            <a:endParaRPr lang="en-US"/>
          </a:p>
        </p:txBody>
      </p:sp>
    </p:spTree>
    <p:extLst>
      <p:ext uri="{BB962C8B-B14F-4D97-AF65-F5344CB8AC3E}">
        <p14:creationId xmlns:p14="http://schemas.microsoft.com/office/powerpoint/2010/main" val="3079838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8</a:t>
            </a:fld>
            <a:endParaRPr lang="en-US"/>
          </a:p>
        </p:txBody>
      </p:sp>
    </p:spTree>
    <p:extLst>
      <p:ext uri="{BB962C8B-B14F-4D97-AF65-F5344CB8AC3E}">
        <p14:creationId xmlns:p14="http://schemas.microsoft.com/office/powerpoint/2010/main" val="2370130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885932DF-9606-4758-A2B5-AF1153FB1ABB}" type="slidenum">
              <a:rPr lang="en-GB" smtClean="0"/>
              <a:pPr/>
              <a:t>10</a:t>
            </a:fld>
            <a:endParaRPr lang="en-GB" dirty="0"/>
          </a:p>
        </p:txBody>
      </p:sp>
    </p:spTree>
    <p:extLst>
      <p:ext uri="{BB962C8B-B14F-4D97-AF65-F5344CB8AC3E}">
        <p14:creationId xmlns:p14="http://schemas.microsoft.com/office/powerpoint/2010/main" val="362725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95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marL="0" indent="0">
              <a:buNone/>
              <a:defRPr>
                <a:solidFill>
                  <a:schemeClr val="bg2"/>
                </a:solidFill>
                <a:latin typeface="+mj-lt"/>
              </a:defRPr>
            </a:lvl1pPr>
            <a:lvl2pPr marL="0" indent="0">
              <a:buNone/>
              <a:defRPr>
                <a:latin typeface="+mj-lt"/>
              </a:defRPr>
            </a:lvl2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userDrawn="1"/>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224173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36651"/>
      </p:ext>
    </p:extLst>
  </p:cSld>
  <p:clrMapOvr>
    <a:masterClrMapping/>
  </p:clrMapOvr>
  <p:transition spd="med">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indent="-401638">
              <a:lnSpc>
                <a:spcPct val="85000"/>
              </a:lnSpc>
              <a:spcAft>
                <a:spcPts val="0"/>
              </a:spcAft>
              <a:buFont typeface="+mj-lt"/>
              <a:buAutoNum type="arabicPeriod"/>
              <a:defRPr sz="3000">
                <a:latin typeface="Helvetica 75 Bold" panose="020B0804020202020204" pitchFamily="34" charset="0"/>
              </a:defRPr>
            </a:lvl2pPr>
            <a:lvl3pPr marL="0" indent="0">
              <a:lnSpc>
                <a:spcPct val="85000"/>
              </a:lnSpc>
              <a:spcAft>
                <a:spcPts val="800"/>
              </a:spcAft>
              <a:buFont typeface="+mj-lt"/>
              <a:buNone/>
              <a:defRPr sz="3000"/>
            </a:lvl3pPr>
            <a:lvl4pPr marL="0" indent="0">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1819181029"/>
      </p:ext>
    </p:extLst>
  </p:cSld>
  <p:clrMapOvr>
    <a:masterClrMapping/>
  </p:clrMapOvr>
  <p:transition spd="med">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1304925"/>
            <a:ext cx="8470899" cy="3165475"/>
          </a:xfrm>
        </p:spPr>
        <p:txBody>
          <a:bodyPr/>
          <a:lstStyle>
            <a:lvl1pPr>
              <a:lnSpc>
                <a:spcPct val="85000"/>
              </a:lnSpc>
              <a:spcAft>
                <a:spcPts val="2400"/>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dirty="0"/>
              <a:t>Click to edit Master title style</a:t>
            </a:r>
          </a:p>
        </p:txBody>
      </p:sp>
    </p:spTree>
    <p:extLst>
      <p:ext uri="{BB962C8B-B14F-4D97-AF65-F5344CB8AC3E}">
        <p14:creationId xmlns:p14="http://schemas.microsoft.com/office/powerpoint/2010/main" val="4227106099"/>
      </p:ext>
    </p:extLst>
  </p:cSld>
  <p:clrMapOvr>
    <a:masterClrMapping/>
  </p:clrMapOvr>
  <p:transition spd="med">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05211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marL="0" indent="0">
              <a:spcBef>
                <a:spcPts val="0"/>
              </a:spcBef>
              <a:buNone/>
              <a:defRPr sz="3000">
                <a:solidFill>
                  <a:schemeClr val="bg2"/>
                </a:solidFill>
                <a:latin typeface="+mj-lt"/>
              </a:defRPr>
            </a:lvl1pPr>
            <a:lvl2pPr marL="361950" indent="-361950">
              <a:spcBef>
                <a:spcPts val="0"/>
              </a:spcBef>
              <a:buClrTx/>
              <a:buSzPct val="100000"/>
              <a:buFont typeface="+mj-lt"/>
              <a:buAutoNum type="arabicPeriod"/>
              <a:defRPr sz="3000">
                <a:latin typeface="+mj-lt"/>
              </a:defRPr>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270284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marL="0" indent="0">
              <a:lnSpc>
                <a:spcPct val="85000"/>
              </a:lnSpc>
              <a:spcBef>
                <a:spcPts val="0"/>
              </a:spcBef>
              <a:buNone/>
              <a:defRPr sz="5500" baseline="0">
                <a:solidFill>
                  <a:schemeClr val="bg2"/>
                </a:solidFill>
                <a:latin typeface="+mj-lt"/>
              </a:defRPr>
            </a:lvl1pPr>
            <a:lvl2pPr marL="0" indent="0">
              <a:lnSpc>
                <a:spcPct val="85000"/>
              </a:lnSpc>
              <a:spcBef>
                <a:spcPts val="0"/>
              </a:spcBef>
              <a:buNone/>
              <a:tabLst/>
              <a:defRPr sz="5500">
                <a:latin typeface="+mj-lt"/>
              </a:defRPr>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235742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721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9797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lvl1pPr marL="0" indent="0">
              <a:buNone/>
              <a:defRPr/>
            </a:lvl1pPr>
          </a:lstStyle>
          <a:p>
            <a:r>
              <a:rPr lang="en-US" dirty="0"/>
              <a:t>Click icon to add picture</a:t>
            </a:r>
            <a:endParaRPr lang="en-GB" dirty="0"/>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22062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196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76559417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a:t>Modifiez le titre</a:t>
            </a:r>
            <a:endParaRPr lang="en-US"/>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a:t>Modifiez le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4998386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userDrawn="1"/>
        </p:nvGrpSpPr>
        <p:grpSpPr>
          <a:xfrm>
            <a:off x="339725" y="4132263"/>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grpSp>
      </p:grpSp>
    </p:spTree>
    <p:extLst>
      <p:ext uri="{BB962C8B-B14F-4D97-AF65-F5344CB8AC3E}">
        <p14:creationId xmlns:p14="http://schemas.microsoft.com/office/powerpoint/2010/main" val="2164663097"/>
      </p:ext>
    </p:extLst>
  </p:cSld>
  <p:clrMapOvr>
    <a:masterClrMapping/>
  </p:clrMapOvr>
  <p:transition spd="slow">
    <p:wipe/>
  </p:transition>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marL="0" indent="0">
              <a:buNone/>
              <a:defRPr>
                <a:solidFill>
                  <a:schemeClr val="bg2"/>
                </a:solidFill>
                <a:latin typeface="+mj-lt"/>
              </a:defRPr>
            </a:lvl1pPr>
            <a:lvl2pPr marL="0" indent="0">
              <a:buNone/>
              <a:defRPr>
                <a:latin typeface="+mj-lt"/>
              </a:defRPr>
            </a:lvl2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userDrawn="1"/>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225466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205509413"/>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816074723"/>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169720414"/>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86005558"/>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198829569"/>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3208893"/>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185260412"/>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385814"/>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95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marL="0" indent="0">
              <a:buNone/>
              <a:defRPr>
                <a:solidFill>
                  <a:schemeClr val="bg2"/>
                </a:solidFill>
                <a:latin typeface="+mj-lt"/>
              </a:defRPr>
            </a:lvl1pPr>
            <a:lvl2pPr marL="0" indent="0">
              <a:buNone/>
              <a:defRPr>
                <a:latin typeface="+mj-lt"/>
              </a:defRPr>
            </a:lvl2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grpSp>
        <p:nvGrpSpPr>
          <p:cNvPr id="30" name="Group 29"/>
          <p:cNvGrpSpPr>
            <a:grpSpLocks noChangeAspect="1"/>
          </p:cNvGrpSpPr>
          <p:nvPr userDrawn="1"/>
        </p:nvGrpSpPr>
        <p:grpSpPr bwMode="auto">
          <a:xfrm>
            <a:off x="313535" y="4233863"/>
            <a:ext cx="1692275" cy="615950"/>
            <a:chOff x="594" y="2669"/>
            <a:chExt cx="1066" cy="388"/>
          </a:xfrm>
        </p:grpSpPr>
        <p:sp>
          <p:nvSpPr>
            <p:cNvPr id="31"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2"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3"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4"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5"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6"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7"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8"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9"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0"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1"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2"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3"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4"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5"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6"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7"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8"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4"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5"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6"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7"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8"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9"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225466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marL="0" indent="0">
              <a:spcBef>
                <a:spcPts val="0"/>
              </a:spcBef>
              <a:buNone/>
              <a:defRPr sz="3000">
                <a:solidFill>
                  <a:schemeClr val="bg2"/>
                </a:solidFill>
                <a:latin typeface="+mj-lt"/>
              </a:defRPr>
            </a:lvl1pPr>
            <a:lvl2pPr marL="361950" indent="-361950">
              <a:spcBef>
                <a:spcPts val="0"/>
              </a:spcBef>
              <a:buClrTx/>
              <a:buSzPct val="100000"/>
              <a:buFont typeface="+mj-lt"/>
              <a:buAutoNum type="arabicPeriod"/>
              <a:defRPr sz="3000">
                <a:latin typeface="+mj-lt"/>
              </a:defRPr>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6681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marL="0" indent="0">
              <a:spcBef>
                <a:spcPts val="0"/>
              </a:spcBef>
              <a:buNone/>
              <a:defRPr sz="3000">
                <a:solidFill>
                  <a:schemeClr val="bg2"/>
                </a:solidFill>
                <a:latin typeface="+mj-lt"/>
              </a:defRPr>
            </a:lvl1pPr>
            <a:lvl2pPr marL="361950" indent="-361950">
              <a:spcBef>
                <a:spcPts val="0"/>
              </a:spcBef>
              <a:buClrTx/>
              <a:buSzPct val="100000"/>
              <a:buFont typeface="+mj-lt"/>
              <a:buAutoNum type="arabicPeriod"/>
              <a:defRPr sz="3000">
                <a:latin typeface="+mj-lt"/>
              </a:defRPr>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6681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marL="0" indent="0">
              <a:lnSpc>
                <a:spcPct val="85000"/>
              </a:lnSpc>
              <a:spcBef>
                <a:spcPts val="0"/>
              </a:spcBef>
              <a:buNone/>
              <a:defRPr sz="5500" baseline="0">
                <a:solidFill>
                  <a:schemeClr val="bg2"/>
                </a:solidFill>
                <a:latin typeface="+mj-lt"/>
              </a:defRPr>
            </a:lvl1pPr>
            <a:lvl2pPr marL="0" indent="0">
              <a:lnSpc>
                <a:spcPct val="85000"/>
              </a:lnSpc>
              <a:spcBef>
                <a:spcPts val="0"/>
              </a:spcBef>
              <a:buNone/>
              <a:tabLst/>
              <a:defRPr sz="5500">
                <a:latin typeface="+mj-lt"/>
              </a:defRPr>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188260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527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85590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lvl1pPr marL="0" indent="0">
              <a:buNone/>
              <a:defRPr/>
            </a:lvl1pPr>
          </a:lstStyle>
          <a:p>
            <a:r>
              <a:rPr lang="en-US" dirty="0"/>
              <a:t>Click icon to add picture</a:t>
            </a:r>
            <a:endParaRPr lang="en-GB" dirty="0"/>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23314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33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0"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6"/>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4" name="Rectangle 3"/>
          <p:cNvSpPr/>
          <p:nvPr userDrawn="1"/>
        </p:nvSpPr>
        <p:spPr>
          <a:xfrm>
            <a:off x="611560" y="4657060"/>
            <a:ext cx="1080120" cy="290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fr-FR" sz="1400">
              <a:solidFill>
                <a:srgbClr val="000000"/>
              </a:solidFill>
            </a:endParaRPr>
          </a:p>
        </p:txBody>
      </p:sp>
    </p:spTree>
    <p:extLst>
      <p:ext uri="{BB962C8B-B14F-4D97-AF65-F5344CB8AC3E}">
        <p14:creationId xmlns:p14="http://schemas.microsoft.com/office/powerpoint/2010/main" val="2176078669"/>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re de la présentation">
    <p:spTree>
      <p:nvGrpSpPr>
        <p:cNvPr id="1" name=""/>
        <p:cNvGrpSpPr/>
        <p:nvPr/>
      </p:nvGrpSpPr>
      <p:grpSpPr>
        <a:xfrm>
          <a:off x="0" y="0"/>
          <a:ext cx="0" cy="0"/>
          <a:chOff x="0" y="0"/>
          <a:chExt cx="0" cy="0"/>
        </a:xfrm>
      </p:grpSpPr>
      <p:sp>
        <p:nvSpPr>
          <p:cNvPr id="15" name="Rectangle 14"/>
          <p:cNvSpPr/>
          <p:nvPr/>
        </p:nvSpPr>
        <p:spPr>
          <a:xfrm>
            <a:off x="167951" y="4536283"/>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en-GB" sz="1400" dirty="0">
              <a:solidFill>
                <a:srgbClr val="000000"/>
              </a:solidFill>
            </a:endParaRPr>
          </a:p>
        </p:txBody>
      </p:sp>
      <p:sp>
        <p:nvSpPr>
          <p:cNvPr id="5" name="Text Placeholder 4"/>
          <p:cNvSpPr>
            <a:spLocks noGrp="1"/>
          </p:cNvSpPr>
          <p:nvPr>
            <p:ph type="body" sz="quarter" idx="11" hasCustomPrompt="1"/>
          </p:nvPr>
        </p:nvSpPr>
        <p:spPr>
          <a:xfrm>
            <a:off x="339729" y="339726"/>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65" y="339726"/>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p:nvGrpSpPr>
        <p:grpSpPr>
          <a:xfrm>
            <a:off x="339726" y="4132309"/>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grpSp>
        <p:nvGrpSpPr>
          <p:cNvPr id="32" name="Group 31"/>
          <p:cNvGrpSpPr/>
          <p:nvPr userDrawn="1"/>
        </p:nvGrpSpPr>
        <p:grpSpPr>
          <a:xfrm>
            <a:off x="339726" y="4132309"/>
            <a:ext cx="1873251" cy="682625"/>
            <a:chOff x="339725" y="4132263"/>
            <a:chExt cx="1873251" cy="682625"/>
          </a:xfrm>
        </p:grpSpPr>
        <p:grpSp>
          <p:nvGrpSpPr>
            <p:cNvPr id="33" name="Group 32"/>
            <p:cNvGrpSpPr/>
            <p:nvPr userDrawn="1"/>
          </p:nvGrpSpPr>
          <p:grpSpPr>
            <a:xfrm>
              <a:off x="339725" y="4132263"/>
              <a:ext cx="674688" cy="677863"/>
              <a:chOff x="339725" y="4132263"/>
              <a:chExt cx="674688" cy="677863"/>
            </a:xfrm>
          </p:grpSpPr>
          <p:sp>
            <p:nvSpPr>
              <p:cNvPr id="69"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0"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1"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2"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3"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4"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5"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6"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34" name="Group 33"/>
            <p:cNvGrpSpPr/>
            <p:nvPr userDrawn="1"/>
          </p:nvGrpSpPr>
          <p:grpSpPr>
            <a:xfrm>
              <a:off x="1173163" y="4383088"/>
              <a:ext cx="1039813" cy="431800"/>
              <a:chOff x="1173163" y="4383088"/>
              <a:chExt cx="1039813" cy="431800"/>
            </a:xfrm>
          </p:grpSpPr>
          <p:sp>
            <p:nvSpPr>
              <p:cNvPr id="35"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6"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7"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8"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9"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0"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1"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2"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3"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4"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0"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4"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5"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6"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7"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8"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spTree>
    <p:extLst>
      <p:ext uri="{BB962C8B-B14F-4D97-AF65-F5344CB8AC3E}">
        <p14:creationId xmlns:p14="http://schemas.microsoft.com/office/powerpoint/2010/main" val="289705686"/>
      </p:ext>
    </p:extLst>
  </p:cSld>
  <p:clrMapOvr>
    <a:masterClrMapping/>
  </p:clrMapOvr>
  <p:transition spd="med">
    <p:fade/>
  </p:transition>
  <p:hf sldNum="0"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005440345"/>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422166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marL="0" indent="0">
              <a:lnSpc>
                <a:spcPct val="85000"/>
              </a:lnSpc>
              <a:spcBef>
                <a:spcPts val="0"/>
              </a:spcBef>
              <a:buNone/>
              <a:defRPr sz="5500" baseline="0">
                <a:solidFill>
                  <a:schemeClr val="bg2"/>
                </a:solidFill>
                <a:latin typeface="+mj-lt"/>
              </a:defRPr>
            </a:lvl1pPr>
            <a:lvl2pPr marL="0" indent="0">
              <a:lnSpc>
                <a:spcPct val="85000"/>
              </a:lnSpc>
              <a:spcBef>
                <a:spcPts val="0"/>
              </a:spcBef>
              <a:buNone/>
              <a:tabLst/>
              <a:defRPr sz="5500">
                <a:latin typeface="+mj-lt"/>
              </a:defRPr>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188260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7"/>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44" y="1304927"/>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721297032"/>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36"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703"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10345140"/>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1304927"/>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5"/>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224780451"/>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4028932719"/>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81092670"/>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050408"/>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Diapositive de titre">
    <p:spTree>
      <p:nvGrpSpPr>
        <p:cNvPr id="1" name=""/>
        <p:cNvGrpSpPr/>
        <p:nvPr/>
      </p:nvGrpSpPr>
      <p:grpSpPr>
        <a:xfrm>
          <a:off x="0" y="0"/>
          <a:ext cx="0" cy="0"/>
          <a:chOff x="0" y="0"/>
          <a:chExt cx="0" cy="0"/>
        </a:xfrm>
      </p:grpSpPr>
      <p:sp>
        <p:nvSpPr>
          <p:cNvPr id="16" name="Rectangle 15"/>
          <p:cNvSpPr/>
          <p:nvPr/>
        </p:nvSpPr>
        <p:spPr>
          <a:xfrm>
            <a:off x="167951" y="4536283"/>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en-GB" sz="1400" dirty="0">
              <a:solidFill>
                <a:srgbClr val="000000"/>
              </a:solidFill>
            </a:endParaRPr>
          </a:p>
        </p:txBody>
      </p:sp>
      <p:sp>
        <p:nvSpPr>
          <p:cNvPr id="5" name="Text Placeholder 4"/>
          <p:cNvSpPr>
            <a:spLocks noGrp="1"/>
          </p:cNvSpPr>
          <p:nvPr>
            <p:ph type="body" sz="quarter" idx="11"/>
          </p:nvPr>
        </p:nvSpPr>
        <p:spPr>
          <a:xfrm>
            <a:off x="339729" y="339726"/>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a:t>Modifiez les styles du texte du masque</a:t>
            </a:r>
          </a:p>
          <a:p>
            <a:pPr lvl="1"/>
            <a:r>
              <a:rPr lang="fr-FR"/>
              <a:t>Deuxième niveau</a:t>
            </a:r>
          </a:p>
        </p:txBody>
      </p:sp>
      <p:sp>
        <p:nvSpPr>
          <p:cNvPr id="3" name="Text Placeholder 2"/>
          <p:cNvSpPr>
            <a:spLocks noGrp="1"/>
          </p:cNvSpPr>
          <p:nvPr>
            <p:ph type="body" sz="quarter" idx="12"/>
          </p:nvPr>
        </p:nvSpPr>
        <p:spPr>
          <a:xfrm>
            <a:off x="6508765" y="339726"/>
            <a:ext cx="2301875" cy="3460750"/>
          </a:xfrm>
        </p:spPr>
        <p:txBody>
          <a:bodyPr tIns="109728"/>
          <a:lstStyle>
            <a:lvl1pPr>
              <a:spcAft>
                <a:spcPts val="2400"/>
              </a:spcAft>
              <a:defRPr>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a:t>Modifiez les styles du texte du masque</a:t>
            </a:r>
          </a:p>
          <a:p>
            <a:pPr lvl="1"/>
            <a:r>
              <a:rPr lang="fr-FR"/>
              <a:t>Deuxième niveau</a:t>
            </a:r>
          </a:p>
        </p:txBody>
      </p:sp>
      <p:grpSp>
        <p:nvGrpSpPr>
          <p:cNvPr id="7" name="Group 6"/>
          <p:cNvGrpSpPr/>
          <p:nvPr/>
        </p:nvGrpSpPr>
        <p:grpSpPr>
          <a:xfrm>
            <a:off x="339726" y="4132309"/>
            <a:ext cx="1873251" cy="682625"/>
            <a:chOff x="339725" y="4132263"/>
            <a:chExt cx="1873251" cy="682625"/>
          </a:xfrm>
        </p:grpSpPr>
        <p:grpSp>
          <p:nvGrpSpPr>
            <p:cNvPr id="8" name="Group 7"/>
            <p:cNvGrpSpPr/>
            <p:nvPr userDrawn="1"/>
          </p:nvGrpSpPr>
          <p:grpSpPr>
            <a:xfrm>
              <a:off x="339725" y="4132263"/>
              <a:ext cx="674688" cy="677863"/>
              <a:chOff x="339725" y="4132263"/>
              <a:chExt cx="674688" cy="677863"/>
            </a:xfrm>
          </p:grpSpPr>
          <p:sp>
            <p:nvSpPr>
              <p:cNvPr id="28"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9"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0"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1"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2"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3"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4"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5"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9" name="Group 8"/>
            <p:cNvGrpSpPr/>
            <p:nvPr userDrawn="1"/>
          </p:nvGrpSpPr>
          <p:grpSpPr>
            <a:xfrm>
              <a:off x="1173163" y="4383088"/>
              <a:ext cx="1039813" cy="431800"/>
              <a:chOff x="1173163" y="4383088"/>
              <a:chExt cx="1039813" cy="431800"/>
            </a:xfrm>
          </p:grpSpPr>
          <p:sp>
            <p:nvSpPr>
              <p:cNvPr id="10"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1"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2"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3"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4"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5"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7"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9"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0"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1"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2"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3"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4"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5"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6"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7"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spTree>
    <p:extLst>
      <p:ext uri="{BB962C8B-B14F-4D97-AF65-F5344CB8AC3E}">
        <p14:creationId xmlns:p14="http://schemas.microsoft.com/office/powerpoint/2010/main" val="1381770903"/>
      </p:ext>
    </p:extLst>
  </p:cSld>
  <p:clrMapOvr>
    <a:masterClrMapping/>
  </p:clrMapOvr>
  <p:transition spd="med">
    <p:fade/>
  </p:transition>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sp>
        <p:nvSpPr>
          <p:cNvPr id="71" name="Shape 71"/>
          <p:cNvSpPr>
            <a:spLocks noGrp="1"/>
          </p:cNvSpPr>
          <p:nvPr>
            <p:ph type="body" sz="quarter" idx="13"/>
          </p:nvPr>
        </p:nvSpPr>
        <p:spPr>
          <a:xfrm>
            <a:off x="35575229" y="21812261"/>
            <a:ext cx="8277225" cy="318549"/>
          </a:xfrm>
          <a:prstGeom prst="rect">
            <a:avLst/>
          </a:prstGeom>
        </p:spPr>
        <p:txBody>
          <a:bodyPr anchor="t">
            <a:spAutoFit/>
          </a:bodyPr>
          <a:lstStyle>
            <a:lvl1pPr defTabSz="309555">
              <a:spcBef>
                <a:spcPts val="2550"/>
              </a:spcBef>
              <a:defRPr sz="2300">
                <a:solidFill>
                  <a:srgbClr val="94A8B2"/>
                </a:solidFill>
                <a:uFillTx/>
                <a:latin typeface="+mj-lt"/>
                <a:ea typeface="+mj-ea"/>
                <a:cs typeface="+mj-cs"/>
                <a:sym typeface="SF Hello Semibold"/>
              </a:defRPr>
            </a:lvl1pPr>
          </a:lstStyle>
          <a:p>
            <a:r>
              <a:t> </a:t>
            </a:r>
          </a:p>
        </p:txBody>
      </p:sp>
      <p:sp>
        <p:nvSpPr>
          <p:cNvPr id="72" name="Shape 72"/>
          <p:cNvSpPr>
            <a:spLocks noGrp="1"/>
          </p:cNvSpPr>
          <p:nvPr>
            <p:ph type="title"/>
          </p:nvPr>
        </p:nvSpPr>
        <p:spPr>
          <a:xfrm>
            <a:off x="490550" y="1809750"/>
            <a:ext cx="8162925" cy="1524000"/>
          </a:xfrm>
          <a:prstGeom prst="rect">
            <a:avLst/>
          </a:prstGeom>
        </p:spPr>
        <p:txBody>
          <a:bodyPr anchor="ctr"/>
          <a:lstStyle>
            <a:lvl1pPr algn="ctr" defTabSz="685783">
              <a:spcBef>
                <a:spcPts val="0"/>
              </a:spcBef>
              <a:defRPr sz="3600" spc="0">
                <a:uFill>
                  <a:solidFill>
                    <a:srgbClr val="7F7F7F"/>
                  </a:solidFill>
                </a:uFill>
                <a:latin typeface="Arial" charset="0"/>
                <a:ea typeface="Arial" charset="0"/>
                <a:cs typeface="Arial" charset="0"/>
              </a:defRPr>
            </a:lvl1pPr>
          </a:lstStyle>
          <a:p>
            <a:r>
              <a:rPr dirty="0"/>
              <a:t>Title Text</a:t>
            </a:r>
          </a:p>
        </p:txBody>
      </p:sp>
      <p:sp>
        <p:nvSpPr>
          <p:cNvPr id="73" name="Shape 73"/>
          <p:cNvSpPr>
            <a:spLocks noGrp="1"/>
          </p:cNvSpPr>
          <p:nvPr>
            <p:ph type="sldNum" sz="quarter" idx="2"/>
          </p:nvPr>
        </p:nvSpPr>
        <p:spPr>
          <a:xfrm>
            <a:off x="9108760" y="4891135"/>
            <a:ext cx="133050" cy="130805"/>
          </a:xfrm>
          <a:prstGeom prst="rect">
            <a:avLst/>
          </a:prstGeom>
        </p:spPr>
        <p:txBody>
          <a:bodyPr/>
          <a:lstStyle>
            <a:lvl1pPr>
              <a:tabLst>
                <a:tab pos="342891" algn="l"/>
              </a:tabLst>
            </a:lvl1pPr>
          </a:lstStyle>
          <a:p>
            <a:pPr defTabSz="342891" fontAlgn="base">
              <a:spcBef>
                <a:spcPct val="0"/>
              </a:spcBef>
              <a:spcAft>
                <a:spcPct val="0"/>
              </a:spcAft>
            </a:pPr>
            <a:fld id="{86CB4B4D-7CA3-9044-876B-883B54F8677D}" type="slidenum">
              <a:rPr lang="en-US" sz="1400">
                <a:solidFill>
                  <a:srgbClr val="000000"/>
                </a:solidFill>
                <a:ea typeface="ＭＳ Ｐゴシック" pitchFamily="34" charset="-128"/>
              </a:rPr>
              <a:pPr defTabSz="342891" fontAlgn="base">
                <a:spcBef>
                  <a:spcPct val="0"/>
                </a:spcBef>
                <a:spcAft>
                  <a:spcPct val="0"/>
                </a:spcAft>
              </a:pPr>
              <a:t>‹#›</a:t>
            </a:fld>
            <a:endParaRPr lang="en-US" sz="1400" dirty="0">
              <a:solidFill>
                <a:srgbClr val="000000"/>
              </a:solidFill>
              <a:ea typeface="ＭＳ Ｐゴシック" pitchFamily="34" charset="-128"/>
            </a:endParaRPr>
          </a:p>
        </p:txBody>
      </p:sp>
    </p:spTree>
    <p:extLst>
      <p:ext uri="{BB962C8B-B14F-4D97-AF65-F5344CB8AC3E}">
        <p14:creationId xmlns:p14="http://schemas.microsoft.com/office/powerpoint/2010/main" val="674528699"/>
      </p:ext>
    </p:extLst>
  </p:cSld>
  <p:clrMapOvr>
    <a:masterClrMapping/>
  </p:clrMapOvr>
  <p:transition spd="med">
    <p:fade/>
  </p:transition>
  <p:hf hd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userDrawn="1"/>
        </p:nvGrpSpPr>
        <p:grpSpPr>
          <a:xfrm>
            <a:off x="339725" y="4132263"/>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grpSp>
      </p:grpSp>
    </p:spTree>
    <p:extLst>
      <p:ext uri="{BB962C8B-B14F-4D97-AF65-F5344CB8AC3E}">
        <p14:creationId xmlns:p14="http://schemas.microsoft.com/office/powerpoint/2010/main" val="1307304306"/>
      </p:ext>
    </p:extLst>
  </p:cSld>
  <p:clrMapOvr>
    <a:masterClrMapping/>
  </p:clrMapOvr>
  <p:transition spd="med">
    <p:fade/>
  </p:transition>
  <p:hf sldNum="0"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1649768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527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980454803"/>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01444480"/>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097744773"/>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60294620"/>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321874480"/>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9321388"/>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990431"/>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userDrawn="1"/>
        </p:nvGrpSpPr>
        <p:grpSpPr>
          <a:xfrm>
            <a:off x="339725" y="4132263"/>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spTree>
    <p:extLst>
      <p:ext uri="{BB962C8B-B14F-4D97-AF65-F5344CB8AC3E}">
        <p14:creationId xmlns:p14="http://schemas.microsoft.com/office/powerpoint/2010/main" val="3860999298"/>
      </p:ext>
    </p:extLst>
  </p:cSld>
  <p:clrMapOvr>
    <a:masterClrMapping/>
  </p:clrMapOvr>
  <p:transition spd="med">
    <p:fade/>
  </p:transition>
  <p:hf sldNum="0"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146360560"/>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46888713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85590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525819781"/>
      </p:ext>
    </p:extLst>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7177807"/>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02491768"/>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4207571184"/>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37503964"/>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632321"/>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Photo pleine page et titre">
    <p:spTree>
      <p:nvGrpSpPr>
        <p:cNvPr id="1" name=""/>
        <p:cNvGrpSpPr/>
        <p:nvPr/>
      </p:nvGrpSpPr>
      <p:grpSpPr>
        <a:xfrm>
          <a:off x="0" y="0"/>
          <a:ext cx="0" cy="0"/>
          <a:chOff x="0" y="0"/>
          <a:chExt cx="0" cy="0"/>
        </a:xfrm>
      </p:grpSpPr>
      <p:sp>
        <p:nvSpPr>
          <p:cNvPr id="3" name="Espace réservé pour une image  2"/>
          <p:cNvSpPr>
            <a:spLocks noGrp="1"/>
          </p:cNvSpPr>
          <p:nvPr>
            <p:ph type="pic" sz="quarter" idx="10"/>
          </p:nvPr>
        </p:nvSpPr>
        <p:spPr>
          <a:xfrm>
            <a:off x="0" y="0"/>
            <a:ext cx="9144000" cy="5143500"/>
          </a:xfrm>
        </p:spPr>
        <p:txBody>
          <a:bodyPr anchor="ctr" anchorCtr="0"/>
          <a:lstStyle>
            <a:lvl1pPr algn="ctr">
              <a:defRPr/>
            </a:lvl1pPr>
          </a:lstStyle>
          <a:p>
            <a:r>
              <a:rPr lang="fr-FR" dirty="0"/>
              <a:t>Cliquez sur l'icône pour ajouter une image</a:t>
            </a:r>
          </a:p>
        </p:txBody>
      </p:sp>
      <p:sp>
        <p:nvSpPr>
          <p:cNvPr id="2" name="Titre 1"/>
          <p:cNvSpPr>
            <a:spLocks noGrp="1"/>
          </p:cNvSpPr>
          <p:nvPr>
            <p:ph type="title"/>
          </p:nvPr>
        </p:nvSpPr>
        <p:spPr/>
        <p:txBody>
          <a:bodyPr/>
          <a:lstStyle>
            <a:lvl1pPr>
              <a:lnSpc>
                <a:spcPct val="100000"/>
              </a:lnSpc>
              <a:defRPr>
                <a:solidFill>
                  <a:srgbClr val="FF7900"/>
                </a:solidFill>
              </a:defRPr>
            </a:lvl1pPr>
          </a:lstStyle>
          <a:p>
            <a:r>
              <a:rPr lang="fr-FR"/>
              <a:t>Modifiez le style du titre</a:t>
            </a:r>
            <a:endParaRPr lang="fr-FR" dirty="0"/>
          </a:p>
        </p:txBody>
      </p:sp>
    </p:spTree>
    <p:extLst>
      <p:ext uri="{BB962C8B-B14F-4D97-AF65-F5344CB8AC3E}">
        <p14:creationId xmlns:p14="http://schemas.microsoft.com/office/powerpoint/2010/main" val="20882170"/>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p:nvPr>
        </p:nvSpPr>
        <p:spPr>
          <a:xfrm>
            <a:off x="-1116013" y="1815704"/>
            <a:ext cx="9144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23019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AB1979-362C-4254-99C3-57DAA1B8CAB9}"/>
              </a:ext>
            </a:extLst>
          </p:cNvPr>
          <p:cNvPicPr>
            <a:picLocks noChangeAspect="1"/>
          </p:cNvPicPr>
          <p:nvPr userDrawn="1"/>
        </p:nvPicPr>
        <p:blipFill>
          <a:blip r:embed="rId2" cstate="print">
            <a:alphaModFix amt="50000"/>
            <a:extLst>
              <a:ext uri="{28A0092B-C50C-407E-A947-70E740481C1C}">
                <a14:useLocalDpi xmlns:a14="http://schemas.microsoft.com/office/drawing/2010/main" val="0"/>
              </a:ext>
            </a:extLst>
          </a:blip>
          <a:stretch>
            <a:fillRect/>
          </a:stretch>
        </p:blipFill>
        <p:spPr>
          <a:xfrm>
            <a:off x="684" y="0"/>
            <a:ext cx="9142633" cy="5143500"/>
          </a:xfrm>
          <a:prstGeom prst="rect">
            <a:avLst/>
          </a:prstGeom>
        </p:spPr>
      </p:pic>
      <p:sp>
        <p:nvSpPr>
          <p:cNvPr id="5" name="Slide Number Placeholder 4">
            <a:extLst>
              <a:ext uri="{FF2B5EF4-FFF2-40B4-BE49-F238E27FC236}">
                <a16:creationId xmlns:a16="http://schemas.microsoft.com/office/drawing/2014/main" id="{7599E0A6-EB81-4A87-A38A-07C53D1A9BE7}"/>
              </a:ext>
            </a:extLst>
          </p:cNvPr>
          <p:cNvSpPr>
            <a:spLocks noGrp="1"/>
          </p:cNvSpPr>
          <p:nvPr>
            <p:ph type="sldNum" sz="quarter" idx="12"/>
          </p:nvPr>
        </p:nvSpPr>
        <p:spPr/>
        <p:txBody>
          <a:bodyPr/>
          <a:lstStyle/>
          <a:p>
            <a:fld id="{A1376955-07F1-4CC2-A738-A53350225E26}" type="slidenum">
              <a:rPr lang="en-CA" smtClean="0"/>
              <a:t>‹#›</a:t>
            </a:fld>
            <a:endParaRPr lang="en-CA"/>
          </a:p>
        </p:txBody>
      </p:sp>
      <p:sp>
        <p:nvSpPr>
          <p:cNvPr id="7" name="Title 1">
            <a:extLst>
              <a:ext uri="{FF2B5EF4-FFF2-40B4-BE49-F238E27FC236}">
                <a16:creationId xmlns:a16="http://schemas.microsoft.com/office/drawing/2014/main" id="{E4D574F6-AB13-4F05-BF90-D881275B21B8}"/>
              </a:ext>
            </a:extLst>
          </p:cNvPr>
          <p:cNvSpPr>
            <a:spLocks noGrp="1"/>
          </p:cNvSpPr>
          <p:nvPr>
            <p:ph type="title" hasCustomPrompt="1"/>
          </p:nvPr>
        </p:nvSpPr>
        <p:spPr>
          <a:xfrm>
            <a:off x="628650" y="250032"/>
            <a:ext cx="7886700" cy="726911"/>
          </a:xfrm>
        </p:spPr>
        <p:txBody>
          <a:bodyPr anchor="b"/>
          <a:lstStyle>
            <a:lvl1pPr algn="l">
              <a:defRPr sz="2700">
                <a:solidFill>
                  <a:schemeClr val="accent3"/>
                </a:solidFill>
              </a:defRPr>
            </a:lvl1pPr>
          </a:lstStyle>
          <a:p>
            <a:r>
              <a:rPr lang="en-US"/>
              <a:t>CLICK TO EDIT MASTER TITLE STYLE</a:t>
            </a:r>
            <a:endParaRPr lang="en-CA"/>
          </a:p>
        </p:txBody>
      </p:sp>
    </p:spTree>
    <p:extLst>
      <p:ext uri="{BB962C8B-B14F-4D97-AF65-F5344CB8AC3E}">
        <p14:creationId xmlns:p14="http://schemas.microsoft.com/office/powerpoint/2010/main" val="31100385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42963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lvl1pPr marL="0" indent="0">
              <a:buNone/>
              <a:defRPr/>
            </a:lvl1pPr>
          </a:lstStyle>
          <a:p>
            <a:r>
              <a:rPr lang="en-US" dirty="0"/>
              <a:t>Click icon to add picture</a:t>
            </a:r>
            <a:endParaRPr lang="en-GB" dirty="0"/>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23314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spTree>
    <p:extLst>
      <p:ext uri="{BB962C8B-B14F-4D97-AF65-F5344CB8AC3E}">
        <p14:creationId xmlns:p14="http://schemas.microsoft.com/office/powerpoint/2010/main" val="48021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94228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176884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0553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26519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p>
            <a:r>
              <a:rPr lang="en-US"/>
              <a:t>Click icon to add picture</a:t>
            </a:r>
            <a:endParaRPr lang="en-GB"/>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79697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2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063994"/>
      </p:ext>
    </p:extLst>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386038484"/>
      </p:ext>
    </p:extLst>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Three column_4">
    <p:spTree>
      <p:nvGrpSpPr>
        <p:cNvPr id="1" name=""/>
        <p:cNvGrpSpPr/>
        <p:nvPr/>
      </p:nvGrpSpPr>
      <p:grpSpPr>
        <a:xfrm>
          <a:off x="0" y="0"/>
          <a:ext cx="0" cy="0"/>
          <a:chOff x="0" y="0"/>
          <a:chExt cx="0" cy="0"/>
        </a:xfrm>
      </p:grpSpPr>
      <p:sp>
        <p:nvSpPr>
          <p:cNvPr id="2" name="Title 1"/>
          <p:cNvSpPr>
            <a:spLocks noGrp="1"/>
          </p:cNvSpPr>
          <p:nvPr>
            <p:ph type="title"/>
          </p:nvPr>
        </p:nvSpPr>
        <p:spPr/>
        <p:txBody>
          <a:bodyPr lIns="102870" rIns="102870" bIns="102870"/>
          <a:lstStyle/>
          <a:p>
            <a:r>
              <a:rPr lang="en-US"/>
              <a:t>Click to edit Master title style</a:t>
            </a:r>
            <a:endParaRPr lang="en-US" dirty="0"/>
          </a:p>
        </p:txBody>
      </p:sp>
      <p:sp>
        <p:nvSpPr>
          <p:cNvPr id="3" name="Content Placeholder 2"/>
          <p:cNvSpPr>
            <a:spLocks noGrp="1"/>
          </p:cNvSpPr>
          <p:nvPr>
            <p:ph idx="1"/>
          </p:nvPr>
        </p:nvSpPr>
        <p:spPr>
          <a:xfrm>
            <a:off x="171450" y="1200150"/>
            <a:ext cx="6534150" cy="1219200"/>
          </a:xfrm>
        </p:spPr>
        <p:txBody>
          <a:bodyPr lIns="102870" rIns="102870" bIns="102870">
            <a:normAutofit/>
          </a:bodyPr>
          <a:lstStyle>
            <a:lvl1pPr>
              <a:defRPr sz="1500"/>
            </a:lvl1pPr>
            <a:lvl2pPr>
              <a:defRPr sz="1200"/>
            </a:lvl2pPr>
            <a:lvl3pPr>
              <a:defRPr sz="1100"/>
            </a:lvl3pPr>
          </a:lstStyle>
          <a:p>
            <a:pPr lvl="0"/>
            <a:r>
              <a:rPr lang="en-US"/>
              <a:t>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171451" y="4914901"/>
            <a:ext cx="8401050" cy="228600"/>
          </a:xfrm>
        </p:spPr>
        <p:txBody>
          <a:bodyPr/>
          <a:lstStyle>
            <a:lvl1pPr>
              <a:defRPr dirty="0"/>
            </a:lvl1pPr>
          </a:lstStyle>
          <a:p>
            <a:pPr defTabSz="712788" fontAlgn="base">
              <a:spcBef>
                <a:spcPct val="0"/>
              </a:spcBef>
              <a:spcAft>
                <a:spcPct val="0"/>
              </a:spcAft>
              <a:defRPr/>
            </a:pPr>
            <a:endParaRPr lang="en-US" sz="1400">
              <a:solidFill>
                <a:srgbClr val="000000"/>
              </a:solidFill>
              <a:ea typeface="ＭＳ Ｐゴシック" pitchFamily="34" charset="-128"/>
            </a:endParaRPr>
          </a:p>
        </p:txBody>
      </p:sp>
      <p:sp>
        <p:nvSpPr>
          <p:cNvPr id="6" name="Slide Number Placeholder 5"/>
          <p:cNvSpPr>
            <a:spLocks noGrp="1"/>
          </p:cNvSpPr>
          <p:nvPr>
            <p:ph type="sldNum" sz="quarter" idx="12"/>
          </p:nvPr>
        </p:nvSpPr>
        <p:spPr/>
        <p:txBody>
          <a:bodyPr/>
          <a:lstStyle/>
          <a:p>
            <a:pPr defTabSz="712788" fontAlgn="base">
              <a:spcBef>
                <a:spcPct val="0"/>
              </a:spcBef>
              <a:spcAft>
                <a:spcPct val="0"/>
              </a:spcAft>
              <a:defRPr/>
            </a:pPr>
            <a:fld id="{FB729ABE-044A-472F-86F1-BEFBB904A5C9}" type="slidenum">
              <a:rPr lang="en-US" sz="1400">
                <a:solidFill>
                  <a:srgbClr val="737373"/>
                </a:solidFill>
                <a:ea typeface="ＭＳ Ｐゴシック" pitchFamily="34" charset="-128"/>
              </a:rPr>
              <a:pPr defTabSz="712788" fontAlgn="base">
                <a:spcBef>
                  <a:spcPct val="0"/>
                </a:spcBef>
                <a:spcAft>
                  <a:spcPct val="0"/>
                </a:spcAft>
                <a:defRPr/>
              </a:pPr>
              <a:t>‹#›</a:t>
            </a:fld>
            <a:endParaRPr lang="en-US" sz="1400" dirty="0">
              <a:solidFill>
                <a:srgbClr val="737373"/>
              </a:solidFill>
              <a:ea typeface="ＭＳ Ｐゴシック" pitchFamily="34" charset="-128"/>
            </a:endParaRPr>
          </a:p>
        </p:txBody>
      </p:sp>
      <p:sp>
        <p:nvSpPr>
          <p:cNvPr id="11" name="Content Placeholder 8"/>
          <p:cNvSpPr>
            <a:spLocks noGrp="1"/>
          </p:cNvSpPr>
          <p:nvPr>
            <p:ph sz="quarter" idx="13"/>
          </p:nvPr>
        </p:nvSpPr>
        <p:spPr>
          <a:xfrm>
            <a:off x="171449" y="2571752"/>
            <a:ext cx="2880360" cy="2055114"/>
          </a:xfrm>
        </p:spPr>
        <p:txBody>
          <a:bodyPr lIns="102870" rIns="102870" bIns="102870">
            <a:noAutofit/>
          </a:bodyPr>
          <a:lstStyle>
            <a:lvl1pPr>
              <a:defRPr sz="1500"/>
            </a:lvl1pPr>
            <a:lvl2pPr>
              <a:defRPr sz="1200"/>
            </a:lvl2pPr>
            <a:lvl3pPr>
              <a:defRPr sz="11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8"/>
          <p:cNvSpPr>
            <a:spLocks noGrp="1"/>
          </p:cNvSpPr>
          <p:nvPr>
            <p:ph sz="quarter" idx="14"/>
          </p:nvPr>
        </p:nvSpPr>
        <p:spPr>
          <a:xfrm>
            <a:off x="3117532" y="2571752"/>
            <a:ext cx="2880360" cy="2055114"/>
          </a:xfrm>
        </p:spPr>
        <p:txBody>
          <a:bodyPr lIns="102870" rIns="102870" bIns="102870">
            <a:noAutofit/>
          </a:bodyPr>
          <a:lstStyle>
            <a:lvl1pPr>
              <a:defRPr sz="1500"/>
            </a:lvl1pPr>
            <a:lvl2pPr>
              <a:defRPr sz="1200"/>
            </a:lvl2pPr>
            <a:lvl3pPr>
              <a:defRPr sz="11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8"/>
          <p:cNvSpPr>
            <a:spLocks noGrp="1"/>
          </p:cNvSpPr>
          <p:nvPr>
            <p:ph sz="quarter" idx="15"/>
          </p:nvPr>
        </p:nvSpPr>
        <p:spPr>
          <a:xfrm>
            <a:off x="6063615" y="2571752"/>
            <a:ext cx="2880360" cy="2055114"/>
          </a:xfrm>
        </p:spPr>
        <p:txBody>
          <a:bodyPr lIns="102870" rIns="102870" bIns="102870">
            <a:noAutofit/>
          </a:bodyPr>
          <a:lstStyle>
            <a:lvl1pPr>
              <a:defRPr sz="1500"/>
            </a:lvl1pPr>
            <a:lvl2pPr>
              <a:defRPr sz="1200"/>
            </a:lvl2pPr>
            <a:lvl3pPr>
              <a:defRPr sz="11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87532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33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Diapositive de titre">
    <p:spTree>
      <p:nvGrpSpPr>
        <p:cNvPr id="1" name=""/>
        <p:cNvGrpSpPr/>
        <p:nvPr/>
      </p:nvGrpSpPr>
      <p:grpSpPr>
        <a:xfrm>
          <a:off x="0" y="0"/>
          <a:ext cx="0" cy="0"/>
          <a:chOff x="0" y="0"/>
          <a:chExt cx="0" cy="0"/>
        </a:xfrm>
      </p:grpSpPr>
      <p:sp>
        <p:nvSpPr>
          <p:cNvPr id="16" name="Rectangle 15"/>
          <p:cNvSpPr/>
          <p:nvPr/>
        </p:nvSpPr>
        <p:spPr>
          <a:xfrm>
            <a:off x="167951" y="4469075"/>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FFFFFF"/>
              </a:solidFill>
            </a:endParaRPr>
          </a:p>
        </p:txBody>
      </p:sp>
      <p:sp>
        <p:nvSpPr>
          <p:cNvPr id="5" name="Text Placeholder 4"/>
          <p:cNvSpPr>
            <a:spLocks noGrp="1"/>
          </p:cNvSpPr>
          <p:nvPr>
            <p:ph type="body" sz="quarter" idx="11"/>
          </p:nvPr>
        </p:nvSpPr>
        <p:spPr>
          <a:xfrm>
            <a:off x="339726" y="339726"/>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a:t>Modifier les styles du texte du masque</a:t>
            </a:r>
          </a:p>
          <a:p>
            <a:pPr lvl="1"/>
            <a:r>
              <a:rPr lang="fr-FR"/>
              <a:t>Deuxième niveau</a:t>
            </a:r>
          </a:p>
        </p:txBody>
      </p:sp>
      <p:sp>
        <p:nvSpPr>
          <p:cNvPr id="3" name="Text Placeholder 2"/>
          <p:cNvSpPr>
            <a:spLocks noGrp="1"/>
          </p:cNvSpPr>
          <p:nvPr>
            <p:ph type="body" sz="quarter" idx="12"/>
          </p:nvPr>
        </p:nvSpPr>
        <p:spPr>
          <a:xfrm>
            <a:off x="6508751" y="339726"/>
            <a:ext cx="2301875" cy="3460750"/>
          </a:xfrm>
        </p:spPr>
        <p:txBody>
          <a:bodyPr tIns="109728"/>
          <a:lstStyle>
            <a:lvl1pPr>
              <a:spcAft>
                <a:spcPts val="2400"/>
              </a:spcAft>
              <a:defRPr>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a:t>Modifier les styles du texte du masque</a:t>
            </a:r>
          </a:p>
          <a:p>
            <a:pPr lvl="1"/>
            <a:r>
              <a:rPr lang="fr-FR"/>
              <a:t>Deuxième niveau</a:t>
            </a:r>
          </a:p>
        </p:txBody>
      </p:sp>
      <p:grpSp>
        <p:nvGrpSpPr>
          <p:cNvPr id="6" name="Group 5"/>
          <p:cNvGrpSpPr/>
          <p:nvPr/>
        </p:nvGrpSpPr>
        <p:grpSpPr>
          <a:xfrm>
            <a:off x="339725" y="4130675"/>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2579194322"/>
      </p:ext>
    </p:extLst>
  </p:cSld>
  <p:clrMapOvr>
    <a:masterClrMapping/>
  </p:clrMapOvr>
  <p:transition spd="med">
    <p:fade/>
  </p:transition>
  <p:hf sldNum="0" hdr="0" ftr="0"/>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395422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userDrawn="1"/>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9349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71432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265087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08481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410242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Full Bleed Media">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p>
            <a:r>
              <a:rPr lang="en-US"/>
              <a:t>Click icon to add picture</a:t>
            </a:r>
            <a:endParaRPr lang="en-GB"/>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351520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82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Only">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78248127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329126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630879404"/>
      </p:ext>
    </p:extLst>
  </p:cSld>
  <p:clrMapOvr>
    <a:masterClrMapping/>
  </p:clrMapOvr>
  <p:transition spd="med">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x">
  <p:cSld name="Ecouter 0">
    <p:spTree>
      <p:nvGrpSpPr>
        <p:cNvPr id="1" name=""/>
        <p:cNvGrpSpPr/>
        <p:nvPr/>
      </p:nvGrpSpPr>
      <p:grpSpPr>
        <a:xfrm>
          <a:off x="0" y="0"/>
          <a:ext cx="0" cy="0"/>
          <a:chOff x="0" y="0"/>
          <a:chExt cx="0" cy="0"/>
        </a:xfrm>
      </p:grpSpPr>
      <p:sp>
        <p:nvSpPr>
          <p:cNvPr id="2" name="Shape 1037"/>
          <p:cNvSpPr>
            <a:spLocks noGrp="1"/>
          </p:cNvSpPr>
          <p:nvPr>
            <p:ph type="sldNum" sz="quarter" idx="10"/>
          </p:nvPr>
        </p:nvSpPr>
        <p:spPr bwMode="auto">
          <a:xfrm>
            <a:off x="258763" y="4826000"/>
            <a:ext cx="244475" cy="2190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19" rIns="45719" bIns="45719" numCol="1" anchor="ctr" anchorCtr="0" compatLnSpc="1">
            <a:prstTxWarp prst="textNoShape">
              <a:avLst/>
            </a:prstTxWarp>
          </a:bodyPr>
          <a:lstStyle>
            <a:lvl1pPr defTabSz="911225" fontAlgn="auto">
              <a:lnSpc>
                <a:spcPct val="85000"/>
              </a:lnSpc>
              <a:spcBef>
                <a:spcPts val="1100"/>
              </a:spcBef>
              <a:spcAft>
                <a:spcPts val="0"/>
              </a:spcAft>
              <a:defRPr sz="800">
                <a:latin typeface="Helvetica" charset="0"/>
                <a:cs typeface="+mn-cs"/>
                <a:sym typeface="Helvetica" charset="0"/>
              </a:defRPr>
            </a:lvl1pPr>
          </a:lstStyle>
          <a:p>
            <a:pPr>
              <a:defRPr/>
            </a:pPr>
            <a:fld id="{66F546BE-B932-4B12-A14C-00375C2B8AC9}" type="slidenum">
              <a:rPr lang="fr-FR" altLang="fr-FR"/>
              <a:pPr>
                <a:defRPr/>
              </a:pPr>
              <a:t>‹#›</a:t>
            </a:fld>
            <a:endParaRPr lang="fr-FR" altLang="fr-FR"/>
          </a:p>
        </p:txBody>
      </p:sp>
    </p:spTree>
    <p:extLst>
      <p:ext uri="{BB962C8B-B14F-4D97-AF65-F5344CB8AC3E}">
        <p14:creationId xmlns:p14="http://schemas.microsoft.com/office/powerpoint/2010/main" val="428247495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04210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884446"/>
      </p:ext>
    </p:extLst>
  </p:cSld>
  <p:clrMapOvr>
    <a:masterClrMapping/>
  </p:clrMapOvr>
  <p:transitio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9" y="1304927"/>
            <a:ext cx="8470900" cy="3165475"/>
          </a:xfrm>
        </p:spPr>
        <p:txBody>
          <a:bodyPr/>
          <a:lstStyle>
            <a:lvl1pPr>
              <a:lnSpc>
                <a:spcPct val="85000"/>
              </a:lnSpc>
              <a:spcAft>
                <a:spcPts val="2400"/>
              </a:spcAft>
              <a:defRPr sz="3001" baseline="0">
                <a:solidFill>
                  <a:schemeClr val="tx1"/>
                </a:solidFill>
                <a:latin typeface="Helvetica 75 Bold" panose="020B0804020202020204" pitchFamily="34" charset="0"/>
              </a:defRPr>
            </a:lvl1pPr>
            <a:lvl2pPr>
              <a:lnSpc>
                <a:spcPct val="90000"/>
              </a:lnSpc>
              <a:spcAft>
                <a:spcPts val="800"/>
              </a:spcAft>
              <a:defRPr sz="1401">
                <a:solidFill>
                  <a:schemeClr val="tx1"/>
                </a:solidFill>
                <a:latin typeface="Helvetica 75 Bold" panose="020B0804020202020204" pitchFamily="34" charset="0"/>
              </a:defRPr>
            </a:lvl2pPr>
            <a:lvl3pPr>
              <a:lnSpc>
                <a:spcPct val="90000"/>
              </a:lnSpc>
              <a:spcAft>
                <a:spcPts val="800"/>
              </a:spcAft>
              <a:defRPr sz="1401">
                <a:solidFill>
                  <a:schemeClr val="tx1"/>
                </a:solidFill>
                <a:latin typeface="Helvetica 75 Bold" panose="020B0804020202020204" pitchFamily="34" charset="0"/>
              </a:defRPr>
            </a:lvl3pPr>
            <a:lvl4pPr>
              <a:lnSpc>
                <a:spcPct val="90000"/>
              </a:lnSpc>
              <a:spcAft>
                <a:spcPts val="800"/>
              </a:spcAft>
              <a:defRPr sz="1401">
                <a:solidFill>
                  <a:schemeClr val="tx1"/>
                </a:solidFill>
                <a:latin typeface="Helvetica 75 Bold" panose="020B0804020202020204" pitchFamily="34" charset="0"/>
              </a:defRPr>
            </a:lvl4pPr>
            <a:lvl5pPr>
              <a:lnSpc>
                <a:spcPct val="90000"/>
              </a:lnSpc>
              <a:spcAft>
                <a:spcPts val="800"/>
              </a:spcAft>
              <a:defRPr sz="1401">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5"/>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089888137"/>
      </p:ext>
    </p:extLst>
  </p:cSld>
  <p:clrMapOvr>
    <a:masterClrMapping/>
  </p:clrMapOvr>
  <p:transition spd="med">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pic>
        <p:nvPicPr>
          <p:cNvPr id="16" name="Image 15" descr="ORANGE_OBS_LOGO_Lockup_Right_black_text_rgb_ENGLISH.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7951" y="4732695"/>
            <a:ext cx="774693" cy="281601"/>
          </a:xfrm>
          <a:prstGeom prst="rect">
            <a:avLst/>
          </a:prstGeom>
        </p:spPr>
      </p:pic>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41504" y="4779570"/>
            <a:ext cx="649764" cy="234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859551"/>
      </p:ext>
    </p:extLst>
  </p:cSld>
  <p:clrMapOvr>
    <a:masterClrMapping/>
  </p:clrMapOvr>
  <p:transition spd="med">
    <p:fade/>
  </p:transition>
  <p:hf sldNum="0" hdr="0" ftr="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468930857"/>
      </p:ext>
    </p:extLst>
  </p:cSld>
  <p:clrMapOvr>
    <a:masterClrMapping/>
  </p:clrMapOvr>
  <p:transitio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46155492"/>
      </p:ext>
    </p:extLst>
  </p:cSld>
  <p:clrMapOvr>
    <a:masterClrMapping/>
  </p:clrMapOvr>
  <p:transitio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48090207"/>
      </p:ext>
    </p:extLst>
  </p:cSld>
  <p:clrMapOvr>
    <a:masterClrMapping/>
  </p:clrMapOvr>
  <p:transition spd="med">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99139124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5" Type="http://schemas.openxmlformats.org/officeDocument/2006/relationships/slideLayout" Target="../slideLayouts/slideLayout99.xml"/><Relationship Id="rId10" Type="http://schemas.openxmlformats.org/officeDocument/2006/relationships/theme" Target="../theme/theme10.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theme" Target="../theme/theme6.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7.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8.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theme" Target="../theme/theme9.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94534" y="472550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4" name="TextBox 3">
            <a:extLst>
              <a:ext uri="{FF2B5EF4-FFF2-40B4-BE49-F238E27FC236}">
                <a16:creationId xmlns:a16="http://schemas.microsoft.com/office/drawing/2014/main" id="{AD551A13-0A21-43D5-A4B6-82702A0E8350}"/>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306049997"/>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mj-lt"/>
          <a:ea typeface="+mj-ea"/>
          <a:cs typeface="+mj-cs"/>
        </a:defRPr>
      </a:lvl1pPr>
    </p:titleStyle>
    <p:bodyStyle>
      <a:lvl1pPr marL="168275" indent="-168275" algn="l" defTabSz="914400" rtl="0" eaLnBrk="1" latinLnBrk="0" hangingPunct="1">
        <a:lnSpc>
          <a:spcPct val="90000"/>
        </a:lnSpc>
        <a:spcBef>
          <a:spcPts val="600"/>
        </a:spcBef>
        <a:buClr>
          <a:schemeClr val="bg2"/>
        </a:buClr>
        <a:buSzPct val="100000"/>
        <a:buFont typeface="Wingdings" panose="05000000000000000000" pitchFamily="2" charset="2"/>
        <a:buChar char="§"/>
        <a:tabLst/>
        <a:defRPr sz="1400" kern="1200" spc="-20" baseline="0">
          <a:solidFill>
            <a:schemeClr val="tx1"/>
          </a:solidFill>
          <a:latin typeface="+mn-lt"/>
          <a:ea typeface="+mn-ea"/>
          <a:cs typeface="+mn-cs"/>
        </a:defRPr>
      </a:lvl1pPr>
      <a:lvl2pPr marL="344488" indent="-176213" algn="l" defTabSz="914400" rtl="0" eaLnBrk="1" latinLnBrk="0" hangingPunct="1">
        <a:lnSpc>
          <a:spcPct val="90000"/>
        </a:lnSpc>
        <a:spcBef>
          <a:spcPts val="600"/>
        </a:spcBef>
        <a:buClrTx/>
        <a:buSzPct val="100000"/>
        <a:buFont typeface="Arial" panose="020B0604020202020204" pitchFamily="34" charset="0"/>
        <a:buChar char="–"/>
        <a:defRPr sz="1400" kern="1200" spc="-20" baseline="0">
          <a:solidFill>
            <a:schemeClr val="tx1"/>
          </a:solidFill>
          <a:latin typeface="+mn-lt"/>
          <a:ea typeface="+mn-ea"/>
          <a:cs typeface="+mn-cs"/>
        </a:defRPr>
      </a:lvl2pPr>
      <a:lvl3pPr marL="512763" indent="-168275" algn="l" defTabSz="914400" rtl="0" eaLnBrk="1" latinLnBrk="0" hangingPunct="1">
        <a:lnSpc>
          <a:spcPct val="90000"/>
        </a:lnSpc>
        <a:spcBef>
          <a:spcPts val="600"/>
        </a:spcBef>
        <a:buClrTx/>
        <a:buFont typeface="Wingdings" panose="05000000000000000000" pitchFamily="2" charset="2"/>
        <a:buChar char="§"/>
        <a:defRPr sz="1400" kern="1200" spc="-20" baseline="0">
          <a:solidFill>
            <a:schemeClr val="tx1"/>
          </a:solidFill>
          <a:latin typeface="+mn-lt"/>
          <a:ea typeface="+mn-ea"/>
          <a:cs typeface="+mn-cs"/>
        </a:defRPr>
      </a:lvl3pPr>
      <a:lvl4pPr marL="687388" indent="-174625"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mn-lt"/>
          <a:ea typeface="+mn-ea"/>
          <a:cs typeface="+mn-cs"/>
        </a:defRPr>
      </a:lvl4pPr>
      <a:lvl5pPr marL="855663" indent="-168275"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mn-lt"/>
          <a:ea typeface="+mn-ea"/>
          <a:cs typeface="+mn-cs"/>
        </a:defRPr>
      </a:lvl5pPr>
      <a:lvl6pPr marL="1028700" indent="-173038"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2" name="TextBox 1">
            <a:extLst>
              <a:ext uri="{FF2B5EF4-FFF2-40B4-BE49-F238E27FC236}">
                <a16:creationId xmlns:a16="http://schemas.microsoft.com/office/drawing/2014/main" id="{0F91B708-8B83-41A1-943E-EDAF2A2E21B1}"/>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887865880"/>
      </p:ext>
    </p:extLst>
  </p:cSld>
  <p:clrMap bg1="dk1" tx1="lt1" bg2="dk2" tx2="lt2" accent1="accent1" accent2="accent2" accent3="accent3" accent4="accent4" accent5="accent5" accent6="accent6" hlink="hlink" folHlink="folHlink"/>
  <p:sldLayoutIdLst>
    <p:sldLayoutId id="2147484571" r:id="rId1"/>
    <p:sldLayoutId id="2147484572" r:id="rId2"/>
    <p:sldLayoutId id="2147484573" r:id="rId3"/>
    <p:sldLayoutId id="2147484574" r:id="rId4"/>
    <p:sldLayoutId id="2147484575" r:id="rId5"/>
    <p:sldLayoutId id="2147484576" r:id="rId6"/>
    <p:sldLayoutId id="2147484577" r:id="rId7"/>
    <p:sldLayoutId id="2147484578" r:id="rId8"/>
    <p:sldLayoutId id="2147484580"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94534" y="472550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4" name="TextBox 3">
            <a:extLst>
              <a:ext uri="{FF2B5EF4-FFF2-40B4-BE49-F238E27FC236}">
                <a16:creationId xmlns:a16="http://schemas.microsoft.com/office/drawing/2014/main" id="{DDF8455E-C77F-47DD-ABBB-C75D2976B30D}"/>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12389565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294" r:id="rId9"/>
    <p:sldLayoutId id="214748458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mj-lt"/>
          <a:ea typeface="+mj-ea"/>
          <a:cs typeface="+mj-cs"/>
        </a:defRPr>
      </a:lvl1pPr>
    </p:titleStyle>
    <p:bodyStyle>
      <a:lvl1pPr marL="168275" indent="-168275" algn="l" defTabSz="914400" rtl="0" eaLnBrk="1" latinLnBrk="0" hangingPunct="1">
        <a:lnSpc>
          <a:spcPct val="90000"/>
        </a:lnSpc>
        <a:spcBef>
          <a:spcPts val="600"/>
        </a:spcBef>
        <a:buClr>
          <a:schemeClr val="bg2"/>
        </a:buClr>
        <a:buSzPct val="100000"/>
        <a:buFont typeface="Wingdings" panose="05000000000000000000" pitchFamily="2" charset="2"/>
        <a:buChar char="§"/>
        <a:tabLst/>
        <a:defRPr sz="1400" kern="1200" spc="-20" baseline="0">
          <a:solidFill>
            <a:schemeClr val="tx1"/>
          </a:solidFill>
          <a:latin typeface="+mn-lt"/>
          <a:ea typeface="+mn-ea"/>
          <a:cs typeface="+mn-cs"/>
        </a:defRPr>
      </a:lvl1pPr>
      <a:lvl2pPr marL="344488" indent="-176213" algn="l" defTabSz="914400" rtl="0" eaLnBrk="1" latinLnBrk="0" hangingPunct="1">
        <a:lnSpc>
          <a:spcPct val="90000"/>
        </a:lnSpc>
        <a:spcBef>
          <a:spcPts val="600"/>
        </a:spcBef>
        <a:buClrTx/>
        <a:buSzPct val="100000"/>
        <a:buFont typeface="Arial" panose="020B0604020202020204" pitchFamily="34" charset="0"/>
        <a:buChar char="–"/>
        <a:defRPr sz="1400" kern="1200" spc="-20" baseline="0">
          <a:solidFill>
            <a:schemeClr val="tx1"/>
          </a:solidFill>
          <a:latin typeface="+mn-lt"/>
          <a:ea typeface="+mn-ea"/>
          <a:cs typeface="+mn-cs"/>
        </a:defRPr>
      </a:lvl2pPr>
      <a:lvl3pPr marL="512763" indent="-168275" algn="l" defTabSz="914400" rtl="0" eaLnBrk="1" latinLnBrk="0" hangingPunct="1">
        <a:lnSpc>
          <a:spcPct val="90000"/>
        </a:lnSpc>
        <a:spcBef>
          <a:spcPts val="600"/>
        </a:spcBef>
        <a:buClrTx/>
        <a:buFont typeface="Wingdings" panose="05000000000000000000" pitchFamily="2" charset="2"/>
        <a:buChar char="§"/>
        <a:defRPr sz="1400" kern="1200" spc="-20" baseline="0">
          <a:solidFill>
            <a:schemeClr val="tx1"/>
          </a:solidFill>
          <a:latin typeface="+mn-lt"/>
          <a:ea typeface="+mn-ea"/>
          <a:cs typeface="+mn-cs"/>
        </a:defRPr>
      </a:lvl3pPr>
      <a:lvl4pPr marL="687388" indent="-174625"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mn-lt"/>
          <a:ea typeface="+mn-ea"/>
          <a:cs typeface="+mn-cs"/>
        </a:defRPr>
      </a:lvl4pPr>
      <a:lvl5pPr marL="855663" indent="-168275"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mn-lt"/>
          <a:ea typeface="+mn-ea"/>
          <a:cs typeface="+mn-cs"/>
        </a:defRPr>
      </a:lvl5pPr>
      <a:lvl6pPr marL="1028700" indent="-173038"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FC40393D-28E5-41E7-BD45-B4926379B89C}"/>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391713779"/>
      </p:ext>
    </p:extLst>
  </p:cSld>
  <p:clrMap bg1="dk1" tx1="lt1" bg2="dk2" tx2="lt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Lst>
  <p:transition spd="slow">
    <p:wip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94534" y="472550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4" name="TextBox 3">
            <a:extLst>
              <a:ext uri="{FF2B5EF4-FFF2-40B4-BE49-F238E27FC236}">
                <a16:creationId xmlns:a16="http://schemas.microsoft.com/office/drawing/2014/main" id="{6F2E050B-2BF2-416A-82D7-D4D043892A5C}"/>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306049997"/>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39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marL="0" indent="0" algn="l" defTabSz="914400" rtl="0" eaLnBrk="1" latinLnBrk="0" hangingPunct="1">
        <a:lnSpc>
          <a:spcPct val="90000"/>
        </a:lnSpc>
        <a:spcBef>
          <a:spcPct val="0"/>
        </a:spcBef>
        <a:buNone/>
        <a:defRPr sz="2000" kern="1200" spc="-20" baseline="0">
          <a:solidFill>
            <a:schemeClr val="bg2"/>
          </a:solidFill>
          <a:latin typeface="+mj-lt"/>
          <a:ea typeface="+mj-ea"/>
          <a:cs typeface="+mj-cs"/>
        </a:defRPr>
      </a:lvl1pPr>
    </p:titleStyle>
    <p:bodyStyle>
      <a:lvl1pPr marL="168275" indent="-168275" algn="l" defTabSz="914400" rtl="0" eaLnBrk="1" latinLnBrk="0" hangingPunct="1">
        <a:lnSpc>
          <a:spcPct val="90000"/>
        </a:lnSpc>
        <a:spcBef>
          <a:spcPts val="600"/>
        </a:spcBef>
        <a:buClr>
          <a:schemeClr val="bg2"/>
        </a:buClr>
        <a:buSzPct val="100000"/>
        <a:buFont typeface="Wingdings" panose="05000000000000000000" pitchFamily="2" charset="2"/>
        <a:buChar char="§"/>
        <a:tabLst/>
        <a:defRPr sz="1400" kern="1200" spc="-20" baseline="0">
          <a:solidFill>
            <a:schemeClr val="tx1"/>
          </a:solidFill>
          <a:latin typeface="+mn-lt"/>
          <a:ea typeface="+mn-ea"/>
          <a:cs typeface="+mn-cs"/>
        </a:defRPr>
      </a:lvl1pPr>
      <a:lvl2pPr marL="344488" indent="-176213" algn="l" defTabSz="914400" rtl="0" eaLnBrk="1" latinLnBrk="0" hangingPunct="1">
        <a:lnSpc>
          <a:spcPct val="90000"/>
        </a:lnSpc>
        <a:spcBef>
          <a:spcPts val="600"/>
        </a:spcBef>
        <a:buClrTx/>
        <a:buSzPct val="100000"/>
        <a:buFont typeface="Arial" panose="020B0604020202020204" pitchFamily="34" charset="0"/>
        <a:buChar char="–"/>
        <a:defRPr sz="1400" kern="1200" spc="-20" baseline="0">
          <a:solidFill>
            <a:schemeClr val="tx1"/>
          </a:solidFill>
          <a:latin typeface="+mn-lt"/>
          <a:ea typeface="+mn-ea"/>
          <a:cs typeface="+mn-cs"/>
        </a:defRPr>
      </a:lvl2pPr>
      <a:lvl3pPr marL="512763" indent="-168275" algn="l" defTabSz="914400" rtl="0" eaLnBrk="1" latinLnBrk="0" hangingPunct="1">
        <a:lnSpc>
          <a:spcPct val="90000"/>
        </a:lnSpc>
        <a:spcBef>
          <a:spcPts val="600"/>
        </a:spcBef>
        <a:buClrTx/>
        <a:buFont typeface="Wingdings" panose="05000000000000000000" pitchFamily="2" charset="2"/>
        <a:buChar char="§"/>
        <a:defRPr sz="1400" kern="1200" spc="-20" baseline="0">
          <a:solidFill>
            <a:schemeClr val="tx1"/>
          </a:solidFill>
          <a:latin typeface="+mn-lt"/>
          <a:ea typeface="+mn-ea"/>
          <a:cs typeface="+mn-cs"/>
        </a:defRPr>
      </a:lvl3pPr>
      <a:lvl4pPr marL="687388" indent="-174625"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mn-lt"/>
          <a:ea typeface="+mn-ea"/>
          <a:cs typeface="+mn-cs"/>
        </a:defRPr>
      </a:lvl4pPr>
      <a:lvl5pPr marL="855663" indent="-168275"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mn-lt"/>
          <a:ea typeface="+mn-ea"/>
          <a:cs typeface="+mn-cs"/>
        </a:defRPr>
      </a:lvl5pPr>
      <a:lvl6pPr marL="1028700" indent="-173038"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47"/>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82"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192534" y="466002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0E9C1490-78DF-4D07-B353-A6B8E01F6A94}"/>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208051394"/>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BD186D89-DC09-43CD-B6EA-DD29ECC8E48F}"/>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2987410229"/>
      </p:ext>
    </p:extLst>
  </p:cSld>
  <p:clrMap bg1="dk1" tx1="lt1" bg2="dk2" tx2="lt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60C4FDA3-284C-493C-95CF-5EC833C5C5AE}"/>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2891368042"/>
      </p:ext>
    </p:extLst>
  </p:cSld>
  <p:clrMap bg1="dk1" tx1="lt1" bg2="dk2" tx2="lt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553" r:id="rId12"/>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4" name="TextBox 3">
            <a:extLst>
              <a:ext uri="{FF2B5EF4-FFF2-40B4-BE49-F238E27FC236}">
                <a16:creationId xmlns:a16="http://schemas.microsoft.com/office/drawing/2014/main" id="{D46438DC-3150-4272-B689-1E220ADC22FA}"/>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892480412"/>
      </p:ext>
    </p:extLst>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4" name="TextBox 3">
            <a:extLst>
              <a:ext uri="{FF2B5EF4-FFF2-40B4-BE49-F238E27FC236}">
                <a16:creationId xmlns:a16="http://schemas.microsoft.com/office/drawing/2014/main" id="{1F1A4F29-0CF7-49E8-B90A-8F87013CF456}"/>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4166877912"/>
      </p:ext>
    </p:extLst>
  </p:cSld>
  <p:clrMap bg1="lt1" tx1="dk1" bg2="lt2" tx2="dk2" accent1="accent1" accent2="accent2" accent3="accent3" accent4="accent4" accent5="accent5" accent6="accent6" hlink="hlink" folHlink="folHlink"/>
  <p:sldLayoutIdLst>
    <p:sldLayoutId id="2147484555" r:id="rId1"/>
    <p:sldLayoutId id="2147484556" r:id="rId2"/>
    <p:sldLayoutId id="2147484557" r:id="rId3"/>
    <p:sldLayoutId id="2147484558" r:id="rId4"/>
    <p:sldLayoutId id="2147484559" r:id="rId5"/>
    <p:sldLayoutId id="2147484560" r:id="rId6"/>
    <p:sldLayoutId id="2147484561" r:id="rId7"/>
    <p:sldLayoutId id="2147484562" r:id="rId8"/>
    <p:sldLayoutId id="2147484563" r:id="rId9"/>
    <p:sldLayoutId id="2147484564" r:id="rId10"/>
    <p:sldLayoutId id="2147484565" r:id="rId11"/>
    <p:sldLayoutId id="2147484566" r:id="rId12"/>
    <p:sldLayoutId id="2147484568" r:id="rId13"/>
    <p:sldLayoutId id="214748456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1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82F0CF-F1C1-4BB9-81AC-B6FDC3F79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0"/>
            <a:ext cx="8096252" cy="5143500"/>
          </a:xfrm>
          <a:prstGeom prst="rect">
            <a:avLst/>
          </a:prstGeom>
        </p:spPr>
      </p:pic>
      <p:sp>
        <p:nvSpPr>
          <p:cNvPr id="4" name="Rectangle 3"/>
          <p:cNvSpPr/>
          <p:nvPr/>
        </p:nvSpPr>
        <p:spPr>
          <a:xfrm>
            <a:off x="0" y="483518"/>
            <a:ext cx="7391400" cy="3257550"/>
          </a:xfrm>
          <a:prstGeom prst="rect">
            <a:avLst/>
          </a:prstGeom>
          <a:solidFill>
            <a:srgbClr val="000000">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41325"/>
            <a:r>
              <a:rPr lang="en-US" sz="4000" dirty="0">
                <a:solidFill>
                  <a:srgbClr val="FFFFFF"/>
                </a:solidFill>
                <a:latin typeface="Helvetica 75 Bold" panose="02000803050000020004" pitchFamily="2" charset="0"/>
              </a:rPr>
              <a:t>Project 3</a:t>
            </a:r>
          </a:p>
          <a:p>
            <a:pPr marL="441325"/>
            <a:r>
              <a:rPr lang="en-US" sz="4000" dirty="0">
                <a:solidFill>
                  <a:srgbClr val="FFFFFF"/>
                </a:solidFill>
                <a:latin typeface="Helvetica 75 Bold" panose="02000803050000020004" pitchFamily="2" charset="0"/>
              </a:rPr>
              <a:t>Group 3</a:t>
            </a:r>
          </a:p>
          <a:p>
            <a:pPr marL="441325"/>
            <a:r>
              <a:rPr lang="en-US" sz="4000" dirty="0">
                <a:solidFill>
                  <a:srgbClr val="FFFFFF"/>
                </a:solidFill>
                <a:latin typeface="Helvetica 75 Bold" panose="02000803050000020004" pitchFamily="2" charset="0"/>
              </a:rPr>
              <a:t>Climate Enthusiast</a:t>
            </a:r>
          </a:p>
          <a:p>
            <a:pPr marL="441325"/>
            <a:r>
              <a:rPr lang="en-US" sz="4000" dirty="0">
                <a:solidFill>
                  <a:srgbClr val="FFFFFF"/>
                </a:solidFill>
                <a:latin typeface="Helvetica 75 Bold" panose="02000803050000020004" pitchFamily="2" charset="0"/>
              </a:rPr>
              <a:t>Data Analysis over 20Years</a:t>
            </a:r>
          </a:p>
        </p:txBody>
      </p:sp>
    </p:spTree>
    <p:custDataLst>
      <p:tags r:id="rId1"/>
    </p:custDataLst>
    <p:extLst>
      <p:ext uri="{BB962C8B-B14F-4D97-AF65-F5344CB8AC3E}">
        <p14:creationId xmlns:p14="http://schemas.microsoft.com/office/powerpoint/2010/main" val="3487962795"/>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sitting at a table talking&#10;&#10;Description automatically generated with low confidence">
            <a:extLst>
              <a:ext uri="{FF2B5EF4-FFF2-40B4-BE49-F238E27FC236}">
                <a16:creationId xmlns:a16="http://schemas.microsoft.com/office/drawing/2014/main" id="{305667CF-5148-4633-BD74-C9772FCCF6C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0" y="0"/>
            <a:ext cx="9144000" cy="5143500"/>
          </a:xfrm>
          <a:prstGeom prst="rect">
            <a:avLst/>
          </a:prstGeom>
        </p:spPr>
      </p:pic>
      <p:sp>
        <p:nvSpPr>
          <p:cNvPr id="10" name="Hexagone 43">
            <a:hlinkClick r:id="" action="ppaction://noaction"/>
            <a:extLst>
              <a:ext uri="{FF2B5EF4-FFF2-40B4-BE49-F238E27FC236}">
                <a16:creationId xmlns:a16="http://schemas.microsoft.com/office/drawing/2014/main" id="{58DCB230-4A24-4A19-90F5-3E3EE32DCC35}"/>
              </a:ext>
            </a:extLst>
          </p:cNvPr>
          <p:cNvSpPr/>
          <p:nvPr/>
        </p:nvSpPr>
        <p:spPr>
          <a:xfrm>
            <a:off x="314324" y="1239106"/>
            <a:ext cx="3152776" cy="2668464"/>
          </a:xfrm>
          <a:prstGeom prst="hexagon">
            <a:avLst/>
          </a:prstGeom>
          <a:solidFill>
            <a:schemeClr val="accent3">
              <a:alpha val="90000"/>
            </a:schemeClr>
          </a:solidFill>
          <a:ln>
            <a:solidFill>
              <a:schemeClr val="bg1"/>
            </a:solidFill>
          </a:ln>
          <a:effectLst>
            <a:outerShdw blurRad="508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fr-FR" sz="5400" dirty="0">
                <a:solidFill>
                  <a:srgbClr val="000000"/>
                </a:solidFill>
                <a:latin typeface="+mj-lt"/>
              </a:rPr>
              <a:t>Q&amp;A</a:t>
            </a:r>
          </a:p>
        </p:txBody>
      </p:sp>
    </p:spTree>
    <p:custDataLst>
      <p:tags r:id="rId1"/>
    </p:custDataLst>
    <p:extLst>
      <p:ext uri="{BB962C8B-B14F-4D97-AF65-F5344CB8AC3E}">
        <p14:creationId xmlns:p14="http://schemas.microsoft.com/office/powerpoint/2010/main" val="60250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sz="2000" b="0" i="0" dirty="0">
                <a:solidFill>
                  <a:srgbClr val="3C4043"/>
                </a:solidFill>
                <a:effectLst/>
                <a:highlight>
                  <a:srgbClr val="FFFF00"/>
                </a:highlight>
                <a:latin typeface="Inter"/>
              </a:rPr>
              <a:t>climate enthusiasts </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308598"/>
          </a:xfrm>
          <a:prstGeom prst="rect">
            <a:avLst/>
          </a:prstGeom>
          <a:noFill/>
        </p:spPr>
        <p:txBody>
          <a:bodyPr wrap="square">
            <a:spAutoFit/>
          </a:bodyPr>
          <a:lstStyle/>
          <a:p>
            <a:pPr marL="342900" indent="-342900">
              <a:buFont typeface="+mj-lt"/>
              <a:buAutoNum type="arabicPeriod"/>
            </a:pPr>
            <a:r>
              <a:rPr lang="en-US" sz="1400" dirty="0"/>
              <a:t>Project Scope: Use 20 years of data to present visually climate change</a:t>
            </a:r>
          </a:p>
          <a:p>
            <a:pPr marL="685800" lvl="1" indent="-228600">
              <a:buFont typeface="+mj-lt"/>
              <a:buAutoNum type="arabicPeriod"/>
            </a:pPr>
            <a:r>
              <a:rPr lang="en-US" sz="900" b="0" i="0" dirty="0">
                <a:solidFill>
                  <a:srgbClr val="3C4043"/>
                </a:solidFill>
                <a:effectLst/>
                <a:latin typeface="Inter"/>
              </a:rPr>
              <a:t>This dataset provides valuable insights into the ongoing changes in our climate. It encompasses a comprehensive collection of temperature records, CO2 emissions data, and sea level rise measurements. With a focus on global trends, it enables researchers, scientists, and </a:t>
            </a:r>
            <a:r>
              <a:rPr lang="en-US" sz="900" b="0" i="0" dirty="0">
                <a:solidFill>
                  <a:srgbClr val="3C4043"/>
                </a:solidFill>
                <a:effectLst/>
                <a:highlight>
                  <a:srgbClr val="FFFF00"/>
                </a:highlight>
                <a:latin typeface="Inter"/>
              </a:rPr>
              <a:t>climate enthusiasts </a:t>
            </a:r>
            <a:r>
              <a:rPr lang="en-US" sz="900" b="0" i="0" dirty="0">
                <a:solidFill>
                  <a:srgbClr val="3C4043"/>
                </a:solidFill>
                <a:effectLst/>
                <a:latin typeface="Inter"/>
              </a:rPr>
              <a:t>to analyze the impact of climate change on our planet.</a:t>
            </a:r>
          </a:p>
          <a:p>
            <a:pPr marL="685800" lvl="1" indent="-228600">
              <a:buFont typeface="+mj-lt"/>
              <a:buAutoNum type="arabicPeriod"/>
            </a:pPr>
            <a:r>
              <a:rPr lang="en-US" sz="900" b="1" i="0" dirty="0">
                <a:solidFill>
                  <a:srgbClr val="1D1C1D"/>
                </a:solidFill>
                <a:effectLst/>
                <a:latin typeface="Slack-Lato"/>
              </a:rPr>
              <a:t> What are the 5 effects of climate change on humans?</a:t>
            </a:r>
            <a:br>
              <a:rPr lang="en-US" sz="900" dirty="0"/>
            </a:br>
            <a:r>
              <a:rPr lang="en-US" sz="900" b="0" i="0" dirty="0">
                <a:solidFill>
                  <a:srgbClr val="1D1C1D"/>
                </a:solidFill>
                <a:effectLst/>
                <a:latin typeface="Slack-Lato"/>
              </a:rPr>
              <a:t>Climate change is the single biggest health threat facing humanity. Climate impacts are already harming health, through air pollution, disease, extreme weather events, forced displacement, pressures on mental health, and increased hunger and poor nutrition in places where people cannot grow or find sufficient food.</a:t>
            </a:r>
            <a:endParaRPr lang="en-US" sz="900" b="0" i="0" dirty="0">
              <a:solidFill>
                <a:srgbClr val="3C4043"/>
              </a:solidFill>
              <a:effectLst/>
              <a:latin typeface="Inter"/>
            </a:endParaRPr>
          </a:p>
          <a:p>
            <a:pPr marL="685800" lvl="1" indent="-228600">
              <a:buFont typeface="+mj-lt"/>
              <a:buAutoNum type="arabicPeriod"/>
            </a:pPr>
            <a:r>
              <a:rPr lang="en-US" sz="900" dirty="0">
                <a:solidFill>
                  <a:srgbClr val="3C4043"/>
                </a:solidFill>
                <a:latin typeface="Inter"/>
              </a:rPr>
              <a:t>We could also link with other data set such as natural disasters, economic growth…</a:t>
            </a:r>
            <a:endParaRPr lang="en-US" sz="900" dirty="0"/>
          </a:p>
          <a:p>
            <a:pPr marL="342900" indent="-342900">
              <a:buFont typeface="+mj-lt"/>
              <a:buAutoNum type="arabicPeriod"/>
            </a:pPr>
            <a:r>
              <a:rPr lang="en-US" sz="1400" dirty="0"/>
              <a:t>Focus on providing users an interactive way to explore data themselves.</a:t>
            </a:r>
          </a:p>
          <a:p>
            <a:pPr marL="800100" lvl="1" indent="-342900">
              <a:buFont typeface="+mj-lt"/>
              <a:buAutoNum type="arabicPeriod"/>
            </a:pPr>
            <a:r>
              <a:rPr lang="en-US" sz="900" dirty="0">
                <a:solidFill>
                  <a:srgbClr val="1D1C1D"/>
                </a:solidFill>
                <a:latin typeface="Slack-Lato"/>
              </a:rPr>
              <a:t>How does each effect change over time (20 years) for each KPI</a:t>
            </a:r>
          </a:p>
          <a:p>
            <a:pPr marL="800100" lvl="1" indent="-342900">
              <a:buFont typeface="+mj-lt"/>
              <a:buAutoNum type="arabicPeriod"/>
            </a:pPr>
            <a:r>
              <a:rPr lang="en-US" sz="900" dirty="0">
                <a:solidFill>
                  <a:srgbClr val="1D1C1D"/>
                </a:solidFill>
                <a:latin typeface="Slack-Lato"/>
              </a:rPr>
              <a:t>View pet country or group of country: OECD, EU, BRIC…</a:t>
            </a:r>
          </a:p>
          <a:p>
            <a:pPr marL="800100" lvl="1" indent="-342900">
              <a:buFont typeface="+mj-lt"/>
              <a:buAutoNum type="arabicPeriod"/>
            </a:pPr>
            <a:endParaRPr lang="en-US" sz="900" dirty="0">
              <a:solidFill>
                <a:srgbClr val="1D1C1D"/>
              </a:solidFill>
              <a:latin typeface="Slack-Lato"/>
            </a:endParaRPr>
          </a:p>
          <a:p>
            <a:pPr marL="342900" indent="-342900">
              <a:buFont typeface="+mj-lt"/>
              <a:buAutoNum type="arabicPeriod"/>
            </a:pPr>
            <a:r>
              <a:rPr lang="en-US" sz="1400" dirty="0"/>
              <a:t>Prepare a 10-minute presentation that lays out your theme, coding approach, data</a:t>
            </a:r>
          </a:p>
          <a:p>
            <a:pPr marL="800100" lvl="1" indent="-342900">
              <a:buFont typeface="+mj-lt"/>
              <a:buAutoNum type="arabicPeriod"/>
            </a:pPr>
            <a:r>
              <a:rPr lang="en-US" sz="900" dirty="0">
                <a:solidFill>
                  <a:srgbClr val="1D1C1D"/>
                </a:solidFill>
                <a:latin typeface="Slack-Lato"/>
              </a:rPr>
              <a:t>Start with simple/clean data set of climate change and expand to other data set as needed</a:t>
            </a:r>
          </a:p>
          <a:p>
            <a:pPr marL="800100" lvl="1" indent="-342900">
              <a:buFont typeface="+mj-lt"/>
              <a:buAutoNum type="arabicPeriod"/>
            </a:pPr>
            <a:r>
              <a:rPr lang="en-US" sz="900" dirty="0">
                <a:solidFill>
                  <a:srgbClr val="1D1C1D"/>
                </a:solidFill>
                <a:latin typeface="Slack-Lato"/>
              </a:rPr>
              <a:t>Clean data and create </a:t>
            </a:r>
            <a:r>
              <a:rPr lang="en-US" sz="900" dirty="0" err="1">
                <a:solidFill>
                  <a:srgbClr val="1D1C1D"/>
                </a:solidFill>
                <a:latin typeface="Slack-Lato"/>
              </a:rPr>
              <a:t>sql</a:t>
            </a:r>
            <a:r>
              <a:rPr lang="en-US" sz="900" dirty="0">
                <a:solidFill>
                  <a:srgbClr val="1D1C1D"/>
                </a:solidFill>
                <a:latin typeface="Slack-Lato"/>
              </a:rPr>
              <a:t> data base</a:t>
            </a:r>
            <a:r>
              <a:rPr lang="en-US" sz="900" b="0" i="0" u="none" strike="noStrike" baseline="0" dirty="0">
                <a:latin typeface="Roboto-Regular"/>
              </a:rPr>
              <a:t> </a:t>
            </a:r>
            <a:r>
              <a:rPr lang="en-US" sz="900" dirty="0">
                <a:solidFill>
                  <a:srgbClr val="1D1C1D"/>
                </a:solidFill>
                <a:latin typeface="Slack-Lato"/>
              </a:rPr>
              <a:t>(SQL, MongoDB, SQLite, etc.), Flask for extraction and </a:t>
            </a:r>
            <a:r>
              <a:rPr lang="en-US" sz="900" dirty="0" err="1">
                <a:solidFill>
                  <a:srgbClr val="1D1C1D"/>
                </a:solidFill>
                <a:latin typeface="Slack-Lato"/>
              </a:rPr>
              <a:t>JSONify</a:t>
            </a:r>
            <a:r>
              <a:rPr lang="en-US" sz="900" dirty="0">
                <a:solidFill>
                  <a:srgbClr val="1D1C1D"/>
                </a:solidFill>
                <a:latin typeface="Slack-Lato"/>
              </a:rPr>
              <a:t> for consumption</a:t>
            </a:r>
          </a:p>
          <a:p>
            <a:pPr marL="800100" lvl="1" indent="-342900">
              <a:buFont typeface="+mj-lt"/>
              <a:buAutoNum type="arabicPeriod"/>
            </a:pPr>
            <a:r>
              <a:rPr lang="en-US" sz="900" b="0" i="0" u="none" strike="noStrike" baseline="0" dirty="0">
                <a:latin typeface="Roboto-Regular"/>
              </a:rPr>
              <a:t>A combination of Leaflet or </a:t>
            </a:r>
            <a:r>
              <a:rPr lang="en-US" sz="900" b="0" i="0" u="none" strike="noStrike" baseline="0" dirty="0" err="1">
                <a:latin typeface="Roboto-Regular"/>
              </a:rPr>
              <a:t>Plotly</a:t>
            </a:r>
            <a:r>
              <a:rPr lang="en-US" sz="900" b="0" i="0" u="none" strike="noStrike" baseline="0" dirty="0">
                <a:latin typeface="Roboto-Regular"/>
              </a:rPr>
              <a:t>, might be using  web scraping if needed</a:t>
            </a:r>
          </a:p>
          <a:p>
            <a:pPr marL="800100" lvl="1" indent="-342900">
              <a:buFont typeface="+mj-lt"/>
              <a:buAutoNum type="arabicPeriod"/>
            </a:pPr>
            <a:r>
              <a:rPr lang="en-US" sz="900" dirty="0">
                <a:solidFill>
                  <a:srgbClr val="1D1C1D"/>
                </a:solidFill>
                <a:latin typeface="Roboto-Regular"/>
              </a:rPr>
              <a:t>Use E-charts (Apache)</a:t>
            </a:r>
            <a:endParaRPr lang="en-US" sz="900" dirty="0">
              <a:solidFill>
                <a:srgbClr val="1D1C1D"/>
              </a:solidFill>
              <a:latin typeface="Slack-Lato"/>
            </a:endParaRPr>
          </a:p>
          <a:p>
            <a:pPr marL="800100" lvl="1" indent="-342900">
              <a:buFont typeface="+mj-lt"/>
              <a:buAutoNum type="arabicPeriod"/>
            </a:pPr>
            <a:endParaRPr lang="en-US" sz="900" dirty="0">
              <a:solidFill>
                <a:srgbClr val="1D1C1D"/>
              </a:solidFill>
              <a:latin typeface="Slack-Lato"/>
            </a:endParaRPr>
          </a:p>
          <a:p>
            <a:pPr marL="342900" indent="-342900">
              <a:buFont typeface="+mj-lt"/>
              <a:buAutoNum type="arabicPeriod"/>
            </a:pPr>
            <a:r>
              <a:rPr lang="en-US" sz="1400" dirty="0"/>
              <a:t>Wrangling techniques, and final visualization.</a:t>
            </a:r>
          </a:p>
          <a:p>
            <a:pPr marL="800100" lvl="1" indent="-342900">
              <a:buFont typeface="+mj-lt"/>
              <a:buAutoNum type="arabicPeriod"/>
            </a:pPr>
            <a:r>
              <a:rPr lang="en-US" sz="900" dirty="0">
                <a:latin typeface="Roboto-Regular"/>
              </a:rPr>
              <a:t>Data cleaning/ Transformation/ Transformation/ Filtering and Selection/ Reshaping and Pivot</a:t>
            </a:r>
          </a:p>
        </p:txBody>
      </p:sp>
    </p:spTree>
    <p:custDataLst>
      <p:tags r:id="rId1"/>
    </p:custDataLst>
    <p:extLst>
      <p:ext uri="{BB962C8B-B14F-4D97-AF65-F5344CB8AC3E}">
        <p14:creationId xmlns:p14="http://schemas.microsoft.com/office/powerpoint/2010/main" val="20899367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1/</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416320"/>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Country/City Selection: Include a dropdown or search functionality to select specific countries or cities. Users can choose the desired location, and the dashboard will update the visualizations accordingly.</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Temperature Comparison: Show a side-by-side comparison of temperature trends across different countries or cities. Use line charts or area charts to display the average temperature for each location on the same graph.</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Country/City Ranking: Create a leaderboard or ranking visualization to showcase countries or cities with the highest and lowest temperatures, CO2 emissions, or other climate factors. This allows users to identify the most significant contributors or outliers.</a:t>
            </a:r>
          </a:p>
        </p:txBody>
      </p:sp>
    </p:spTree>
    <p:custDataLst>
      <p:tags r:id="rId1"/>
    </p:custDataLst>
    <p:extLst>
      <p:ext uri="{BB962C8B-B14F-4D97-AF65-F5344CB8AC3E}">
        <p14:creationId xmlns:p14="http://schemas.microsoft.com/office/powerpoint/2010/main" val="305069109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1/3</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139321"/>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Multi-country Comparison: Enable users to compare climate data between multiple countries or cities using interactive charts. Users can select specific variables (temperature, precipitation, etc.) and view them side by side for different locations.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Regional Climate Patterns: Analyze climate patterns by region. Divide countries or cities into specific regions (e.g., continents, states) and visualize climate data accordingly. Show how climate factors vary within each region.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Extreme Weather Events: Highlight extreme weather events or anomalies based on the available data. Use color-coded markers or icons on a map to indicate locations with unusual temperature spikes, high precipitation, or other noteworthy events.</a:t>
            </a:r>
          </a:p>
        </p:txBody>
      </p:sp>
    </p:spTree>
    <p:custDataLst>
      <p:tags r:id="rId1"/>
    </p:custDataLst>
    <p:extLst>
      <p:ext uri="{BB962C8B-B14F-4D97-AF65-F5344CB8AC3E}">
        <p14:creationId xmlns:p14="http://schemas.microsoft.com/office/powerpoint/2010/main" val="134077056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2/3</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2308324"/>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Country/City Profiles: Provide detailed profiles for selected countries or cities, displaying key climate indicators such as temperature, CO2 emissions, sea level rise, and more. Include historical trends, comparisons, and relevant contextual information.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Time Series Analysis: Enable users to explore long-term climate trends using interactive time series visualizations. Display how temperature, CO2 emissions, or other factors have changed over time for selected countries or cities.</a:t>
            </a:r>
          </a:p>
        </p:txBody>
      </p:sp>
    </p:spTree>
    <p:custDataLst>
      <p:tags r:id="rId1"/>
    </p:custDataLst>
    <p:extLst>
      <p:ext uri="{BB962C8B-B14F-4D97-AF65-F5344CB8AC3E}">
        <p14:creationId xmlns:p14="http://schemas.microsoft.com/office/powerpoint/2010/main" val="7618225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3/3</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190500" y="742950"/>
            <a:ext cx="8763000" cy="4247317"/>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Country/City Profiles: Provide detailed profiles for selected countries or cities, displaying key climate indicators such as temperature, CO2 emissions, sea level rise, and more. Include historical trends, comparisons, and relevant contextual information.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Time Series Analysis: Enable users to explore long-term climate trends using interactive time series visualizations. Display how temperature, CO2 emissions, or other factors have changed over time for selected countries or cities.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Interactive Maps: Utilize interactive maps to display climate data on a geographical level. Users can hover over or click on specific countries or cities to see detailed information, such as temperature, precipitation, and other climate variables.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Data Export and Download: Provide functionality to export or download climate data in various formats, such as CSV or Excel. This allows users to conduct further analysis or integrate the data into their own tools.</a:t>
            </a:r>
          </a:p>
        </p:txBody>
      </p:sp>
    </p:spTree>
    <p:custDataLst>
      <p:tags r:id="rId1"/>
    </p:custDataLst>
    <p:extLst>
      <p:ext uri="{BB962C8B-B14F-4D97-AF65-F5344CB8AC3E}">
        <p14:creationId xmlns:p14="http://schemas.microsoft.com/office/powerpoint/2010/main" val="168405926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sz="2000" b="0" i="0" dirty="0">
                <a:solidFill>
                  <a:srgbClr val="3C4043"/>
                </a:solidFill>
                <a:effectLst/>
                <a:highlight>
                  <a:srgbClr val="FFFF00"/>
                </a:highlight>
                <a:latin typeface="Inter"/>
              </a:rPr>
              <a:t>climate enthusiasts </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893374"/>
          </a:xfrm>
          <a:prstGeom prst="rect">
            <a:avLst/>
          </a:prstGeom>
          <a:noFill/>
        </p:spPr>
        <p:txBody>
          <a:bodyPr wrap="square">
            <a:spAutoFit/>
          </a:bodyPr>
          <a:lstStyle/>
          <a:p>
            <a:pPr marL="342900" indent="-342900">
              <a:buFont typeface="+mj-lt"/>
              <a:buAutoNum type="arabicPeriod"/>
            </a:pPr>
            <a:r>
              <a:rPr lang="en-US" sz="1400" dirty="0"/>
              <a:t>Line Chart: Display temperature trends over time for different countries or cities. Each line represents a location, allowing for easy comparison and identification of patterns.</a:t>
            </a:r>
          </a:p>
          <a:p>
            <a:pPr marL="342900" indent="-342900">
              <a:buFont typeface="+mj-lt"/>
              <a:buAutoNum type="arabicPeriod"/>
            </a:pPr>
            <a:endParaRPr lang="en-US" sz="1400" dirty="0"/>
          </a:p>
          <a:p>
            <a:pPr marL="342900" indent="-342900">
              <a:buFont typeface="+mj-lt"/>
              <a:buAutoNum type="arabicPeriod"/>
            </a:pPr>
            <a:r>
              <a:rPr lang="en-US" sz="1400" dirty="0"/>
              <a:t>Bar Chart: Compare CO2 emissions or precipitation levels across different countries or cities. Each bar represents a location, and the height of the bar represents the value of the variable being measured.</a:t>
            </a:r>
          </a:p>
          <a:p>
            <a:pPr marL="342900" indent="-342900">
              <a:buFont typeface="+mj-lt"/>
              <a:buAutoNum type="arabicPeriod"/>
            </a:pPr>
            <a:endParaRPr lang="en-US" sz="1400" dirty="0"/>
          </a:p>
          <a:p>
            <a:pPr marL="342900" indent="-342900">
              <a:buFont typeface="+mj-lt"/>
              <a:buAutoNum type="arabicPeriod"/>
            </a:pPr>
            <a:r>
              <a:rPr lang="en-US" sz="1400" dirty="0"/>
              <a:t>Area Chart: Show the cumulative effect of CO2 emissions or sea level rise over time. The filled area under the curve represents the total value or accumulated impact.</a:t>
            </a:r>
          </a:p>
          <a:p>
            <a:pPr marL="342900" indent="-342900">
              <a:buFont typeface="+mj-lt"/>
              <a:buAutoNum type="arabicPeriod"/>
            </a:pPr>
            <a:endParaRPr lang="en-US" sz="1400" dirty="0"/>
          </a:p>
          <a:p>
            <a:pPr marL="342900" indent="-342900">
              <a:buFont typeface="+mj-lt"/>
              <a:buAutoNum type="arabicPeriod"/>
            </a:pPr>
            <a:r>
              <a:rPr lang="en-US" sz="1400" dirty="0"/>
              <a:t>Scatter Plot: Visualize the relationship between temperature and humidity or temperature and precipitation. Each data point represents a specific location, and the position of the point reflects the values of the two variables being compared.</a:t>
            </a:r>
          </a:p>
          <a:p>
            <a:pPr marL="342900" indent="-342900">
              <a:buFont typeface="+mj-lt"/>
              <a:buAutoNum type="arabicPeriod"/>
            </a:pPr>
            <a:endParaRPr lang="en-US" sz="1400" dirty="0"/>
          </a:p>
          <a:p>
            <a:pPr marL="342900" indent="-342900">
              <a:buFont typeface="+mj-lt"/>
              <a:buAutoNum type="arabicPeriod"/>
            </a:pPr>
            <a:r>
              <a:rPr lang="en-US" sz="1400" dirty="0"/>
              <a:t>Bubble Chart: Represent multiple climate variables simultaneously using bubble sizes and colors. Each bubble represents a location, and the size and color of the bubble correspond to different climate factors.</a:t>
            </a:r>
          </a:p>
          <a:p>
            <a:pPr marL="800100" lvl="1" indent="-342900">
              <a:buFont typeface="+mj-lt"/>
              <a:buAutoNum type="arabicPeriod"/>
            </a:pPr>
            <a:endParaRPr lang="en-US" sz="900" dirty="0">
              <a:latin typeface="Roboto-Regular"/>
            </a:endParaRPr>
          </a:p>
        </p:txBody>
      </p:sp>
    </p:spTree>
    <p:custDataLst>
      <p:tags r:id="rId1"/>
    </p:custDataLst>
    <p:extLst>
      <p:ext uri="{BB962C8B-B14F-4D97-AF65-F5344CB8AC3E}">
        <p14:creationId xmlns:p14="http://schemas.microsoft.com/office/powerpoint/2010/main" val="58019608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a:xfrm>
            <a:off x="17780" y="60369"/>
            <a:ext cx="8470900" cy="623888"/>
          </a:xfrm>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charts ideas</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63855" y="438150"/>
            <a:ext cx="8124825" cy="6478697"/>
          </a:xfrm>
          <a:prstGeom prst="rect">
            <a:avLst/>
          </a:prstGeom>
          <a:noFill/>
        </p:spPr>
        <p:txBody>
          <a:bodyPr wrap="square">
            <a:spAutoFit/>
          </a:bodyPr>
          <a:lstStyle/>
          <a:p>
            <a:pPr marL="342900" indent="-342900">
              <a:buFont typeface="+mj-lt"/>
              <a:buAutoNum type="arabicPeriod"/>
            </a:pPr>
            <a:r>
              <a:rPr lang="en-US" sz="1400" dirty="0"/>
              <a:t>Choropleth Map: Use a color-coded map to represent temperature variations across different regions or countries. Each region is shaded with a color gradient, indicating the temperature range.</a:t>
            </a:r>
          </a:p>
          <a:p>
            <a:pPr marL="342900" indent="-342900">
              <a:buFont typeface="+mj-lt"/>
              <a:buAutoNum type="arabicPeriod"/>
            </a:pPr>
            <a:endParaRPr lang="en-US" sz="1400" dirty="0"/>
          </a:p>
          <a:p>
            <a:pPr marL="342900" indent="-342900">
              <a:buFont typeface="+mj-lt"/>
              <a:buAutoNum type="arabicPeriod"/>
            </a:pPr>
            <a:r>
              <a:rPr lang="en-US" sz="1400" dirty="0"/>
              <a:t>Stacked Area Chart: Show the contribution of different countries or cities to overall CO2 emissions. Each segment represents a location, and the stacked areas illustrate the combined emissions over time.</a:t>
            </a:r>
          </a:p>
          <a:p>
            <a:pPr marL="342900" indent="-342900">
              <a:buFont typeface="+mj-lt"/>
              <a:buAutoNum type="arabicPeriod"/>
            </a:pPr>
            <a:endParaRPr lang="en-US" sz="1400" dirty="0"/>
          </a:p>
          <a:p>
            <a:pPr marL="342900" indent="-342900">
              <a:buFont typeface="+mj-lt"/>
              <a:buAutoNum type="arabicPeriod"/>
            </a:pPr>
            <a:r>
              <a:rPr lang="en-US" sz="1400" dirty="0"/>
              <a:t>Heatmap: Display temperature or precipitation patterns across different months or seasons. A color gradient is used to represent the intensity or level of the climate factor.</a:t>
            </a:r>
          </a:p>
          <a:p>
            <a:pPr marL="342900" indent="-342900">
              <a:buFont typeface="+mj-lt"/>
              <a:buAutoNum type="arabicPeriod"/>
            </a:pPr>
            <a:endParaRPr lang="en-US" sz="1400" dirty="0"/>
          </a:p>
          <a:p>
            <a:pPr marL="342900" indent="-342900">
              <a:buFont typeface="+mj-lt"/>
              <a:buAutoNum type="arabicPeriod"/>
            </a:pPr>
            <a:r>
              <a:rPr lang="en-US" sz="1400" dirty="0"/>
              <a:t>Polar Chart: Represent wind speed and direction in a circular chart, with each data point indicating the speed and direction for a specific location.</a:t>
            </a:r>
          </a:p>
          <a:p>
            <a:pPr marL="342900" indent="-342900">
              <a:buFont typeface="+mj-lt"/>
              <a:buAutoNum type="arabicPeriod"/>
            </a:pPr>
            <a:endParaRPr lang="en-US" sz="1400" dirty="0"/>
          </a:p>
          <a:p>
            <a:pPr marL="342900" indent="-342900">
              <a:buFont typeface="+mj-lt"/>
              <a:buAutoNum type="arabicPeriod"/>
            </a:pPr>
            <a:r>
              <a:rPr lang="en-US" sz="1400" dirty="0"/>
              <a:t>Gauge Chart: Use a gauge-like visualization to represent a single climate factor, such as sea level rise or humidity. The gauge pointer indicates the value of the factor, and color zones can be used to indicate different levels (e.g., low, medium, high).</a:t>
            </a:r>
          </a:p>
          <a:p>
            <a:pPr marL="342900" indent="-342900">
              <a:buFont typeface="+mj-lt"/>
              <a:buAutoNum type="arabicPeriod"/>
            </a:pPr>
            <a:endParaRPr lang="en-US" sz="1400" dirty="0"/>
          </a:p>
          <a:p>
            <a:pPr marL="342900" indent="-342900">
              <a:buFont typeface="+mj-lt"/>
              <a:buAutoNum type="arabicPeriod"/>
            </a:pPr>
            <a:r>
              <a:rPr lang="en-US" sz="1400" dirty="0"/>
              <a:t>These are just a few examples, and the specific chart types to include in the dashboard will depend on the nature of the data and the insights you want to convey. Consider using a combination of chart types to present a comprehensive view of the climate data and make it more visually engaging and informative for users.</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t>Regenerate response</a:t>
            </a:r>
          </a:p>
          <a:p>
            <a:pPr marL="800100" lvl="1" indent="-342900">
              <a:buFont typeface="+mj-lt"/>
              <a:buAutoNum type="arabicPeriod"/>
            </a:pPr>
            <a:endParaRPr lang="en-US" sz="900" dirty="0">
              <a:latin typeface="Roboto-Regular"/>
            </a:endParaRPr>
          </a:p>
        </p:txBody>
      </p:sp>
    </p:spTree>
    <p:custDataLst>
      <p:tags r:id="rId1"/>
    </p:custDataLst>
    <p:extLst>
      <p:ext uri="{BB962C8B-B14F-4D97-AF65-F5344CB8AC3E}">
        <p14:creationId xmlns:p14="http://schemas.microsoft.com/office/powerpoint/2010/main" val="22963329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1" i="0" u="none" strike="noStrike" baseline="0" dirty="0">
                <a:latin typeface="Roboto-Bold"/>
              </a:rPr>
              <a:t>Specific Requirements</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970318"/>
          </a:xfrm>
          <a:prstGeom prst="rect">
            <a:avLst/>
          </a:prstGeom>
          <a:noFill/>
        </p:spPr>
        <p:txBody>
          <a:bodyPr wrap="square">
            <a:spAutoFit/>
          </a:bodyPr>
          <a:lstStyle/>
          <a:p>
            <a:pPr algn="l"/>
            <a:r>
              <a:rPr lang="en-US" sz="1800" b="0" i="0" u="none" strike="noStrike" baseline="0" dirty="0">
                <a:latin typeface="Roboto-Regular"/>
              </a:rPr>
              <a:t>1. Your visualization must include a Python Flask-powered API, HTML/CSS, JavaScript, and at</a:t>
            </a:r>
          </a:p>
          <a:p>
            <a:pPr algn="l"/>
            <a:r>
              <a:rPr lang="en-US" sz="1800" b="0" i="0" u="none" strike="noStrike" baseline="0" dirty="0">
                <a:latin typeface="Roboto-Regular"/>
              </a:rPr>
              <a:t>least one database (SQL, MongoDB, SQLite, etc.).</a:t>
            </a:r>
          </a:p>
          <a:p>
            <a:pPr algn="l"/>
            <a:r>
              <a:rPr lang="en-US" sz="1800" b="0" i="0" u="none" strike="noStrike" baseline="0" dirty="0">
                <a:latin typeface="Roboto-Regular"/>
              </a:rPr>
              <a:t>2. Your project should fall into one of the below four tracks:</a:t>
            </a:r>
          </a:p>
          <a:p>
            <a:pPr algn="l"/>
            <a:r>
              <a:rPr lang="en-US" sz="1800" b="0" i="0" u="none" strike="noStrike" baseline="0" dirty="0">
                <a:latin typeface="ArialMT"/>
              </a:rPr>
              <a:t>○ </a:t>
            </a:r>
            <a:r>
              <a:rPr lang="en-US" sz="1800" b="0" i="0" u="none" strike="noStrike" baseline="0" dirty="0">
                <a:latin typeface="Roboto-Regular"/>
              </a:rPr>
              <a:t>A combination of web scraping and Leaflet or </a:t>
            </a:r>
            <a:r>
              <a:rPr lang="en-US" sz="1800" b="0" i="0" u="none" strike="noStrike" baseline="0" dirty="0" err="1">
                <a:latin typeface="Roboto-Regular"/>
              </a:rPr>
              <a:t>Plotly</a:t>
            </a:r>
            <a:endParaRPr lang="en-US" sz="1800" b="0" i="0" u="none" strike="noStrike" baseline="0" dirty="0">
              <a:latin typeface="Roboto-Regular"/>
            </a:endParaRPr>
          </a:p>
          <a:p>
            <a:pPr algn="l"/>
            <a:r>
              <a:rPr lang="en-US" sz="1800" b="0" i="0" u="none" strike="noStrike" baseline="0" dirty="0">
                <a:latin typeface="ArialMT"/>
              </a:rPr>
              <a:t>○ </a:t>
            </a:r>
            <a:r>
              <a:rPr lang="en-US" sz="1800" b="0" i="0" u="none" strike="noStrike" baseline="0" dirty="0">
                <a:latin typeface="Roboto-Regular"/>
              </a:rPr>
              <a:t>A dashboard page with multiple charts that update from the same data</a:t>
            </a:r>
          </a:p>
          <a:p>
            <a:pPr algn="l"/>
            <a:r>
              <a:rPr lang="en-US" sz="1800" b="0" i="0" u="none" strike="noStrike" baseline="0" dirty="0">
                <a:latin typeface="ArialMT"/>
              </a:rPr>
              <a:t>○ </a:t>
            </a:r>
            <a:r>
              <a:rPr lang="en-US" sz="1800" b="0" i="0" u="none" strike="noStrike" baseline="0" dirty="0">
                <a:latin typeface="Roboto-Regular"/>
              </a:rPr>
              <a:t>A “thick” server that performs multiple manipulations on data in a database prior to visualization (</a:t>
            </a:r>
            <a:r>
              <a:rPr lang="en-US" sz="1800" b="1" i="0" u="none" strike="noStrike" baseline="0" dirty="0">
                <a:latin typeface="Roboto-Bold"/>
              </a:rPr>
              <a:t>must be approved</a:t>
            </a:r>
            <a:r>
              <a:rPr lang="en-US" sz="1800" b="0" i="0" u="none" strike="noStrike" baseline="0" dirty="0">
                <a:latin typeface="Roboto-Regular"/>
              </a:rPr>
              <a:t>)</a:t>
            </a:r>
          </a:p>
          <a:p>
            <a:pPr algn="l"/>
            <a:r>
              <a:rPr lang="en-US" sz="1800" b="0" i="0" u="none" strike="noStrike" baseline="0" dirty="0">
                <a:latin typeface="Roboto-Regular"/>
              </a:rPr>
              <a:t>3. Your project should include at least one JS library that we did not cover.</a:t>
            </a:r>
          </a:p>
          <a:p>
            <a:pPr algn="l"/>
            <a:r>
              <a:rPr lang="en-US" sz="1800" b="0" i="0" u="none" strike="noStrike" baseline="0" dirty="0">
                <a:latin typeface="Roboto-Regular"/>
              </a:rPr>
              <a:t>4. Your project must be powered by a dataset with at least 100 records.</a:t>
            </a:r>
          </a:p>
          <a:p>
            <a:pPr algn="l"/>
            <a:r>
              <a:rPr lang="en-US" sz="1800" b="0" i="0" u="none" strike="noStrike" baseline="0" dirty="0">
                <a:latin typeface="Roboto-Regular"/>
              </a:rPr>
              <a:t>5. Your project must include some level of user-driven interaction, such as menus, dropdowns,</a:t>
            </a:r>
          </a:p>
          <a:p>
            <a:pPr algn="l"/>
            <a:r>
              <a:rPr lang="en-US" sz="1800" b="0" i="0" u="none" strike="noStrike" baseline="0" dirty="0">
                <a:latin typeface="Roboto-Regular"/>
              </a:rPr>
              <a:t>and textboxes.</a:t>
            </a:r>
          </a:p>
          <a:p>
            <a:pPr algn="l"/>
            <a:r>
              <a:rPr lang="en-US" sz="1800" b="0" i="0" u="none" strike="noStrike" baseline="0" dirty="0">
                <a:latin typeface="Roboto-Regular"/>
              </a:rPr>
              <a:t>6. If possible, your final visualization should include at least three views.</a:t>
            </a:r>
            <a:endParaRPr lang="en-US" dirty="0"/>
          </a:p>
        </p:txBody>
      </p:sp>
    </p:spTree>
    <p:custDataLst>
      <p:tags r:id="rId1"/>
    </p:custDataLst>
    <p:extLst>
      <p:ext uri="{BB962C8B-B14F-4D97-AF65-F5344CB8AC3E}">
        <p14:creationId xmlns:p14="http://schemas.microsoft.com/office/powerpoint/2010/main" val="24552035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10.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11.xml><?xml version="1.0" encoding="utf-8"?>
<p:tagLst xmlns:a="http://schemas.openxmlformats.org/drawingml/2006/main" xmlns:r="http://schemas.openxmlformats.org/officeDocument/2006/relationships" xmlns:p="http://schemas.openxmlformats.org/presentationml/2006/main">
  <p:tag name="OFFISYNC_SLIDE_GUID" val="17db70d6-5a9c-498a-929e-e06ab130effa"/>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6095cc6-994e-41c4-b288-9fefd5e7fa6c"/>
</p:tagLst>
</file>

<file path=ppt/tags/tag3.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4.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5.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6.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7.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8.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9.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heme/theme1.xml><?xml version="1.0" encoding="utf-8"?>
<a:theme xmlns:a="http://schemas.openxmlformats.org/drawingml/2006/main" name="ORA_OBS_template_external-Ellen">
  <a:themeElements>
    <a:clrScheme name="OAB">
      <a:dk1>
        <a:srgbClr val="000000"/>
      </a:dk1>
      <a:lt1>
        <a:srgbClr val="FFFFFF"/>
      </a:lt1>
      <a:dk2>
        <a:srgbClr val="595959"/>
      </a:dk2>
      <a:lt2>
        <a:srgbClr val="FFFFFF"/>
      </a:lt2>
      <a:accent1>
        <a:srgbClr val="FF7900"/>
      </a:accent1>
      <a:accent2>
        <a:srgbClr val="4BB4E6"/>
      </a:accent2>
      <a:accent3>
        <a:srgbClr val="9164CD"/>
      </a:accent3>
      <a:accent4>
        <a:srgbClr val="50BE87"/>
      </a:accent4>
      <a:accent5>
        <a:srgbClr val="FFB4E6"/>
      </a:accent5>
      <a:accent6>
        <a:srgbClr val="FFDC00"/>
      </a:accent6>
      <a:hlink>
        <a:srgbClr val="5F5F5F"/>
      </a:hlink>
      <a:folHlink>
        <a:srgbClr val="919191"/>
      </a:folHlink>
    </a:clrScheme>
    <a:fontScheme name="Ellen">
      <a:majorFont>
        <a:latin typeface="Helvetica 75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marL="169863" indent="-169863">
          <a:buFont typeface="Wingdings" panose="05000000000000000000" pitchFamily="2" charset="2"/>
          <a:buChar char="§"/>
          <a:defRPr sz="1400" dirty="0" smtClean="0"/>
        </a:defPPr>
      </a:lstStyle>
    </a:txDef>
  </a:objectDefaults>
  <a:extraClrSchemeLst/>
  <a:extLst>
    <a:ext uri="{05A4C25C-085E-4340-85A3-A5531E510DB2}">
      <thm15:themeFamily xmlns:thm15="http://schemas.microsoft.com/office/thememl/2012/main" name="ORA_OBS_template_external-Ellen.potx" id="{899C1E8A-A843-4F16-A4AE-D37EAC513AB5}" vid="{1332C5D8-F9BA-4EA9-BA6D-3A6368D24597}"/>
    </a:ext>
  </a:extLst>
</a:theme>
</file>

<file path=ppt/theme/theme10.xml><?xml version="1.0" encoding="utf-8"?>
<a:theme xmlns:a="http://schemas.openxmlformats.org/drawingml/2006/main" name="2_offre-commercial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RA_OBS_template_external-Ellen">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Ellen">
      <a:majorFont>
        <a:latin typeface="Helvetica 75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marL="169863" indent="-169863">
          <a:buFont typeface="Wingdings" panose="05000000000000000000" pitchFamily="2" charset="2"/>
          <a:buChar char="§"/>
          <a:defRPr sz="1400" dirty="0" smtClean="0"/>
        </a:defPPr>
      </a:lstStyle>
    </a:txDef>
  </a:objectDefaults>
  <a:extraClrSchemeLst/>
  <a:extLst>
    <a:ext uri="{05A4C25C-085E-4340-85A3-A5531E510DB2}">
      <thm15:themeFamily xmlns:thm15="http://schemas.microsoft.com/office/thememl/2012/main" name="ORA_OBS_template_external-Ellen.potx" id="{899C1E8A-A843-4F16-A4AE-D37EAC513AB5}" vid="{1332C5D8-F9BA-4EA9-BA6D-3A6368D24597}"/>
    </a:ext>
  </a:extLst>
</a:theme>
</file>

<file path=ppt/theme/theme3.xml><?xml version="1.0" encoding="utf-8"?>
<a:theme xmlns:a="http://schemas.openxmlformats.org/drawingml/2006/main" name="3_blank">
  <a:themeElements>
    <a:clrScheme name="Orange 2015 Black BG">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4.xml><?xml version="1.0" encoding="utf-8"?>
<a:theme xmlns:a="http://schemas.openxmlformats.org/drawingml/2006/main" name="2_ORA_OBS_template_external-Ellen">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Ellen">
      <a:majorFont>
        <a:latin typeface="Helvetica 75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marL="169863" indent="-169863">
          <a:buFont typeface="Wingdings" panose="05000000000000000000" pitchFamily="2" charset="2"/>
          <a:buChar char="§"/>
          <a:defRPr sz="1400" dirty="0" smtClean="0"/>
        </a:defPPr>
      </a:lstStyle>
    </a:txDef>
  </a:objectDefaults>
  <a:extraClrSchemeLst/>
  <a:extLst>
    <a:ext uri="{05A4C25C-085E-4340-85A3-A5531E510DB2}">
      <thm15:themeFamily xmlns:thm15="http://schemas.microsoft.com/office/thememl/2012/main" name="ORA_OBS_template_external-Ellen.potx" id="{899C1E8A-A843-4F16-A4AE-D37EAC513AB5}" vid="{1332C5D8-F9BA-4EA9-BA6D-3A6368D24597}"/>
    </a:ext>
  </a:extLst>
</a:theme>
</file>

<file path=ppt/theme/theme5.xml><?xml version="1.0" encoding="utf-8"?>
<a:theme xmlns:a="http://schemas.openxmlformats.org/drawingml/2006/main" name="34_blank">
  <a:themeElements>
    <a:clrScheme name="Personnalisé 1">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6.xml><?xml version="1.0" encoding="utf-8"?>
<a:theme xmlns:a="http://schemas.openxmlformats.org/drawingml/2006/main" name="19_blank">
  <a:themeElements>
    <a:clrScheme name="Orange 2015 Black BG">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7.xml><?xml version="1.0" encoding="utf-8"?>
<a:theme xmlns:a="http://schemas.openxmlformats.org/drawingml/2006/main" name="20_blank">
  <a:themeElements>
    <a:clrScheme name="Orange 2015 Black BG">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8.xml><?xml version="1.0" encoding="utf-8"?>
<a:theme xmlns:a="http://schemas.openxmlformats.org/drawingml/2006/main" name="ORA_OBS_template_external">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9.xml><?xml version="1.0" encoding="utf-8"?>
<a:theme xmlns:a="http://schemas.openxmlformats.org/drawingml/2006/main" name="1_ORA_OBS_template_external">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docMetadata/LabelInfo.xml><?xml version="1.0" encoding="utf-8"?>
<clbl:labelList xmlns:clbl="http://schemas.microsoft.com/office/2020/mipLabelMetadata">
  <clbl:label id="{e6c818a6-e1a0-4a6e-a969-20d857c5dc62}" enabled="1" method="Privileged" siteId="{90c7a20a-f34b-40bf-bc48-b9253b6f5d20}" contentBits="2" removed="0"/>
</clbl:labelList>
</file>

<file path=docProps/app.xml><?xml version="1.0" encoding="utf-8"?>
<Properties xmlns="http://schemas.openxmlformats.org/officeDocument/2006/extended-properties" xmlns:vt="http://schemas.openxmlformats.org/officeDocument/2006/docPropsVTypes">
  <TotalTime>27525</TotalTime>
  <Words>1595</Words>
  <Application>Microsoft Office PowerPoint</Application>
  <PresentationFormat>On-screen Show (16:9)</PresentationFormat>
  <Paragraphs>229</Paragraphs>
  <Slides>10</Slides>
  <Notes>9</Notes>
  <HiddenSlides>1</HiddenSlides>
  <MMClips>0</MMClips>
  <ScaleCrop>false</ScaleCrop>
  <HeadingPairs>
    <vt:vector size="6" baseType="variant">
      <vt:variant>
        <vt:lpstr>Fonts Used</vt:lpstr>
      </vt:variant>
      <vt:variant>
        <vt:i4>15</vt:i4>
      </vt:variant>
      <vt:variant>
        <vt:lpstr>Theme</vt:lpstr>
      </vt:variant>
      <vt:variant>
        <vt:i4>10</vt:i4>
      </vt:variant>
      <vt:variant>
        <vt:lpstr>Slide Titles</vt:lpstr>
      </vt:variant>
      <vt:variant>
        <vt:i4>10</vt:i4>
      </vt:variant>
    </vt:vector>
  </HeadingPairs>
  <TitlesOfParts>
    <vt:vector size="35" baseType="lpstr">
      <vt:lpstr>Arial</vt:lpstr>
      <vt:lpstr>ArialMT</vt:lpstr>
      <vt:lpstr>Calibri</vt:lpstr>
      <vt:lpstr>Chrono</vt:lpstr>
      <vt:lpstr>Helvetica</vt:lpstr>
      <vt:lpstr>Helvetica 55 Roman</vt:lpstr>
      <vt:lpstr>Helvetica 75</vt:lpstr>
      <vt:lpstr>Helvetica 75 Bold</vt:lpstr>
      <vt:lpstr>Inter</vt:lpstr>
      <vt:lpstr>Roboto-Bold</vt:lpstr>
      <vt:lpstr>Roboto-Medium</vt:lpstr>
      <vt:lpstr>Roboto-Regular</vt:lpstr>
      <vt:lpstr>Slack-Lato</vt:lpstr>
      <vt:lpstr>Söhne</vt:lpstr>
      <vt:lpstr>Wingdings</vt:lpstr>
      <vt:lpstr>ORA_OBS_template_external-Ellen</vt:lpstr>
      <vt:lpstr>1_ORA_OBS_template_external-Ellen</vt:lpstr>
      <vt:lpstr>3_blank</vt:lpstr>
      <vt:lpstr>2_ORA_OBS_template_external-Ellen</vt:lpstr>
      <vt:lpstr>34_blank</vt:lpstr>
      <vt:lpstr>19_blank</vt:lpstr>
      <vt:lpstr>20_blank</vt:lpstr>
      <vt:lpstr>ORA_OBS_template_external</vt:lpstr>
      <vt:lpstr>1_ORA_OBS_template_external</vt:lpstr>
      <vt:lpstr>2_offre-commerciale</vt:lpstr>
      <vt:lpstr>PowerPoint Presentation</vt:lpstr>
      <vt:lpstr>Project Description: climate enthusiasts </vt:lpstr>
      <vt:lpstr>Project Description: dashboard ideas 1/</vt:lpstr>
      <vt:lpstr>Project Description: dashboard ideas 1/3</vt:lpstr>
      <vt:lpstr>Project Description: dashboard ideas 2/3</vt:lpstr>
      <vt:lpstr>Project Description: dashboard ideas 3/3</vt:lpstr>
      <vt:lpstr>Project Description: climate enthusiasts </vt:lpstr>
      <vt:lpstr>Project Description: charts ideas</vt:lpstr>
      <vt:lpstr>Specific Requirements</vt:lpstr>
      <vt:lpstr>PowerPoint Presentation</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Monroe</dc:creator>
  <cp:lastModifiedBy>BELHAJ Noureddine OBS/S AME</cp:lastModifiedBy>
  <cp:revision>240</cp:revision>
  <cp:lastPrinted>2020-01-17T19:46:16Z</cp:lastPrinted>
  <dcterms:created xsi:type="dcterms:W3CDTF">2019-11-18T17:49:22Z</dcterms:created>
  <dcterms:modified xsi:type="dcterms:W3CDTF">2023-06-17T01:13:11Z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1abe28f6-4eb5-42e6-bbff-1356c852cf7b</vt:lpwstr>
  </property>
  <property fmtid="{D5CDD505-2E9C-101B-9397-08002B2CF9AE}" pid="3" name="Jive_LatestUserAccountName">
    <vt:lpwstr>michael.burrell@orange.com</vt:lpwstr>
  </property>
  <property fmtid="{D5CDD505-2E9C-101B-9397-08002B2CF9AE}" pid="4" name="Offisync_UpdateToken">
    <vt:lpwstr>6</vt:lpwstr>
  </property>
  <property fmtid="{D5CDD505-2E9C-101B-9397-08002B2CF9AE}" pid="5" name="Jive_VersionGuid">
    <vt:lpwstr>d587d0ed-ce8e-4026-bc0d-9ac4ebf8f935</vt:lpwstr>
  </property>
  <property fmtid="{D5CDD505-2E9C-101B-9397-08002B2CF9AE}" pid="6" name="Offisync_ProviderInitializationData">
    <vt:lpwstr>https://plazza.orange.com/</vt:lpwstr>
  </property>
  <property fmtid="{D5CDD505-2E9C-101B-9397-08002B2CF9AE}" pid="7" name="Offisync_UniqueId">
    <vt:lpwstr>2195443</vt:lpwstr>
  </property>
  <property fmtid="{D5CDD505-2E9C-101B-9397-08002B2CF9AE}" pid="8" name="Jive_PrevVersionNumber">
    <vt:lpwstr>5</vt:lpwstr>
  </property>
  <property fmtid="{D5CDD505-2E9C-101B-9397-08002B2CF9AE}" pid="9" name="Jive_VersionGuid_v2.5">
    <vt:lpwstr>644c18ec0eae4b4795e7cccd97db681f</vt:lpwstr>
  </property>
  <property fmtid="{D5CDD505-2E9C-101B-9397-08002B2CF9AE}" pid="10" name="Jive_LatestFileFullName">
    <vt:lpwstr>406bcde6f0f2fb798b06b54b47eb44e8</vt:lpwstr>
  </property>
  <property fmtid="{D5CDD505-2E9C-101B-9397-08002B2CF9AE}" pid="11" name="Jive_ModifiedButNotPublished">
    <vt:lpwstr>False</vt:lpwstr>
  </property>
  <property fmtid="{D5CDD505-2E9C-101B-9397-08002B2CF9AE}" pid="12" name="MSIP_Label_e6c818a6-e1a0-4a6e-a969-20d857c5dc62_Enabled">
    <vt:lpwstr>true</vt:lpwstr>
  </property>
  <property fmtid="{D5CDD505-2E9C-101B-9397-08002B2CF9AE}" pid="13" name="MSIP_Label_e6c818a6-e1a0-4a6e-a969-20d857c5dc62_SetDate">
    <vt:lpwstr>2022-12-09T20:43:59Z</vt:lpwstr>
  </property>
  <property fmtid="{D5CDD505-2E9C-101B-9397-08002B2CF9AE}" pid="14" name="MSIP_Label_e6c818a6-e1a0-4a6e-a969-20d857c5dc62_Method">
    <vt:lpwstr>Privileged</vt:lpwstr>
  </property>
  <property fmtid="{D5CDD505-2E9C-101B-9397-08002B2CF9AE}" pid="15" name="MSIP_Label_e6c818a6-e1a0-4a6e-a969-20d857c5dc62_Name">
    <vt:lpwstr>Orange_restricted_internal.2</vt:lpwstr>
  </property>
  <property fmtid="{D5CDD505-2E9C-101B-9397-08002B2CF9AE}" pid="16" name="MSIP_Label_e6c818a6-e1a0-4a6e-a969-20d857c5dc62_SiteId">
    <vt:lpwstr>90c7a20a-f34b-40bf-bc48-b9253b6f5d20</vt:lpwstr>
  </property>
  <property fmtid="{D5CDD505-2E9C-101B-9397-08002B2CF9AE}" pid="17" name="MSIP_Label_e6c818a6-e1a0-4a6e-a969-20d857c5dc62_ActionId">
    <vt:lpwstr>481630fb-df02-4501-87c0-83c0fd4637a5</vt:lpwstr>
  </property>
  <property fmtid="{D5CDD505-2E9C-101B-9397-08002B2CF9AE}" pid="18" name="MSIP_Label_e6c818a6-e1a0-4a6e-a969-20d857c5dc62_ContentBits">
    <vt:lpwstr>2</vt:lpwstr>
  </property>
  <property fmtid="{D5CDD505-2E9C-101B-9397-08002B2CF9AE}" pid="19" name="ClassificationContentMarkingFooterLocations">
    <vt:lpwstr>ORA_OBS_template_external-Ellen:4\1_ORA_OBS_template_external-Ellen:4\3_blank:2\2_ORA_OBS_template_external-Ellen:4\34_blank:2\19_blank:2\20_blank:2\ORA_OBS_template_external:4\1_ORA_OBS_template_external:4\2_offre-commerciale:2</vt:lpwstr>
  </property>
  <property fmtid="{D5CDD505-2E9C-101B-9397-08002B2CF9AE}" pid="20" name="ClassificationContentMarkingFooterText">
    <vt:lpwstr>Orange Restricted</vt:lpwstr>
  </property>
</Properties>
</file>