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handoutMasterIdLst>
    <p:handoutMasterId r:id="rId29"/>
  </p:handoutMasterIdLst>
  <p:sldIdLst>
    <p:sldId id="256" r:id="rId5"/>
    <p:sldId id="276" r:id="rId6"/>
    <p:sldId id="279" r:id="rId7"/>
    <p:sldId id="291" r:id="rId8"/>
    <p:sldId id="300" r:id="rId9"/>
    <p:sldId id="301" r:id="rId10"/>
    <p:sldId id="302" r:id="rId11"/>
    <p:sldId id="303" r:id="rId12"/>
    <p:sldId id="305" r:id="rId13"/>
    <p:sldId id="304" r:id="rId14"/>
    <p:sldId id="307" r:id="rId15"/>
    <p:sldId id="297" r:id="rId16"/>
    <p:sldId id="298" r:id="rId17"/>
    <p:sldId id="295" r:id="rId18"/>
    <p:sldId id="296" r:id="rId19"/>
    <p:sldId id="299" r:id="rId20"/>
    <p:sldId id="283" r:id="rId21"/>
    <p:sldId id="292" r:id="rId22"/>
    <p:sldId id="308" r:id="rId23"/>
    <p:sldId id="310" r:id="rId24"/>
    <p:sldId id="293" r:id="rId25"/>
    <p:sldId id="294" r:id="rId26"/>
    <p:sldId id="31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8E2C"/>
    <a:srgbClr val="76B7B1"/>
    <a:srgbClr val="E5CE6F"/>
    <a:srgbClr val="E9BEDA"/>
    <a:srgbClr val="E4CC70"/>
    <a:srgbClr val="EAB9D9"/>
    <a:srgbClr val="34608D"/>
    <a:srgbClr val="8FB102"/>
    <a:srgbClr val="4E79A6"/>
    <a:srgbClr val="79AB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varScale="1">
        <p:scale>
          <a:sx n="87" d="100"/>
          <a:sy n="87" d="100"/>
        </p:scale>
        <p:origin x="528" y="67"/>
      </p:cViewPr>
      <p:guideLst>
        <p:guide orient="horz" pos="2328"/>
        <p:guide pos="3864"/>
        <p:guide pos="7512"/>
        <p:guide pos="144"/>
        <p:guide orient="horz" pos="624"/>
        <p:guide orient="horz" pos="4056"/>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y Awadalla" userId="b917dc23257d87ad" providerId="LiveId" clId="{BD31611F-C296-4E6A-962E-4D257712CD75}"/>
    <pc:docChg chg="delSld">
      <pc:chgData name="Hany Awadalla" userId="b917dc23257d87ad" providerId="LiveId" clId="{BD31611F-C296-4E6A-962E-4D257712CD75}" dt="2021-03-28T13:27:16.356" v="1" actId="47"/>
      <pc:docMkLst>
        <pc:docMk/>
      </pc:docMkLst>
      <pc:sldChg chg="del">
        <pc:chgData name="Hany Awadalla" userId="b917dc23257d87ad" providerId="LiveId" clId="{BD31611F-C296-4E6A-962E-4D257712CD75}" dt="2021-03-28T13:27:14.013" v="0" actId="47"/>
        <pc:sldMkLst>
          <pc:docMk/>
          <pc:sldMk cId="822569134" sldId="277"/>
        </pc:sldMkLst>
      </pc:sldChg>
      <pc:sldChg chg="del">
        <pc:chgData name="Hany Awadalla" userId="b917dc23257d87ad" providerId="LiveId" clId="{BD31611F-C296-4E6A-962E-4D257712CD75}" dt="2021-03-28T13:27:16.356" v="1" actId="47"/>
        <pc:sldMkLst>
          <pc:docMk/>
          <pc:sldMk cId="843768125" sldId="278"/>
        </pc:sldMkLst>
      </pc:sldChg>
    </pc:docChg>
  </pc:docChgLst>
  <pc:docChgLst>
    <pc:chgData name="Hany Awadalla" userId="b917dc23257d87ad" providerId="LiveId" clId="{F37D2DA2-32FF-498E-9EE6-CB1C11DDDC74}"/>
    <pc:docChg chg="custSel delSld modSld sldOrd">
      <pc:chgData name="Hany Awadalla" userId="b917dc23257d87ad" providerId="LiveId" clId="{F37D2DA2-32FF-498E-9EE6-CB1C11DDDC74}" dt="2021-03-17T10:38:36.168" v="125" actId="20577"/>
      <pc:docMkLst>
        <pc:docMk/>
      </pc:docMkLst>
      <pc:sldChg chg="modSp mod">
        <pc:chgData name="Hany Awadalla" userId="b917dc23257d87ad" providerId="LiveId" clId="{F37D2DA2-32FF-498E-9EE6-CB1C11DDDC74}" dt="2021-03-17T10:38:36.168" v="125" actId="20577"/>
        <pc:sldMkLst>
          <pc:docMk/>
          <pc:sldMk cId="2387849042" sldId="256"/>
        </pc:sldMkLst>
        <pc:spChg chg="mod">
          <ac:chgData name="Hany Awadalla" userId="b917dc23257d87ad" providerId="LiveId" clId="{F37D2DA2-32FF-498E-9EE6-CB1C11DDDC74}" dt="2021-03-17T10:38:36.168" v="125" actId="20577"/>
          <ac:spMkLst>
            <pc:docMk/>
            <pc:sldMk cId="2387849042" sldId="256"/>
            <ac:spMk id="2" creationId="{C4300AEF-1595-4419-801B-6E36A33BB8CF}"/>
          </ac:spMkLst>
        </pc:spChg>
      </pc:sldChg>
      <pc:sldChg chg="delSp modSp mod ord">
        <pc:chgData name="Hany Awadalla" userId="b917dc23257d87ad" providerId="LiveId" clId="{F37D2DA2-32FF-498E-9EE6-CB1C11DDDC74}" dt="2021-03-17T10:31:17.625" v="114" actId="478"/>
        <pc:sldMkLst>
          <pc:docMk/>
          <pc:sldMk cId="727364193" sldId="283"/>
        </pc:sldMkLst>
        <pc:spChg chg="mod">
          <ac:chgData name="Hany Awadalla" userId="b917dc23257d87ad" providerId="LiveId" clId="{F37D2DA2-32FF-498E-9EE6-CB1C11DDDC74}" dt="2021-03-17T10:30:20.942" v="69" actId="20577"/>
          <ac:spMkLst>
            <pc:docMk/>
            <pc:sldMk cId="727364193" sldId="283"/>
            <ac:spMk id="2" creationId="{3C1CAF08-13B9-48BA-A271-8CE5B568A664}"/>
          </ac:spMkLst>
        </pc:spChg>
        <pc:spChg chg="mod">
          <ac:chgData name="Hany Awadalla" userId="b917dc23257d87ad" providerId="LiveId" clId="{F37D2DA2-32FF-498E-9EE6-CB1C11DDDC74}" dt="2021-03-17T10:29:31.378" v="40" actId="20577"/>
          <ac:spMkLst>
            <pc:docMk/>
            <pc:sldMk cId="727364193" sldId="283"/>
            <ac:spMk id="11" creationId="{4E3F5479-058B-4FA8-92E9-18CAB8CDC5C5}"/>
          </ac:spMkLst>
        </pc:spChg>
        <pc:spChg chg="mod">
          <ac:chgData name="Hany Awadalla" userId="b917dc23257d87ad" providerId="LiveId" clId="{F37D2DA2-32FF-498E-9EE6-CB1C11DDDC74}" dt="2021-03-17T10:30:46.461" v="91" actId="313"/>
          <ac:spMkLst>
            <pc:docMk/>
            <pc:sldMk cId="727364193" sldId="283"/>
            <ac:spMk id="26" creationId="{D1B1E083-D07C-4934-9782-F7CCA3539ACF}"/>
          </ac:spMkLst>
        </pc:spChg>
        <pc:spChg chg="del">
          <ac:chgData name="Hany Awadalla" userId="b917dc23257d87ad" providerId="LiveId" clId="{F37D2DA2-32FF-498E-9EE6-CB1C11DDDC74}" dt="2021-03-17T10:29:46.456" v="43" actId="478"/>
          <ac:spMkLst>
            <pc:docMk/>
            <pc:sldMk cId="727364193" sldId="283"/>
            <ac:spMk id="27" creationId="{EBD06280-71F4-4832-A31C-772537FAE929}"/>
          </ac:spMkLst>
        </pc:spChg>
        <pc:spChg chg="del mod">
          <ac:chgData name="Hany Awadalla" userId="b917dc23257d87ad" providerId="LiveId" clId="{F37D2DA2-32FF-498E-9EE6-CB1C11DDDC74}" dt="2021-03-17T10:29:44.225" v="42" actId="478"/>
          <ac:spMkLst>
            <pc:docMk/>
            <pc:sldMk cId="727364193" sldId="283"/>
            <ac:spMk id="28" creationId="{C917D965-B5BB-41DC-BB5E-C27AF802DD50}"/>
          </ac:spMkLst>
        </pc:spChg>
        <pc:spChg chg="del">
          <ac:chgData name="Hany Awadalla" userId="b917dc23257d87ad" providerId="LiveId" clId="{F37D2DA2-32FF-498E-9EE6-CB1C11DDDC74}" dt="2021-03-17T10:31:17.625" v="114" actId="478"/>
          <ac:spMkLst>
            <pc:docMk/>
            <pc:sldMk cId="727364193" sldId="283"/>
            <ac:spMk id="42" creationId="{6E783ACB-62DF-4DA3-9240-822BAEA78497}"/>
          </ac:spMkLst>
        </pc:spChg>
        <pc:spChg chg="mod">
          <ac:chgData name="Hany Awadalla" userId="b917dc23257d87ad" providerId="LiveId" clId="{F37D2DA2-32FF-498E-9EE6-CB1C11DDDC74}" dt="2021-03-17T10:31:00.102" v="100" actId="20577"/>
          <ac:spMkLst>
            <pc:docMk/>
            <pc:sldMk cId="727364193" sldId="283"/>
            <ac:spMk id="43" creationId="{6173DD7D-A9F5-4D7E-A942-64AE3F48B264}"/>
          </ac:spMkLst>
        </pc:spChg>
        <pc:spChg chg="mod">
          <ac:chgData name="Hany Awadalla" userId="b917dc23257d87ad" providerId="LiveId" clId="{F37D2DA2-32FF-498E-9EE6-CB1C11DDDC74}" dt="2021-03-17T10:30:54.344" v="97" actId="20577"/>
          <ac:spMkLst>
            <pc:docMk/>
            <pc:sldMk cId="727364193" sldId="283"/>
            <ac:spMk id="44" creationId="{95967C4C-72D9-469E-BB08-F31A36FBD11D}"/>
          </ac:spMkLst>
        </pc:spChg>
        <pc:spChg chg="mod">
          <ac:chgData name="Hany Awadalla" userId="b917dc23257d87ad" providerId="LiveId" clId="{F37D2DA2-32FF-498E-9EE6-CB1C11DDDC74}" dt="2021-03-17T10:31:09.436" v="112" actId="20577"/>
          <ac:spMkLst>
            <pc:docMk/>
            <pc:sldMk cId="727364193" sldId="283"/>
            <ac:spMk id="45" creationId="{A2A2A928-93BB-46FE-9683-5A5BAADF87B3}"/>
          </ac:spMkLst>
        </pc:spChg>
        <pc:spChg chg="del">
          <ac:chgData name="Hany Awadalla" userId="b917dc23257d87ad" providerId="LiveId" clId="{F37D2DA2-32FF-498E-9EE6-CB1C11DDDC74}" dt="2021-03-17T10:31:14.323" v="113" actId="478"/>
          <ac:spMkLst>
            <pc:docMk/>
            <pc:sldMk cId="727364193" sldId="283"/>
            <ac:spMk id="46" creationId="{D84D1B01-F5DB-4D77-80D5-5CACEA0F7047}"/>
          </ac:spMkLst>
        </pc:spChg>
        <pc:cxnChg chg="del">
          <ac:chgData name="Hany Awadalla" userId="b917dc23257d87ad" providerId="LiveId" clId="{F37D2DA2-32FF-498E-9EE6-CB1C11DDDC74}" dt="2021-03-17T10:29:52.046" v="44" actId="478"/>
          <ac:cxnSpMkLst>
            <pc:docMk/>
            <pc:sldMk cId="727364193" sldId="283"/>
            <ac:cxnSpMk id="9" creationId="{8CBC1BB2-55FC-4E8F-A171-32FAA820D2B7}"/>
          </ac:cxnSpMkLst>
        </pc:cxnChg>
      </pc:sldChg>
      <pc:sldChg chg="del">
        <pc:chgData name="Hany Awadalla" userId="b917dc23257d87ad" providerId="LiveId" clId="{F37D2DA2-32FF-498E-9EE6-CB1C11DDDC74}" dt="2021-03-17T10:28:28.402" v="17" actId="47"/>
        <pc:sldMkLst>
          <pc:docMk/>
          <pc:sldMk cId="1923038163" sldId="285"/>
        </pc:sldMkLst>
      </pc:sldChg>
      <pc:sldChg chg="del">
        <pc:chgData name="Hany Awadalla" userId="b917dc23257d87ad" providerId="LiveId" clId="{F37D2DA2-32FF-498E-9EE6-CB1C11DDDC74}" dt="2021-03-17T10:28:23.807" v="16" actId="47"/>
        <pc:sldMkLst>
          <pc:docMk/>
          <pc:sldMk cId="2275478364" sldId="287"/>
        </pc:sldMkLst>
      </pc:sldChg>
      <pc:sldChg chg="modSp mod">
        <pc:chgData name="Hany Awadalla" userId="b917dc23257d87ad" providerId="LiveId" clId="{F37D2DA2-32FF-498E-9EE6-CB1C11DDDC74}" dt="2021-03-17T10:27:31.844" v="15" actId="1076"/>
        <pc:sldMkLst>
          <pc:docMk/>
          <pc:sldMk cId="2938207851" sldId="294"/>
        </pc:sldMkLst>
        <pc:spChg chg="mod">
          <ac:chgData name="Hany Awadalla" userId="b917dc23257d87ad" providerId="LiveId" clId="{F37D2DA2-32FF-498E-9EE6-CB1C11DDDC74}" dt="2021-03-17T10:27:31.844" v="15" actId="1076"/>
          <ac:spMkLst>
            <pc:docMk/>
            <pc:sldMk cId="2938207851" sldId="294"/>
            <ac:spMk id="45" creationId="{69F7E025-DDEC-4748-AAE9-9FA2A4BF1E49}"/>
          </ac:spMkLst>
        </pc:spChg>
      </pc:sldChg>
    </pc:docChg>
  </pc:docChgLst>
  <pc:docChgLst>
    <pc:chgData name="Hany Awadalla" userId="b917dc23257d87ad" providerId="LiveId" clId="{9133703F-AC82-43C1-BC4C-1390798AD731}"/>
    <pc:docChg chg="undo redo custSel addSld delSld modSld sldOrd">
      <pc:chgData name="Hany Awadalla" userId="b917dc23257d87ad" providerId="LiveId" clId="{9133703F-AC82-43C1-BC4C-1390798AD731}" dt="2021-03-23T09:29:49.967" v="2494" actId="255"/>
      <pc:docMkLst>
        <pc:docMk/>
      </pc:docMkLst>
      <pc:sldChg chg="addSp delSp modSp mod">
        <pc:chgData name="Hany Awadalla" userId="b917dc23257d87ad" providerId="LiveId" clId="{9133703F-AC82-43C1-BC4C-1390798AD731}" dt="2021-03-23T09:22:14.543" v="2340" actId="1035"/>
        <pc:sldMkLst>
          <pc:docMk/>
          <pc:sldMk cId="1212140928" sldId="279"/>
        </pc:sldMkLst>
        <pc:spChg chg="mod ord">
          <ac:chgData name="Hany Awadalla" userId="b917dc23257d87ad" providerId="LiveId" clId="{9133703F-AC82-43C1-BC4C-1390798AD731}" dt="2021-03-23T09:14:19.163" v="2222" actId="1076"/>
          <ac:spMkLst>
            <pc:docMk/>
            <pc:sldMk cId="1212140928" sldId="279"/>
            <ac:spMk id="11" creationId="{4E3F5479-058B-4FA8-92E9-18CAB8CDC5C5}"/>
          </ac:spMkLst>
        </pc:spChg>
        <pc:spChg chg="add del mod">
          <ac:chgData name="Hany Awadalla" userId="b917dc23257d87ad" providerId="LiveId" clId="{9133703F-AC82-43C1-BC4C-1390798AD731}" dt="2021-03-23T09:21:59.435" v="2319" actId="1036"/>
          <ac:spMkLst>
            <pc:docMk/>
            <pc:sldMk cId="1212140928" sldId="279"/>
            <ac:spMk id="22" creationId="{52E2B95D-0E11-4474-9E64-E0A76BA4F299}"/>
          </ac:spMkLst>
        </pc:spChg>
        <pc:spChg chg="add del mod">
          <ac:chgData name="Hany Awadalla" userId="b917dc23257d87ad" providerId="LiveId" clId="{9133703F-AC82-43C1-BC4C-1390798AD731}" dt="2021-03-23T09:00:42.122" v="2012"/>
          <ac:spMkLst>
            <pc:docMk/>
            <pc:sldMk cId="1212140928" sldId="279"/>
            <ac:spMk id="23" creationId="{BEB3341E-3A11-48B2-893B-16EE718D49A6}"/>
          </ac:spMkLst>
        </pc:spChg>
        <pc:spChg chg="add del mod">
          <ac:chgData name="Hany Awadalla" userId="b917dc23257d87ad" providerId="LiveId" clId="{9133703F-AC82-43C1-BC4C-1390798AD731}" dt="2021-03-23T09:01:40.985" v="2033"/>
          <ac:spMkLst>
            <pc:docMk/>
            <pc:sldMk cId="1212140928" sldId="279"/>
            <ac:spMk id="24" creationId="{FFD2EBE3-3AF1-4E47-A11E-93A7C4797F8E}"/>
          </ac:spMkLst>
        </pc:spChg>
        <pc:spChg chg="add mod">
          <ac:chgData name="Hany Awadalla" userId="b917dc23257d87ad" providerId="LiveId" clId="{9133703F-AC82-43C1-BC4C-1390798AD731}" dt="2021-03-23T09:21:59.435" v="2319" actId="1036"/>
          <ac:spMkLst>
            <pc:docMk/>
            <pc:sldMk cId="1212140928" sldId="279"/>
            <ac:spMk id="25" creationId="{53F64CFE-16A2-4D27-97E8-DD35076BB33E}"/>
          </ac:spMkLst>
        </pc:spChg>
        <pc:spChg chg="add mod">
          <ac:chgData name="Hany Awadalla" userId="b917dc23257d87ad" providerId="LiveId" clId="{9133703F-AC82-43C1-BC4C-1390798AD731}" dt="2021-03-23T09:21:59.435" v="2319" actId="1036"/>
          <ac:spMkLst>
            <pc:docMk/>
            <pc:sldMk cId="1212140928" sldId="279"/>
            <ac:spMk id="26" creationId="{D2FB8DB8-2D88-4F46-855C-55EE762DFACE}"/>
          </ac:spMkLst>
        </pc:spChg>
        <pc:spChg chg="add mod ord">
          <ac:chgData name="Hany Awadalla" userId="b917dc23257d87ad" providerId="LiveId" clId="{9133703F-AC82-43C1-BC4C-1390798AD731}" dt="2021-03-23T09:21:59.435" v="2319" actId="1036"/>
          <ac:spMkLst>
            <pc:docMk/>
            <pc:sldMk cId="1212140928" sldId="279"/>
            <ac:spMk id="27" creationId="{81B05BF8-7B06-48A3-83C4-77088915AE69}"/>
          </ac:spMkLst>
        </pc:spChg>
        <pc:spChg chg="add mod">
          <ac:chgData name="Hany Awadalla" userId="b917dc23257d87ad" providerId="LiveId" clId="{9133703F-AC82-43C1-BC4C-1390798AD731}" dt="2021-03-23T09:21:59.435" v="2319" actId="1036"/>
          <ac:spMkLst>
            <pc:docMk/>
            <pc:sldMk cId="1212140928" sldId="279"/>
            <ac:spMk id="28" creationId="{0F842F0F-501F-4DD4-9989-1A37E11E8873}"/>
          </ac:spMkLst>
        </pc:spChg>
        <pc:spChg chg="add mod">
          <ac:chgData name="Hany Awadalla" userId="b917dc23257d87ad" providerId="LiveId" clId="{9133703F-AC82-43C1-BC4C-1390798AD731}" dt="2021-03-23T09:13:38.062" v="2216" actId="571"/>
          <ac:spMkLst>
            <pc:docMk/>
            <pc:sldMk cId="1212140928" sldId="279"/>
            <ac:spMk id="32" creationId="{58052F3C-8F9B-43E2-9C66-3929F8774019}"/>
          </ac:spMkLst>
        </pc:spChg>
        <pc:spChg chg="add mod">
          <ac:chgData name="Hany Awadalla" userId="b917dc23257d87ad" providerId="LiveId" clId="{9133703F-AC82-43C1-BC4C-1390798AD731}" dt="2021-03-23T09:13:38.062" v="2216" actId="571"/>
          <ac:spMkLst>
            <pc:docMk/>
            <pc:sldMk cId="1212140928" sldId="279"/>
            <ac:spMk id="33" creationId="{4CEAB8F0-C222-4462-814C-259D961F538F}"/>
          </ac:spMkLst>
        </pc:spChg>
        <pc:spChg chg="add mod">
          <ac:chgData name="Hany Awadalla" userId="b917dc23257d87ad" providerId="LiveId" clId="{9133703F-AC82-43C1-BC4C-1390798AD731}" dt="2021-03-23T09:13:38.062" v="2216" actId="571"/>
          <ac:spMkLst>
            <pc:docMk/>
            <pc:sldMk cId="1212140928" sldId="279"/>
            <ac:spMk id="34" creationId="{D3206E75-0A19-410F-B780-BF0FDCC50F4E}"/>
          </ac:spMkLst>
        </pc:spChg>
        <pc:spChg chg="add del mod">
          <ac:chgData name="Hany Awadalla" userId="b917dc23257d87ad" providerId="LiveId" clId="{9133703F-AC82-43C1-BC4C-1390798AD731}" dt="2021-03-23T09:13:38.062" v="2216" actId="571"/>
          <ac:spMkLst>
            <pc:docMk/>
            <pc:sldMk cId="1212140928" sldId="279"/>
            <ac:spMk id="35" creationId="{9540FE7F-2B27-43DC-854D-183F81BA9515}"/>
          </ac:spMkLst>
        </pc:spChg>
        <pc:spChg chg="add mod">
          <ac:chgData name="Hany Awadalla" userId="b917dc23257d87ad" providerId="LiveId" clId="{9133703F-AC82-43C1-BC4C-1390798AD731}" dt="2021-03-23T09:13:38.062" v="2216" actId="571"/>
          <ac:spMkLst>
            <pc:docMk/>
            <pc:sldMk cId="1212140928" sldId="279"/>
            <ac:spMk id="36" creationId="{2D6C7678-E5B8-400D-A518-9B7F7FC453A4}"/>
          </ac:spMkLst>
        </pc:spChg>
        <pc:spChg chg="add mod">
          <ac:chgData name="Hany Awadalla" userId="b917dc23257d87ad" providerId="LiveId" clId="{9133703F-AC82-43C1-BC4C-1390798AD731}" dt="2021-03-23T09:14:27.080" v="2224" actId="571"/>
          <ac:spMkLst>
            <pc:docMk/>
            <pc:sldMk cId="1212140928" sldId="279"/>
            <ac:spMk id="38" creationId="{DD9B067F-37C6-4124-9CE0-F8A1207ADC3D}"/>
          </ac:spMkLst>
        </pc:spChg>
        <pc:spChg chg="add mod">
          <ac:chgData name="Hany Awadalla" userId="b917dc23257d87ad" providerId="LiveId" clId="{9133703F-AC82-43C1-BC4C-1390798AD731}" dt="2021-03-23T09:14:27.080" v="2224" actId="571"/>
          <ac:spMkLst>
            <pc:docMk/>
            <pc:sldMk cId="1212140928" sldId="279"/>
            <ac:spMk id="39" creationId="{49612E2F-C63D-4570-9232-65D9BACFF5CD}"/>
          </ac:spMkLst>
        </pc:spChg>
        <pc:spChg chg="add mod">
          <ac:chgData name="Hany Awadalla" userId="b917dc23257d87ad" providerId="LiveId" clId="{9133703F-AC82-43C1-BC4C-1390798AD731}" dt="2021-03-23T09:14:27.080" v="2224" actId="571"/>
          <ac:spMkLst>
            <pc:docMk/>
            <pc:sldMk cId="1212140928" sldId="279"/>
            <ac:spMk id="41" creationId="{DE96EBB8-C886-4D65-98CE-C7C4A1BF8448}"/>
          </ac:spMkLst>
        </pc:spChg>
        <pc:spChg chg="add mod">
          <ac:chgData name="Hany Awadalla" userId="b917dc23257d87ad" providerId="LiveId" clId="{9133703F-AC82-43C1-BC4C-1390798AD731}" dt="2021-03-23T09:14:27.080" v="2224" actId="571"/>
          <ac:spMkLst>
            <pc:docMk/>
            <pc:sldMk cId="1212140928" sldId="279"/>
            <ac:spMk id="42" creationId="{EBC30E19-AECB-45E4-AFF0-007810B881B7}"/>
          </ac:spMkLst>
        </pc:spChg>
        <pc:spChg chg="mod">
          <ac:chgData name="Hany Awadalla" userId="b917dc23257d87ad" providerId="LiveId" clId="{9133703F-AC82-43C1-BC4C-1390798AD731}" dt="2021-03-23T09:21:02.700" v="2311" actId="207"/>
          <ac:spMkLst>
            <pc:docMk/>
            <pc:sldMk cId="1212140928" sldId="279"/>
            <ac:spMk id="44" creationId="{71E47AC8-8358-4724-91F8-0D1B21FC5F47}"/>
          </ac:spMkLst>
        </pc:spChg>
        <pc:spChg chg="mod">
          <ac:chgData name="Hany Awadalla" userId="b917dc23257d87ad" providerId="LiveId" clId="{9133703F-AC82-43C1-BC4C-1390798AD731}" dt="2021-03-23T09:21:08.495" v="2312" actId="207"/>
          <ac:spMkLst>
            <pc:docMk/>
            <pc:sldMk cId="1212140928" sldId="279"/>
            <ac:spMk id="45" creationId="{69F7E025-DDEC-4748-AAE9-9FA2A4BF1E49}"/>
          </ac:spMkLst>
        </pc:spChg>
        <pc:spChg chg="mod">
          <ac:chgData name="Hany Awadalla" userId="b917dc23257d87ad" providerId="LiveId" clId="{9133703F-AC82-43C1-BC4C-1390798AD731}" dt="2021-03-23T09:21:31.945" v="2313" actId="207"/>
          <ac:spMkLst>
            <pc:docMk/>
            <pc:sldMk cId="1212140928" sldId="279"/>
            <ac:spMk id="50" creationId="{B164A1DA-19AA-4A0C-9ED2-92A9346B807A}"/>
          </ac:spMkLst>
        </pc:spChg>
        <pc:spChg chg="mod">
          <ac:chgData name="Hany Awadalla" userId="b917dc23257d87ad" providerId="LiveId" clId="{9133703F-AC82-43C1-BC4C-1390798AD731}" dt="2021-03-23T09:21:40.323" v="2314" actId="207"/>
          <ac:spMkLst>
            <pc:docMk/>
            <pc:sldMk cId="1212140928" sldId="279"/>
            <ac:spMk id="51" creationId="{FA4B18CA-09B5-4584-8D25-60B58EF68413}"/>
          </ac:spMkLst>
        </pc:spChg>
        <pc:spChg chg="add mod">
          <ac:chgData name="Hany Awadalla" userId="b917dc23257d87ad" providerId="LiveId" clId="{9133703F-AC82-43C1-BC4C-1390798AD731}" dt="2021-03-23T09:14:27.080" v="2224" actId="571"/>
          <ac:spMkLst>
            <pc:docMk/>
            <pc:sldMk cId="1212140928" sldId="279"/>
            <ac:spMk id="52" creationId="{78CB20B8-ED69-4E45-A43A-357E2BA1951B}"/>
          </ac:spMkLst>
        </pc:spChg>
        <pc:picChg chg="del mod">
          <ac:chgData name="Hany Awadalla" userId="b917dc23257d87ad" providerId="LiveId" clId="{9133703F-AC82-43C1-BC4C-1390798AD731}" dt="2021-03-23T09:03:33.494" v="2065" actId="478"/>
          <ac:picMkLst>
            <pc:docMk/>
            <pc:sldMk cId="1212140928" sldId="279"/>
            <ac:picMk id="3" creationId="{8A6930A0-5624-439B-B60D-489FC881885E}"/>
          </ac:picMkLst>
        </pc:picChg>
        <pc:picChg chg="add del mod">
          <ac:chgData name="Hany Awadalla" userId="b917dc23257d87ad" providerId="LiveId" clId="{9133703F-AC82-43C1-BC4C-1390798AD731}" dt="2021-03-23T09:00:11.024" v="2004" actId="478"/>
          <ac:picMkLst>
            <pc:docMk/>
            <pc:sldMk cId="1212140928" sldId="279"/>
            <ac:picMk id="5" creationId="{3CF01E2D-D94F-4889-99F1-602B21F4C96A}"/>
          </ac:picMkLst>
        </pc:picChg>
        <pc:picChg chg="add del mod">
          <ac:chgData name="Hany Awadalla" userId="b917dc23257d87ad" providerId="LiveId" clId="{9133703F-AC82-43C1-BC4C-1390798AD731}" dt="2021-03-23T09:08:09.226" v="2097" actId="478"/>
          <ac:picMkLst>
            <pc:docMk/>
            <pc:sldMk cId="1212140928" sldId="279"/>
            <ac:picMk id="7" creationId="{6EDA4603-569F-4172-A6D8-B99220981E40}"/>
          </ac:picMkLst>
        </pc:picChg>
        <pc:picChg chg="add mod ord">
          <ac:chgData name="Hany Awadalla" userId="b917dc23257d87ad" providerId="LiveId" clId="{9133703F-AC82-43C1-BC4C-1390798AD731}" dt="2021-03-23T09:22:14.543" v="2340" actId="1035"/>
          <ac:picMkLst>
            <pc:docMk/>
            <pc:sldMk cId="1212140928" sldId="279"/>
            <ac:picMk id="10" creationId="{D7A18EC5-75DE-4B6C-98AF-41A7FEB2DB57}"/>
          </ac:picMkLst>
        </pc:picChg>
        <pc:picChg chg="add del mod ord">
          <ac:chgData name="Hany Awadalla" userId="b917dc23257d87ad" providerId="LiveId" clId="{9133703F-AC82-43C1-BC4C-1390798AD731}" dt="2021-03-23T09:13:38.062" v="2216" actId="571"/>
          <ac:picMkLst>
            <pc:docMk/>
            <pc:sldMk cId="1212140928" sldId="279"/>
            <ac:picMk id="31" creationId="{714464A7-DAB0-432E-800E-E7973C8FE137}"/>
          </ac:picMkLst>
        </pc:picChg>
        <pc:picChg chg="add mod">
          <ac:chgData name="Hany Awadalla" userId="b917dc23257d87ad" providerId="LiveId" clId="{9133703F-AC82-43C1-BC4C-1390798AD731}" dt="2021-03-23T09:14:27.080" v="2224" actId="571"/>
          <ac:picMkLst>
            <pc:docMk/>
            <pc:sldMk cId="1212140928" sldId="279"/>
            <ac:picMk id="37" creationId="{0C9BAF85-CD6D-4376-9F7D-0C8EDF2E0A25}"/>
          </ac:picMkLst>
        </pc:picChg>
        <pc:cxnChg chg="mod">
          <ac:chgData name="Hany Awadalla" userId="b917dc23257d87ad" providerId="LiveId" clId="{9133703F-AC82-43C1-BC4C-1390798AD731}" dt="2021-03-23T09:20:04.869" v="2308" actId="1035"/>
          <ac:cxnSpMkLst>
            <pc:docMk/>
            <pc:sldMk cId="1212140928" sldId="279"/>
            <ac:cxnSpMk id="8" creationId="{D0986099-F5F2-4E8B-BE17-81194861A00C}"/>
          </ac:cxnSpMkLst>
        </pc:cxnChg>
        <pc:cxnChg chg="mod">
          <ac:chgData name="Hany Awadalla" userId="b917dc23257d87ad" providerId="LiveId" clId="{9133703F-AC82-43C1-BC4C-1390798AD731}" dt="2021-03-23T09:19:56.846" v="2292" actId="1035"/>
          <ac:cxnSpMkLst>
            <pc:docMk/>
            <pc:sldMk cId="1212140928" sldId="279"/>
            <ac:cxnSpMk id="14" creationId="{83E690F4-843A-47A5-8620-4FB01C0D8E68}"/>
          </ac:cxnSpMkLst>
        </pc:cxnChg>
      </pc:sldChg>
      <pc:sldChg chg="del">
        <pc:chgData name="Hany Awadalla" userId="b917dc23257d87ad" providerId="LiveId" clId="{9133703F-AC82-43C1-BC4C-1390798AD731}" dt="2021-03-22T09:08:36.491" v="300" actId="47"/>
        <pc:sldMkLst>
          <pc:docMk/>
          <pc:sldMk cId="3887579892" sldId="280"/>
        </pc:sldMkLst>
      </pc:sldChg>
      <pc:sldChg chg="del">
        <pc:chgData name="Hany Awadalla" userId="b917dc23257d87ad" providerId="LiveId" clId="{9133703F-AC82-43C1-BC4C-1390798AD731}" dt="2021-03-22T09:08:38.840" v="301" actId="47"/>
        <pc:sldMkLst>
          <pc:docMk/>
          <pc:sldMk cId="875445271" sldId="281"/>
        </pc:sldMkLst>
      </pc:sldChg>
      <pc:sldChg chg="del">
        <pc:chgData name="Hany Awadalla" userId="b917dc23257d87ad" providerId="LiveId" clId="{9133703F-AC82-43C1-BC4C-1390798AD731}" dt="2021-03-22T09:08:43.657" v="302" actId="47"/>
        <pc:sldMkLst>
          <pc:docMk/>
          <pc:sldMk cId="1061713674" sldId="282"/>
        </pc:sldMkLst>
      </pc:sldChg>
      <pc:sldChg chg="addSp delSp modSp mod">
        <pc:chgData name="Hany Awadalla" userId="b917dc23257d87ad" providerId="LiveId" clId="{9133703F-AC82-43C1-BC4C-1390798AD731}" dt="2021-03-22T11:39:48.427" v="2000" actId="108"/>
        <pc:sldMkLst>
          <pc:docMk/>
          <pc:sldMk cId="727364193" sldId="283"/>
        </pc:sldMkLst>
        <pc:spChg chg="mod">
          <ac:chgData name="Hany Awadalla" userId="b917dc23257d87ad" providerId="LiveId" clId="{9133703F-AC82-43C1-BC4C-1390798AD731}" dt="2021-03-22T11:31:11.556" v="1651" actId="207"/>
          <ac:spMkLst>
            <pc:docMk/>
            <pc:sldMk cId="727364193" sldId="283"/>
            <ac:spMk id="2" creationId="{3C1CAF08-13B9-48BA-A271-8CE5B568A664}"/>
          </ac:spMkLst>
        </pc:spChg>
        <pc:spChg chg="mod">
          <ac:chgData name="Hany Awadalla" userId="b917dc23257d87ad" providerId="LiveId" clId="{9133703F-AC82-43C1-BC4C-1390798AD731}" dt="2021-03-22T11:34:55.197" v="1675" actId="1076"/>
          <ac:spMkLst>
            <pc:docMk/>
            <pc:sldMk cId="727364193" sldId="283"/>
            <ac:spMk id="26" creationId="{D1B1E083-D07C-4934-9782-F7CCA3539ACF}"/>
          </ac:spMkLst>
        </pc:spChg>
        <pc:spChg chg="mod">
          <ac:chgData name="Hany Awadalla" userId="b917dc23257d87ad" providerId="LiveId" clId="{9133703F-AC82-43C1-BC4C-1390798AD731}" dt="2021-03-22T11:39:37.754" v="1999" actId="1076"/>
          <ac:spMkLst>
            <pc:docMk/>
            <pc:sldMk cId="727364193" sldId="283"/>
            <ac:spMk id="38" creationId="{5ECF613A-FCF5-4CC5-AA46-DABB088D7230}"/>
          </ac:spMkLst>
        </pc:spChg>
        <pc:spChg chg="mod">
          <ac:chgData name="Hany Awadalla" userId="b917dc23257d87ad" providerId="LiveId" clId="{9133703F-AC82-43C1-BC4C-1390798AD731}" dt="2021-03-22T11:39:48.427" v="2000" actId="108"/>
          <ac:spMkLst>
            <pc:docMk/>
            <pc:sldMk cId="727364193" sldId="283"/>
            <ac:spMk id="40" creationId="{5842CE6B-862D-4B18-B10B-3436A7D24058}"/>
          </ac:spMkLst>
        </pc:spChg>
        <pc:spChg chg="mod">
          <ac:chgData name="Hany Awadalla" userId="b917dc23257d87ad" providerId="LiveId" clId="{9133703F-AC82-43C1-BC4C-1390798AD731}" dt="2021-03-22T11:34:14.681" v="1669" actId="108"/>
          <ac:spMkLst>
            <pc:docMk/>
            <pc:sldMk cId="727364193" sldId="283"/>
            <ac:spMk id="41" creationId="{D130C0AE-B52E-4C65-A461-AD2F7D2362DE}"/>
          </ac:spMkLst>
        </pc:spChg>
        <pc:spChg chg="mod">
          <ac:chgData name="Hany Awadalla" userId="b917dc23257d87ad" providerId="LiveId" clId="{9133703F-AC82-43C1-BC4C-1390798AD731}" dt="2021-03-22T11:38:12.274" v="1833" actId="1076"/>
          <ac:spMkLst>
            <pc:docMk/>
            <pc:sldMk cId="727364193" sldId="283"/>
            <ac:spMk id="43" creationId="{6173DD7D-A9F5-4D7E-A942-64AE3F48B264}"/>
          </ac:spMkLst>
        </pc:spChg>
        <pc:spChg chg="mod">
          <ac:chgData name="Hany Awadalla" userId="b917dc23257d87ad" providerId="LiveId" clId="{9133703F-AC82-43C1-BC4C-1390798AD731}" dt="2021-03-22T11:38:19.276" v="1835" actId="1076"/>
          <ac:spMkLst>
            <pc:docMk/>
            <pc:sldMk cId="727364193" sldId="283"/>
            <ac:spMk id="44" creationId="{95967C4C-72D9-469E-BB08-F31A36FBD11D}"/>
          </ac:spMkLst>
        </pc:spChg>
        <pc:spChg chg="mod">
          <ac:chgData name="Hany Awadalla" userId="b917dc23257d87ad" providerId="LiveId" clId="{9133703F-AC82-43C1-BC4C-1390798AD731}" dt="2021-03-22T11:38:07.190" v="1832" actId="1076"/>
          <ac:spMkLst>
            <pc:docMk/>
            <pc:sldMk cId="727364193" sldId="283"/>
            <ac:spMk id="45" creationId="{A2A2A928-93BB-46FE-9683-5A5BAADF87B3}"/>
          </ac:spMkLst>
        </pc:spChg>
        <pc:picChg chg="add del mod">
          <ac:chgData name="Hany Awadalla" userId="b917dc23257d87ad" providerId="LiveId" clId="{9133703F-AC82-43C1-BC4C-1390798AD731}" dt="2021-03-22T11:37:59.285" v="1830" actId="478"/>
          <ac:picMkLst>
            <pc:docMk/>
            <pc:sldMk cId="727364193" sldId="283"/>
            <ac:picMk id="4" creationId="{821DBCBF-C367-44B4-89B9-7A34728614AB}"/>
          </ac:picMkLst>
        </pc:picChg>
        <pc:picChg chg="add del mod">
          <ac:chgData name="Hany Awadalla" userId="b917dc23257d87ad" providerId="LiveId" clId="{9133703F-AC82-43C1-BC4C-1390798AD731}" dt="2021-03-22T11:38:14.218" v="1834" actId="478"/>
          <ac:picMkLst>
            <pc:docMk/>
            <pc:sldMk cId="727364193" sldId="283"/>
            <ac:picMk id="6" creationId="{7C883476-2FE4-423C-85A1-CC231EFDC497}"/>
          </ac:picMkLst>
        </pc:picChg>
        <pc:picChg chg="add del mod">
          <ac:chgData name="Hany Awadalla" userId="b917dc23257d87ad" providerId="LiveId" clId="{9133703F-AC82-43C1-BC4C-1390798AD731}" dt="2021-03-22T11:38:02.155" v="1831" actId="478"/>
          <ac:picMkLst>
            <pc:docMk/>
            <pc:sldMk cId="727364193" sldId="283"/>
            <ac:picMk id="17" creationId="{075CDC5E-D2DA-4DA8-BD5A-5894199B5555}"/>
          </ac:picMkLst>
        </pc:picChg>
        <pc:cxnChg chg="mod">
          <ac:chgData name="Hany Awadalla" userId="b917dc23257d87ad" providerId="LiveId" clId="{9133703F-AC82-43C1-BC4C-1390798AD731}" dt="2021-03-22T11:35:25.013" v="1676" actId="1076"/>
          <ac:cxnSpMkLst>
            <pc:docMk/>
            <pc:sldMk cId="727364193" sldId="283"/>
            <ac:cxnSpMk id="33" creationId="{B31A2EAE-EBE4-4CB7-9D0A-105837E80B0E}"/>
          </ac:cxnSpMkLst>
        </pc:cxnChg>
      </pc:sldChg>
      <pc:sldChg chg="del">
        <pc:chgData name="Hany Awadalla" userId="b917dc23257d87ad" providerId="LiveId" clId="{9133703F-AC82-43C1-BC4C-1390798AD731}" dt="2021-03-22T09:08:22.668" v="298" actId="47"/>
        <pc:sldMkLst>
          <pc:docMk/>
          <pc:sldMk cId="3396578825" sldId="288"/>
        </pc:sldMkLst>
      </pc:sldChg>
      <pc:sldChg chg="del">
        <pc:chgData name="Hany Awadalla" userId="b917dc23257d87ad" providerId="LiveId" clId="{9133703F-AC82-43C1-BC4C-1390798AD731}" dt="2021-03-22T09:08:33.263" v="299" actId="47"/>
        <pc:sldMkLst>
          <pc:docMk/>
          <pc:sldMk cId="1990247473" sldId="289"/>
        </pc:sldMkLst>
      </pc:sldChg>
      <pc:sldChg chg="modSp mod">
        <pc:chgData name="Hany Awadalla" userId="b917dc23257d87ad" providerId="LiveId" clId="{9133703F-AC82-43C1-BC4C-1390798AD731}" dt="2021-03-23T09:26:40.349" v="2400" actId="255"/>
        <pc:sldMkLst>
          <pc:docMk/>
          <pc:sldMk cId="3520043892" sldId="291"/>
        </pc:sldMkLst>
        <pc:spChg chg="mod">
          <ac:chgData name="Hany Awadalla" userId="b917dc23257d87ad" providerId="LiveId" clId="{9133703F-AC82-43C1-BC4C-1390798AD731}" dt="2021-03-23T09:25:49.773" v="2394" actId="255"/>
          <ac:spMkLst>
            <pc:docMk/>
            <pc:sldMk cId="3520043892" sldId="291"/>
            <ac:spMk id="19" creationId="{C7771424-0DA0-47A2-9890-B7019488BC41}"/>
          </ac:spMkLst>
        </pc:spChg>
        <pc:spChg chg="mod">
          <ac:chgData name="Hany Awadalla" userId="b917dc23257d87ad" providerId="LiveId" clId="{9133703F-AC82-43C1-BC4C-1390798AD731}" dt="2021-03-23T09:26:15.322" v="2396" actId="255"/>
          <ac:spMkLst>
            <pc:docMk/>
            <pc:sldMk cId="3520043892" sldId="291"/>
            <ac:spMk id="33" creationId="{7435B55B-64FC-4ABC-8F6C-46C528065B7E}"/>
          </ac:spMkLst>
        </pc:spChg>
        <pc:spChg chg="mod">
          <ac:chgData name="Hany Awadalla" userId="b917dc23257d87ad" providerId="LiveId" clId="{9133703F-AC82-43C1-BC4C-1390798AD731}" dt="2021-03-23T09:26:28.723" v="2398" actId="255"/>
          <ac:spMkLst>
            <pc:docMk/>
            <pc:sldMk cId="3520043892" sldId="291"/>
            <ac:spMk id="34" creationId="{997D86C7-370A-4084-9B02-C05AD40DE573}"/>
          </ac:spMkLst>
        </pc:spChg>
        <pc:spChg chg="mod">
          <ac:chgData name="Hany Awadalla" userId="b917dc23257d87ad" providerId="LiveId" clId="{9133703F-AC82-43C1-BC4C-1390798AD731}" dt="2021-03-23T09:26:40.349" v="2400" actId="255"/>
          <ac:spMkLst>
            <pc:docMk/>
            <pc:sldMk cId="3520043892" sldId="291"/>
            <ac:spMk id="35" creationId="{1B38C267-9D00-4C5D-A57B-2A8A071B5983}"/>
          </ac:spMkLst>
        </pc:spChg>
      </pc:sldChg>
      <pc:sldChg chg="modSp mod">
        <pc:chgData name="Hany Awadalla" userId="b917dc23257d87ad" providerId="LiveId" clId="{9133703F-AC82-43C1-BC4C-1390798AD731}" dt="2021-03-22T09:11:18.781" v="313" actId="20577"/>
        <pc:sldMkLst>
          <pc:docMk/>
          <pc:sldMk cId="2769805835" sldId="292"/>
        </pc:sldMkLst>
        <pc:spChg chg="mod">
          <ac:chgData name="Hany Awadalla" userId="b917dc23257d87ad" providerId="LiveId" clId="{9133703F-AC82-43C1-BC4C-1390798AD731}" dt="2021-03-22T09:11:18.781" v="313" actId="20577"/>
          <ac:spMkLst>
            <pc:docMk/>
            <pc:sldMk cId="2769805835" sldId="292"/>
            <ac:spMk id="12" creationId="{35AC02FD-F0DB-42B4-972D-DF02D7358CF0}"/>
          </ac:spMkLst>
        </pc:spChg>
      </pc:sldChg>
      <pc:sldChg chg="delSp modSp mod">
        <pc:chgData name="Hany Awadalla" userId="b917dc23257d87ad" providerId="LiveId" clId="{9133703F-AC82-43C1-BC4C-1390798AD731}" dt="2021-03-22T09:34:50.879" v="349" actId="1076"/>
        <pc:sldMkLst>
          <pc:docMk/>
          <pc:sldMk cId="4294070255" sldId="293"/>
        </pc:sldMkLst>
        <pc:spChg chg="mod">
          <ac:chgData name="Hany Awadalla" userId="b917dc23257d87ad" providerId="LiveId" clId="{9133703F-AC82-43C1-BC4C-1390798AD731}" dt="2021-03-22T09:34:31.701" v="344" actId="1076"/>
          <ac:spMkLst>
            <pc:docMk/>
            <pc:sldMk cId="4294070255" sldId="293"/>
            <ac:spMk id="43" creationId="{51613421-44EB-4EA7-89AE-D8972D473414}"/>
          </ac:spMkLst>
        </pc:spChg>
        <pc:spChg chg="mod ord">
          <ac:chgData name="Hany Awadalla" userId="b917dc23257d87ad" providerId="LiveId" clId="{9133703F-AC82-43C1-BC4C-1390798AD731}" dt="2021-03-22T09:34:34.854" v="345" actId="1076"/>
          <ac:spMkLst>
            <pc:docMk/>
            <pc:sldMk cId="4294070255" sldId="293"/>
            <ac:spMk id="44" creationId="{71E47AC8-8358-4724-91F8-0D1B21FC5F47}"/>
          </ac:spMkLst>
        </pc:spChg>
        <pc:spChg chg="mod">
          <ac:chgData name="Hany Awadalla" userId="b917dc23257d87ad" providerId="LiveId" clId="{9133703F-AC82-43C1-BC4C-1390798AD731}" dt="2021-03-22T09:34:38.954" v="346" actId="1076"/>
          <ac:spMkLst>
            <pc:docMk/>
            <pc:sldMk cId="4294070255" sldId="293"/>
            <ac:spMk id="45" creationId="{69F7E025-DDEC-4748-AAE9-9FA2A4BF1E49}"/>
          </ac:spMkLst>
        </pc:spChg>
        <pc:spChg chg="mod">
          <ac:chgData name="Hany Awadalla" userId="b917dc23257d87ad" providerId="LiveId" clId="{9133703F-AC82-43C1-BC4C-1390798AD731}" dt="2021-03-22T09:34:50.879" v="349" actId="1076"/>
          <ac:spMkLst>
            <pc:docMk/>
            <pc:sldMk cId="4294070255" sldId="293"/>
            <ac:spMk id="46" creationId="{84176128-6116-4C3C-9CC3-394E6E116762}"/>
          </ac:spMkLst>
        </pc:spChg>
        <pc:spChg chg="mod ord">
          <ac:chgData name="Hany Awadalla" userId="b917dc23257d87ad" providerId="LiveId" clId="{9133703F-AC82-43C1-BC4C-1390798AD731}" dt="2021-03-22T09:34:47.031" v="348" actId="1076"/>
          <ac:spMkLst>
            <pc:docMk/>
            <pc:sldMk cId="4294070255" sldId="293"/>
            <ac:spMk id="47" creationId="{839BCDE9-6CF8-45EE-BFA1-6E32ED5C240E}"/>
          </ac:spMkLst>
        </pc:spChg>
        <pc:spChg chg="mod">
          <ac:chgData name="Hany Awadalla" userId="b917dc23257d87ad" providerId="LiveId" clId="{9133703F-AC82-43C1-BC4C-1390798AD731}" dt="2021-03-22T09:34:43.170" v="347" actId="1076"/>
          <ac:spMkLst>
            <pc:docMk/>
            <pc:sldMk cId="4294070255" sldId="293"/>
            <ac:spMk id="48" creationId="{7DDB637A-4822-4FE9-8AEA-11DEA7859049}"/>
          </ac:spMkLst>
        </pc:spChg>
        <pc:picChg chg="mod">
          <ac:chgData name="Hany Awadalla" userId="b917dc23257d87ad" providerId="LiveId" clId="{9133703F-AC82-43C1-BC4C-1390798AD731}" dt="2021-03-22T09:34:23.723" v="342" actId="1076"/>
          <ac:picMkLst>
            <pc:docMk/>
            <pc:sldMk cId="4294070255" sldId="293"/>
            <ac:picMk id="10" creationId="{48B91506-B1B7-4845-A229-BF4604BAB8D3}"/>
          </ac:picMkLst>
        </pc:picChg>
        <pc:cxnChg chg="del">
          <ac:chgData name="Hany Awadalla" userId="b917dc23257d87ad" providerId="LiveId" clId="{9133703F-AC82-43C1-BC4C-1390798AD731}" dt="2021-03-22T09:34:07.451" v="337" actId="478"/>
          <ac:cxnSpMkLst>
            <pc:docMk/>
            <pc:sldMk cId="4294070255" sldId="293"/>
            <ac:cxnSpMk id="15" creationId="{6516ABC0-EF46-4159-B4CF-45B14EA929B3}"/>
          </ac:cxnSpMkLst>
        </pc:cxnChg>
      </pc:sldChg>
      <pc:sldChg chg="modSp mod">
        <pc:chgData name="Hany Awadalla" userId="b917dc23257d87ad" providerId="LiveId" clId="{9133703F-AC82-43C1-BC4C-1390798AD731}" dt="2021-03-22T09:39:59.148" v="389" actId="1076"/>
        <pc:sldMkLst>
          <pc:docMk/>
          <pc:sldMk cId="2938207851" sldId="294"/>
        </pc:sldMkLst>
        <pc:spChg chg="ord">
          <ac:chgData name="Hany Awadalla" userId="b917dc23257d87ad" providerId="LiveId" clId="{9133703F-AC82-43C1-BC4C-1390798AD731}" dt="2021-03-22T09:39:31.972" v="385" actId="166"/>
          <ac:spMkLst>
            <pc:docMk/>
            <pc:sldMk cId="2938207851" sldId="294"/>
            <ac:spMk id="11" creationId="{4E3F5479-058B-4FA8-92E9-18CAB8CDC5C5}"/>
          </ac:spMkLst>
        </pc:spChg>
        <pc:spChg chg="mod">
          <ac:chgData name="Hany Awadalla" userId="b917dc23257d87ad" providerId="LiveId" clId="{9133703F-AC82-43C1-BC4C-1390798AD731}" dt="2021-03-22T09:39:59.148" v="389" actId="1076"/>
          <ac:spMkLst>
            <pc:docMk/>
            <pc:sldMk cId="2938207851" sldId="294"/>
            <ac:spMk id="44" creationId="{71E47AC8-8358-4724-91F8-0D1B21FC5F47}"/>
          </ac:spMkLst>
        </pc:spChg>
        <pc:spChg chg="mod ord">
          <ac:chgData name="Hany Awadalla" userId="b917dc23257d87ad" providerId="LiveId" clId="{9133703F-AC82-43C1-BC4C-1390798AD731}" dt="2021-03-22T09:39:49.670" v="388" actId="166"/>
          <ac:spMkLst>
            <pc:docMk/>
            <pc:sldMk cId="2938207851" sldId="294"/>
            <ac:spMk id="45" creationId="{69F7E025-DDEC-4748-AAE9-9FA2A4BF1E49}"/>
          </ac:spMkLst>
        </pc:spChg>
        <pc:picChg chg="mod ord">
          <ac:chgData name="Hany Awadalla" userId="b917dc23257d87ad" providerId="LiveId" clId="{9133703F-AC82-43C1-BC4C-1390798AD731}" dt="2021-03-22T09:39:44.801" v="387" actId="166"/>
          <ac:picMkLst>
            <pc:docMk/>
            <pc:sldMk cId="2938207851" sldId="294"/>
            <ac:picMk id="3" creationId="{97824386-E709-4678-91C2-257F6FB3AF14}"/>
          </ac:picMkLst>
        </pc:picChg>
      </pc:sldChg>
      <pc:sldChg chg="modSp mod">
        <pc:chgData name="Hany Awadalla" userId="b917dc23257d87ad" providerId="LiveId" clId="{9133703F-AC82-43C1-BC4C-1390798AD731}" dt="2021-03-23T09:29:49.967" v="2494" actId="255"/>
        <pc:sldMkLst>
          <pc:docMk/>
          <pc:sldMk cId="4203590338" sldId="300"/>
        </pc:sldMkLst>
        <pc:spChg chg="mod">
          <ac:chgData name="Hany Awadalla" userId="b917dc23257d87ad" providerId="LiveId" clId="{9133703F-AC82-43C1-BC4C-1390798AD731}" dt="2021-03-23T09:29:12.510" v="2479" actId="255"/>
          <ac:spMkLst>
            <pc:docMk/>
            <pc:sldMk cId="4203590338" sldId="300"/>
            <ac:spMk id="19" creationId="{C7771424-0DA0-47A2-9890-B7019488BC41}"/>
          </ac:spMkLst>
        </pc:spChg>
        <pc:spChg chg="mod">
          <ac:chgData name="Hany Awadalla" userId="b917dc23257d87ad" providerId="LiveId" clId="{9133703F-AC82-43C1-BC4C-1390798AD731}" dt="2021-03-23T09:29:37.343" v="2492" actId="255"/>
          <ac:spMkLst>
            <pc:docMk/>
            <pc:sldMk cId="4203590338" sldId="300"/>
            <ac:spMk id="33" creationId="{7435B55B-64FC-4ABC-8F6C-46C528065B7E}"/>
          </ac:spMkLst>
        </pc:spChg>
        <pc:spChg chg="mod">
          <ac:chgData name="Hany Awadalla" userId="b917dc23257d87ad" providerId="LiveId" clId="{9133703F-AC82-43C1-BC4C-1390798AD731}" dt="2021-03-23T09:29:43.659" v="2493" actId="255"/>
          <ac:spMkLst>
            <pc:docMk/>
            <pc:sldMk cId="4203590338" sldId="300"/>
            <ac:spMk id="34" creationId="{997D86C7-370A-4084-9B02-C05AD40DE573}"/>
          </ac:spMkLst>
        </pc:spChg>
        <pc:spChg chg="mod">
          <ac:chgData name="Hany Awadalla" userId="b917dc23257d87ad" providerId="LiveId" clId="{9133703F-AC82-43C1-BC4C-1390798AD731}" dt="2021-03-23T09:29:49.967" v="2494" actId="255"/>
          <ac:spMkLst>
            <pc:docMk/>
            <pc:sldMk cId="4203590338" sldId="300"/>
            <ac:spMk id="35" creationId="{1B38C267-9D00-4C5D-A57B-2A8A071B5983}"/>
          </ac:spMkLst>
        </pc:spChg>
      </pc:sldChg>
      <pc:sldChg chg="addSp delSp modSp add mod">
        <pc:chgData name="Hany Awadalla" userId="b917dc23257d87ad" providerId="LiveId" clId="{9133703F-AC82-43C1-BC4C-1390798AD731}" dt="2021-03-22T09:01:37.576" v="212" actId="22"/>
        <pc:sldMkLst>
          <pc:docMk/>
          <pc:sldMk cId="3311840560" sldId="308"/>
        </pc:sldMkLst>
        <pc:spChg chg="add del">
          <ac:chgData name="Hany Awadalla" userId="b917dc23257d87ad" providerId="LiveId" clId="{9133703F-AC82-43C1-BC4C-1390798AD731}" dt="2021-03-22T08:55:35.484" v="121" actId="478"/>
          <ac:spMkLst>
            <pc:docMk/>
            <pc:sldMk cId="3311840560" sldId="308"/>
            <ac:spMk id="6" creationId="{86539021-8BD1-40AD-B8E5-DF098A08839B}"/>
          </ac:spMkLst>
        </pc:spChg>
        <pc:spChg chg="add del">
          <ac:chgData name="Hany Awadalla" userId="b917dc23257d87ad" providerId="LiveId" clId="{9133703F-AC82-43C1-BC4C-1390798AD731}" dt="2021-03-22T08:55:45.144" v="123" actId="11529"/>
          <ac:spMkLst>
            <pc:docMk/>
            <pc:sldMk cId="3311840560" sldId="308"/>
            <ac:spMk id="7" creationId="{B46E713E-1183-49E4-BE65-EAF4056D2714}"/>
          </ac:spMkLst>
        </pc:spChg>
        <pc:spChg chg="add del">
          <ac:chgData name="Hany Awadalla" userId="b917dc23257d87ad" providerId="LiveId" clId="{9133703F-AC82-43C1-BC4C-1390798AD731}" dt="2021-03-22T08:56:02.204" v="125" actId="11529"/>
          <ac:spMkLst>
            <pc:docMk/>
            <pc:sldMk cId="3311840560" sldId="308"/>
            <ac:spMk id="9" creationId="{C4D58089-5191-4C5D-871B-80E4B60A9547}"/>
          </ac:spMkLst>
        </pc:spChg>
        <pc:spChg chg="add del mod">
          <ac:chgData name="Hany Awadalla" userId="b917dc23257d87ad" providerId="LiveId" clId="{9133703F-AC82-43C1-BC4C-1390798AD731}" dt="2021-03-22T08:56:51.081" v="135" actId="478"/>
          <ac:spMkLst>
            <pc:docMk/>
            <pc:sldMk cId="3311840560" sldId="308"/>
            <ac:spMk id="10" creationId="{24C939B3-F285-4142-8C64-B530E939687C}"/>
          </ac:spMkLst>
        </pc:spChg>
        <pc:spChg chg="mod ord">
          <ac:chgData name="Hany Awadalla" userId="b917dc23257d87ad" providerId="LiveId" clId="{9133703F-AC82-43C1-BC4C-1390798AD731}" dt="2021-03-22T09:00:49.835" v="205" actId="166"/>
          <ac:spMkLst>
            <pc:docMk/>
            <pc:sldMk cId="3311840560" sldId="308"/>
            <ac:spMk id="11" creationId="{4E3F5479-058B-4FA8-92E9-18CAB8CDC5C5}"/>
          </ac:spMkLst>
        </pc:spChg>
        <pc:spChg chg="mod">
          <ac:chgData name="Hany Awadalla" userId="b917dc23257d87ad" providerId="LiveId" clId="{9133703F-AC82-43C1-BC4C-1390798AD731}" dt="2021-03-22T09:01:15.106" v="208" actId="2710"/>
          <ac:spMkLst>
            <pc:docMk/>
            <pc:sldMk cId="3311840560" sldId="308"/>
            <ac:spMk id="18" creationId="{092B9921-B0F0-4672-9B52-80857BAC212A}"/>
          </ac:spMkLst>
        </pc:spChg>
        <pc:spChg chg="del mod">
          <ac:chgData name="Hany Awadalla" userId="b917dc23257d87ad" providerId="LiveId" clId="{9133703F-AC82-43C1-BC4C-1390798AD731}" dt="2021-03-22T08:52:32.855" v="95" actId="478"/>
          <ac:spMkLst>
            <pc:docMk/>
            <pc:sldMk cId="3311840560" sldId="308"/>
            <ac:spMk id="19" creationId="{C7771424-0DA0-47A2-9890-B7019488BC41}"/>
          </ac:spMkLst>
        </pc:spChg>
        <pc:spChg chg="del">
          <ac:chgData name="Hany Awadalla" userId="b917dc23257d87ad" providerId="LiveId" clId="{9133703F-AC82-43C1-BC4C-1390798AD731}" dt="2021-03-22T08:52:03.865" v="89" actId="478"/>
          <ac:spMkLst>
            <pc:docMk/>
            <pc:sldMk cId="3311840560" sldId="308"/>
            <ac:spMk id="20" creationId="{7F7F1220-2E22-405C-9A9D-8ADE758BD9EF}"/>
          </ac:spMkLst>
        </pc:spChg>
        <pc:spChg chg="del">
          <ac:chgData name="Hany Awadalla" userId="b917dc23257d87ad" providerId="LiveId" clId="{9133703F-AC82-43C1-BC4C-1390798AD731}" dt="2021-03-22T08:52:06.343" v="90" actId="478"/>
          <ac:spMkLst>
            <pc:docMk/>
            <pc:sldMk cId="3311840560" sldId="308"/>
            <ac:spMk id="21" creationId="{3174552F-CF47-49EF-BA08-34AAD01EAB4D}"/>
          </ac:spMkLst>
        </pc:spChg>
        <pc:spChg chg="mod">
          <ac:chgData name="Hany Awadalla" userId="b917dc23257d87ad" providerId="LiveId" clId="{9133703F-AC82-43C1-BC4C-1390798AD731}" dt="2021-03-22T09:01:27.002" v="210" actId="1076"/>
          <ac:spMkLst>
            <pc:docMk/>
            <pc:sldMk cId="3311840560" sldId="308"/>
            <ac:spMk id="23" creationId="{0340961C-E31C-4EA2-B462-92468806F31B}"/>
          </ac:spMkLst>
        </pc:spChg>
        <pc:spChg chg="mod">
          <ac:chgData name="Hany Awadalla" userId="b917dc23257d87ad" providerId="LiveId" clId="{9133703F-AC82-43C1-BC4C-1390798AD731}" dt="2021-03-22T09:01:27.002" v="210" actId="1076"/>
          <ac:spMkLst>
            <pc:docMk/>
            <pc:sldMk cId="3311840560" sldId="308"/>
            <ac:spMk id="24" creationId="{97AB5103-7BE3-4B35-89E3-E9A858109FE7}"/>
          </ac:spMkLst>
        </pc:spChg>
        <pc:spChg chg="mod">
          <ac:chgData name="Hany Awadalla" userId="b917dc23257d87ad" providerId="LiveId" clId="{9133703F-AC82-43C1-BC4C-1390798AD731}" dt="2021-03-22T09:01:27.002" v="210" actId="1076"/>
          <ac:spMkLst>
            <pc:docMk/>
            <pc:sldMk cId="3311840560" sldId="308"/>
            <ac:spMk id="25" creationId="{5521E294-D078-4D90-BEC3-ED02B049FFE9}"/>
          </ac:spMkLst>
        </pc:spChg>
        <pc:spChg chg="mod">
          <ac:chgData name="Hany Awadalla" userId="b917dc23257d87ad" providerId="LiveId" clId="{9133703F-AC82-43C1-BC4C-1390798AD731}" dt="2021-03-22T09:01:27.002" v="210" actId="1076"/>
          <ac:spMkLst>
            <pc:docMk/>
            <pc:sldMk cId="3311840560" sldId="308"/>
            <ac:spMk id="26" creationId="{780E4FBF-577A-4C1D-8056-FA48E1687320}"/>
          </ac:spMkLst>
        </pc:spChg>
        <pc:spChg chg="del mod">
          <ac:chgData name="Hany Awadalla" userId="b917dc23257d87ad" providerId="LiveId" clId="{9133703F-AC82-43C1-BC4C-1390798AD731}" dt="2021-03-22T08:58:55.842" v="191" actId="478"/>
          <ac:spMkLst>
            <pc:docMk/>
            <pc:sldMk cId="3311840560" sldId="308"/>
            <ac:spMk id="28" creationId="{AD3EA800-AA85-416C-80C1-B7EC223E8DE9}"/>
          </ac:spMkLst>
        </pc:spChg>
        <pc:spChg chg="add del">
          <ac:chgData name="Hany Awadalla" userId="b917dc23257d87ad" providerId="LiveId" clId="{9133703F-AC82-43C1-BC4C-1390798AD731}" dt="2021-03-22T09:01:37.576" v="212" actId="22"/>
          <ac:spMkLst>
            <pc:docMk/>
            <pc:sldMk cId="3311840560" sldId="308"/>
            <ac:spMk id="29" creationId="{5AF96184-B446-4A43-8E6F-AB8CCBFB1D59}"/>
          </ac:spMkLst>
        </pc:spChg>
        <pc:spChg chg="del">
          <ac:chgData name="Hany Awadalla" userId="b917dc23257d87ad" providerId="LiveId" clId="{9133703F-AC82-43C1-BC4C-1390798AD731}" dt="2021-03-22T08:52:35.848" v="96" actId="478"/>
          <ac:spMkLst>
            <pc:docMk/>
            <pc:sldMk cId="3311840560" sldId="308"/>
            <ac:spMk id="33" creationId="{7435B55B-64FC-4ABC-8F6C-46C528065B7E}"/>
          </ac:spMkLst>
        </pc:spChg>
        <pc:spChg chg="mod">
          <ac:chgData name="Hany Awadalla" userId="b917dc23257d87ad" providerId="LiveId" clId="{9133703F-AC82-43C1-BC4C-1390798AD731}" dt="2021-03-22T08:59:03.302" v="192" actId="113"/>
          <ac:spMkLst>
            <pc:docMk/>
            <pc:sldMk cId="3311840560" sldId="308"/>
            <ac:spMk id="43" creationId="{51613421-44EB-4EA7-89AE-D8972D473414}"/>
          </ac:spMkLst>
        </pc:spChg>
        <pc:grpChg chg="mod">
          <ac:chgData name="Hany Awadalla" userId="b917dc23257d87ad" providerId="LiveId" clId="{9133703F-AC82-43C1-BC4C-1390798AD731}" dt="2021-03-22T09:01:27.002" v="210" actId="1076"/>
          <ac:grpSpMkLst>
            <pc:docMk/>
            <pc:sldMk cId="3311840560" sldId="308"/>
            <ac:grpSpMk id="22" creationId="{9446D437-1CF5-4BF7-8457-B3A1C9307A72}"/>
          </ac:grpSpMkLst>
        </pc:grpChg>
        <pc:picChg chg="add mod">
          <ac:chgData name="Hany Awadalla" userId="b917dc23257d87ad" providerId="LiveId" clId="{9133703F-AC82-43C1-BC4C-1390798AD731}" dt="2021-03-22T09:00:50.811" v="206" actId="1076"/>
          <ac:picMkLst>
            <pc:docMk/>
            <pc:sldMk cId="3311840560" sldId="308"/>
            <ac:picMk id="3" creationId="{CB9E0352-301D-4866-8E24-A3839E0EB24D}"/>
          </ac:picMkLst>
        </pc:picChg>
        <pc:picChg chg="del">
          <ac:chgData name="Hany Awadalla" userId="b917dc23257d87ad" providerId="LiveId" clId="{9133703F-AC82-43C1-BC4C-1390798AD731}" dt="2021-03-22T08:49:46.821" v="1" actId="478"/>
          <ac:picMkLst>
            <pc:docMk/>
            <pc:sldMk cId="3311840560" sldId="308"/>
            <ac:picMk id="5" creationId="{8E260D42-58FD-47C4-98C1-03D893396843}"/>
          </ac:picMkLst>
        </pc:picChg>
        <pc:cxnChg chg="mod">
          <ac:chgData name="Hany Awadalla" userId="b917dc23257d87ad" providerId="LiveId" clId="{9133703F-AC82-43C1-BC4C-1390798AD731}" dt="2021-03-22T09:00:35.895" v="203" actId="14100"/>
          <ac:cxnSpMkLst>
            <pc:docMk/>
            <pc:sldMk cId="3311840560" sldId="308"/>
            <ac:cxnSpMk id="8" creationId="{D0986099-F5F2-4E8B-BE17-81194861A00C}"/>
          </ac:cxnSpMkLst>
        </pc:cxnChg>
        <pc:cxnChg chg="mod">
          <ac:chgData name="Hany Awadalla" userId="b917dc23257d87ad" providerId="LiveId" clId="{9133703F-AC82-43C1-BC4C-1390798AD731}" dt="2021-03-22T09:00:28.920" v="202" actId="14100"/>
          <ac:cxnSpMkLst>
            <pc:docMk/>
            <pc:sldMk cId="3311840560" sldId="308"/>
            <ac:cxnSpMk id="14" creationId="{83E690F4-843A-47A5-8620-4FB01C0D8E68}"/>
          </ac:cxnSpMkLst>
        </pc:cxnChg>
        <pc:cxnChg chg="del">
          <ac:chgData name="Hany Awadalla" userId="b917dc23257d87ad" providerId="LiveId" clId="{9133703F-AC82-43C1-BC4C-1390798AD731}" dt="2021-03-22T08:52:41.467" v="97" actId="478"/>
          <ac:cxnSpMkLst>
            <pc:docMk/>
            <pc:sldMk cId="3311840560" sldId="308"/>
            <ac:cxnSpMk id="15" creationId="{4E6D923D-D68B-4AAF-930F-A7BEF7DC0BFA}"/>
          </ac:cxnSpMkLst>
        </pc:cxnChg>
      </pc:sldChg>
      <pc:sldChg chg="add del">
        <pc:chgData name="Hany Awadalla" userId="b917dc23257d87ad" providerId="LiveId" clId="{9133703F-AC82-43C1-BC4C-1390798AD731}" dt="2021-03-22T09:01:44.878" v="214" actId="47"/>
        <pc:sldMkLst>
          <pc:docMk/>
          <pc:sldMk cId="471057733" sldId="309"/>
        </pc:sldMkLst>
      </pc:sldChg>
      <pc:sldChg chg="addSp delSp modSp add mod">
        <pc:chgData name="Hany Awadalla" userId="b917dc23257d87ad" providerId="LiveId" clId="{9133703F-AC82-43C1-BC4C-1390798AD731}" dt="2021-03-22T09:06:49.492" v="297" actId="207"/>
        <pc:sldMkLst>
          <pc:docMk/>
          <pc:sldMk cId="1753408230" sldId="310"/>
        </pc:sldMkLst>
        <pc:spChg chg="ord">
          <ac:chgData name="Hany Awadalla" userId="b917dc23257d87ad" providerId="LiveId" clId="{9133703F-AC82-43C1-BC4C-1390798AD731}" dt="2021-03-22T09:02:30.795" v="223" actId="166"/>
          <ac:spMkLst>
            <pc:docMk/>
            <pc:sldMk cId="1753408230" sldId="310"/>
            <ac:spMk id="11" creationId="{4E3F5479-058B-4FA8-92E9-18CAB8CDC5C5}"/>
          </ac:spMkLst>
        </pc:spChg>
        <pc:spChg chg="mod">
          <ac:chgData name="Hany Awadalla" userId="b917dc23257d87ad" providerId="LiveId" clId="{9133703F-AC82-43C1-BC4C-1390798AD731}" dt="2021-03-22T09:06:49.492" v="297" actId="207"/>
          <ac:spMkLst>
            <pc:docMk/>
            <pc:sldMk cId="1753408230" sldId="310"/>
            <ac:spMk id="18" creationId="{092B9921-B0F0-4672-9B52-80857BAC212A}"/>
          </ac:spMkLst>
        </pc:spChg>
        <pc:spChg chg="mod">
          <ac:chgData name="Hany Awadalla" userId="b917dc23257d87ad" providerId="LiveId" clId="{9133703F-AC82-43C1-BC4C-1390798AD731}" dt="2021-03-22T09:02:56.892" v="261" actId="1076"/>
          <ac:spMkLst>
            <pc:docMk/>
            <pc:sldMk cId="1753408230" sldId="310"/>
            <ac:spMk id="23" creationId="{0340961C-E31C-4EA2-B462-92468806F31B}"/>
          </ac:spMkLst>
        </pc:spChg>
        <pc:spChg chg="mod">
          <ac:chgData name="Hany Awadalla" userId="b917dc23257d87ad" providerId="LiveId" clId="{9133703F-AC82-43C1-BC4C-1390798AD731}" dt="2021-03-22T09:02:56.892" v="261" actId="1076"/>
          <ac:spMkLst>
            <pc:docMk/>
            <pc:sldMk cId="1753408230" sldId="310"/>
            <ac:spMk id="24" creationId="{97AB5103-7BE3-4B35-89E3-E9A858109FE7}"/>
          </ac:spMkLst>
        </pc:spChg>
        <pc:spChg chg="mod">
          <ac:chgData name="Hany Awadalla" userId="b917dc23257d87ad" providerId="LiveId" clId="{9133703F-AC82-43C1-BC4C-1390798AD731}" dt="2021-03-22T09:02:56.892" v="261" actId="1076"/>
          <ac:spMkLst>
            <pc:docMk/>
            <pc:sldMk cId="1753408230" sldId="310"/>
            <ac:spMk id="25" creationId="{5521E294-D078-4D90-BEC3-ED02B049FFE9}"/>
          </ac:spMkLst>
        </pc:spChg>
        <pc:spChg chg="mod">
          <ac:chgData name="Hany Awadalla" userId="b917dc23257d87ad" providerId="LiveId" clId="{9133703F-AC82-43C1-BC4C-1390798AD731}" dt="2021-03-22T09:02:56.892" v="261" actId="1076"/>
          <ac:spMkLst>
            <pc:docMk/>
            <pc:sldMk cId="1753408230" sldId="310"/>
            <ac:spMk id="26" creationId="{780E4FBF-577A-4C1D-8056-FA48E1687320}"/>
          </ac:spMkLst>
        </pc:spChg>
        <pc:spChg chg="mod">
          <ac:chgData name="Hany Awadalla" userId="b917dc23257d87ad" providerId="LiveId" clId="{9133703F-AC82-43C1-BC4C-1390798AD731}" dt="2021-03-22T09:03:00.779" v="262" actId="1076"/>
          <ac:spMkLst>
            <pc:docMk/>
            <pc:sldMk cId="1753408230" sldId="310"/>
            <ac:spMk id="43" creationId="{51613421-44EB-4EA7-89AE-D8972D473414}"/>
          </ac:spMkLst>
        </pc:spChg>
        <pc:grpChg chg="mod">
          <ac:chgData name="Hany Awadalla" userId="b917dc23257d87ad" providerId="LiveId" clId="{9133703F-AC82-43C1-BC4C-1390798AD731}" dt="2021-03-22T09:02:56.892" v="261" actId="1076"/>
          <ac:grpSpMkLst>
            <pc:docMk/>
            <pc:sldMk cId="1753408230" sldId="310"/>
            <ac:grpSpMk id="22" creationId="{9446D437-1CF5-4BF7-8457-B3A1C9307A72}"/>
          </ac:grpSpMkLst>
        </pc:grpChg>
        <pc:picChg chg="del">
          <ac:chgData name="Hany Awadalla" userId="b917dc23257d87ad" providerId="LiveId" clId="{9133703F-AC82-43C1-BC4C-1390798AD731}" dt="2021-03-22T09:01:48.827" v="215" actId="478"/>
          <ac:picMkLst>
            <pc:docMk/>
            <pc:sldMk cId="1753408230" sldId="310"/>
            <ac:picMk id="3" creationId="{CB9E0352-301D-4866-8E24-A3839E0EB24D}"/>
          </ac:picMkLst>
        </pc:picChg>
        <pc:picChg chg="add mod">
          <ac:chgData name="Hany Awadalla" userId="b917dc23257d87ad" providerId="LiveId" clId="{9133703F-AC82-43C1-BC4C-1390798AD731}" dt="2021-03-22T09:02:31.807" v="224" actId="1076"/>
          <ac:picMkLst>
            <pc:docMk/>
            <pc:sldMk cId="1753408230" sldId="310"/>
            <ac:picMk id="5" creationId="{8C8FBB2A-955C-4EC0-A48E-B2F3F405E5DF}"/>
          </ac:picMkLst>
        </pc:picChg>
      </pc:sldChg>
      <pc:sldChg chg="addSp delSp modSp add mod ord">
        <pc:chgData name="Hany Awadalla" userId="b917dc23257d87ad" providerId="LiveId" clId="{9133703F-AC82-43C1-BC4C-1390798AD731}" dt="2021-03-22T11:19:13.449" v="843" actId="1076"/>
        <pc:sldMkLst>
          <pc:docMk/>
          <pc:sldMk cId="201755402" sldId="311"/>
        </pc:sldMkLst>
        <pc:spChg chg="del">
          <ac:chgData name="Hany Awadalla" userId="b917dc23257d87ad" providerId="LiveId" clId="{9133703F-AC82-43C1-BC4C-1390798AD731}" dt="2021-03-22T11:08:23.439" v="391" actId="478"/>
          <ac:spMkLst>
            <pc:docMk/>
            <pc:sldMk cId="201755402" sldId="311"/>
            <ac:spMk id="2" creationId="{3C1CAF08-13B9-48BA-A271-8CE5B568A664}"/>
          </ac:spMkLst>
        </pc:spChg>
        <pc:spChg chg="mod">
          <ac:chgData name="Hany Awadalla" userId="b917dc23257d87ad" providerId="LiveId" clId="{9133703F-AC82-43C1-BC4C-1390798AD731}" dt="2021-03-22T09:09:11.409" v="307" actId="20577"/>
          <ac:spMkLst>
            <pc:docMk/>
            <pc:sldMk cId="201755402" sldId="311"/>
            <ac:spMk id="11" creationId="{4E3F5479-058B-4FA8-92E9-18CAB8CDC5C5}"/>
          </ac:spMkLst>
        </pc:spChg>
        <pc:spChg chg="add mod">
          <ac:chgData name="Hany Awadalla" userId="b917dc23257d87ad" providerId="LiveId" clId="{9133703F-AC82-43C1-BC4C-1390798AD731}" dt="2021-03-22T11:18:42.468" v="835" actId="1038"/>
          <ac:spMkLst>
            <pc:docMk/>
            <pc:sldMk cId="201755402" sldId="311"/>
            <ac:spMk id="15" creationId="{1DE269BB-46DB-471F-B2B8-368849DF9172}"/>
          </ac:spMkLst>
        </pc:spChg>
        <pc:spChg chg="add mod">
          <ac:chgData name="Hany Awadalla" userId="b917dc23257d87ad" providerId="LiveId" clId="{9133703F-AC82-43C1-BC4C-1390798AD731}" dt="2021-03-22T11:18:45.239" v="838" actId="1038"/>
          <ac:spMkLst>
            <pc:docMk/>
            <pc:sldMk cId="201755402" sldId="311"/>
            <ac:spMk id="16" creationId="{7C92BD46-EF3F-4154-BFC7-4291168E1E28}"/>
          </ac:spMkLst>
        </pc:spChg>
        <pc:spChg chg="add mod">
          <ac:chgData name="Hany Awadalla" userId="b917dc23257d87ad" providerId="LiveId" clId="{9133703F-AC82-43C1-BC4C-1390798AD731}" dt="2021-03-22T11:18:08.527" v="826" actId="113"/>
          <ac:spMkLst>
            <pc:docMk/>
            <pc:sldMk cId="201755402" sldId="311"/>
            <ac:spMk id="17" creationId="{E928D294-A581-480D-91FB-659322BD7FE9}"/>
          </ac:spMkLst>
        </pc:spChg>
        <pc:spChg chg="add mod">
          <ac:chgData name="Hany Awadalla" userId="b917dc23257d87ad" providerId="LiveId" clId="{9133703F-AC82-43C1-BC4C-1390798AD731}" dt="2021-03-22T11:18:31.737" v="831" actId="113"/>
          <ac:spMkLst>
            <pc:docMk/>
            <pc:sldMk cId="201755402" sldId="311"/>
            <ac:spMk id="18" creationId="{C2324897-588D-419E-A8A9-DA8114A91A70}"/>
          </ac:spMkLst>
        </pc:spChg>
        <pc:spChg chg="add mod">
          <ac:chgData name="Hany Awadalla" userId="b917dc23257d87ad" providerId="LiveId" clId="{9133703F-AC82-43C1-BC4C-1390798AD731}" dt="2021-03-22T11:19:09.785" v="842" actId="1076"/>
          <ac:spMkLst>
            <pc:docMk/>
            <pc:sldMk cId="201755402" sldId="311"/>
            <ac:spMk id="19" creationId="{B127B5A0-F1B8-4177-8402-B1F06A7CAC41}"/>
          </ac:spMkLst>
        </pc:spChg>
        <pc:spChg chg="add mod">
          <ac:chgData name="Hany Awadalla" userId="b917dc23257d87ad" providerId="LiveId" clId="{9133703F-AC82-43C1-BC4C-1390798AD731}" dt="2021-03-22T11:19:13.449" v="843" actId="1076"/>
          <ac:spMkLst>
            <pc:docMk/>
            <pc:sldMk cId="201755402" sldId="311"/>
            <ac:spMk id="20" creationId="{DD239191-BEB1-45DA-A1A1-B91BFC167A92}"/>
          </ac:spMkLst>
        </pc:spChg>
        <pc:spChg chg="del">
          <ac:chgData name="Hany Awadalla" userId="b917dc23257d87ad" providerId="LiveId" clId="{9133703F-AC82-43C1-BC4C-1390798AD731}" dt="2021-03-22T11:09:54.848" v="400" actId="478"/>
          <ac:spMkLst>
            <pc:docMk/>
            <pc:sldMk cId="201755402" sldId="311"/>
            <ac:spMk id="26" creationId="{D1B1E083-D07C-4934-9782-F7CCA3539ACF}"/>
          </ac:spMkLst>
        </pc:spChg>
        <pc:spChg chg="del">
          <ac:chgData name="Hany Awadalla" userId="b917dc23257d87ad" providerId="LiveId" clId="{9133703F-AC82-43C1-BC4C-1390798AD731}" dt="2021-03-22T11:09:06.540" v="392" actId="478"/>
          <ac:spMkLst>
            <pc:docMk/>
            <pc:sldMk cId="201755402" sldId="311"/>
            <ac:spMk id="38" creationId="{5ECF613A-FCF5-4CC5-AA46-DABB088D7230}"/>
          </ac:spMkLst>
        </pc:spChg>
        <pc:spChg chg="del mod">
          <ac:chgData name="Hany Awadalla" userId="b917dc23257d87ad" providerId="LiveId" clId="{9133703F-AC82-43C1-BC4C-1390798AD731}" dt="2021-03-22T11:10:44.589" v="427"/>
          <ac:spMkLst>
            <pc:docMk/>
            <pc:sldMk cId="201755402" sldId="311"/>
            <ac:spMk id="40" creationId="{5842CE6B-862D-4B18-B10B-3436A7D24058}"/>
          </ac:spMkLst>
        </pc:spChg>
        <pc:spChg chg="del">
          <ac:chgData name="Hany Awadalla" userId="b917dc23257d87ad" providerId="LiveId" clId="{9133703F-AC82-43C1-BC4C-1390798AD731}" dt="2021-03-22T11:09:10.489" v="393" actId="478"/>
          <ac:spMkLst>
            <pc:docMk/>
            <pc:sldMk cId="201755402" sldId="311"/>
            <ac:spMk id="41" creationId="{D130C0AE-B52E-4C65-A461-AD2F7D2362DE}"/>
          </ac:spMkLst>
        </pc:spChg>
        <pc:spChg chg="del">
          <ac:chgData name="Hany Awadalla" userId="b917dc23257d87ad" providerId="LiveId" clId="{9133703F-AC82-43C1-BC4C-1390798AD731}" dt="2021-03-22T11:09:24.666" v="395" actId="478"/>
          <ac:spMkLst>
            <pc:docMk/>
            <pc:sldMk cId="201755402" sldId="311"/>
            <ac:spMk id="43" creationId="{6173DD7D-A9F5-4D7E-A942-64AE3F48B264}"/>
          </ac:spMkLst>
        </pc:spChg>
        <pc:spChg chg="add del mod">
          <ac:chgData name="Hany Awadalla" userId="b917dc23257d87ad" providerId="LiveId" clId="{9133703F-AC82-43C1-BC4C-1390798AD731}" dt="2021-03-22T11:13:09.024" v="478" actId="478"/>
          <ac:spMkLst>
            <pc:docMk/>
            <pc:sldMk cId="201755402" sldId="311"/>
            <ac:spMk id="44" creationId="{95967C4C-72D9-469E-BB08-F31A36FBD11D}"/>
          </ac:spMkLst>
        </pc:spChg>
        <pc:spChg chg="del">
          <ac:chgData name="Hany Awadalla" userId="b917dc23257d87ad" providerId="LiveId" clId="{9133703F-AC82-43C1-BC4C-1390798AD731}" dt="2021-03-22T11:09:20.698" v="394" actId="478"/>
          <ac:spMkLst>
            <pc:docMk/>
            <pc:sldMk cId="201755402" sldId="311"/>
            <ac:spMk id="45" creationId="{A2A2A928-93BB-46FE-9683-5A5BAADF87B3}"/>
          </ac:spMkLst>
        </pc:spChg>
        <pc:cxnChg chg="del">
          <ac:chgData name="Hany Awadalla" userId="b917dc23257d87ad" providerId="LiveId" clId="{9133703F-AC82-43C1-BC4C-1390798AD731}" dt="2021-03-22T11:10:59.463" v="429" actId="478"/>
          <ac:cxnSpMkLst>
            <pc:docMk/>
            <pc:sldMk cId="201755402" sldId="311"/>
            <ac:cxnSpMk id="33" creationId="{B31A2EAE-EBE4-4CB7-9D0A-105837E80B0E}"/>
          </ac:cxnSpMkLst>
        </pc:cxnChg>
      </pc:sldChg>
    </pc:docChg>
  </pc:docChgLst>
  <pc:docChgLst>
    <pc:chgData name="Hany Awadalla" userId="b917dc23257d87ad" providerId="LiveId" clId="{A944E039-5CB9-475F-BCBE-601CBC8CF287}"/>
    <pc:docChg chg="undo custSel addSld modSld sldOrd">
      <pc:chgData name="Hany Awadalla" userId="b917dc23257d87ad" providerId="LiveId" clId="{A944E039-5CB9-475F-BCBE-601CBC8CF287}" dt="2021-03-17T08:45:20.951" v="1554" actId="1076"/>
      <pc:docMkLst>
        <pc:docMk/>
      </pc:docMkLst>
      <pc:sldChg chg="modSp mod">
        <pc:chgData name="Hany Awadalla" userId="b917dc23257d87ad" providerId="LiveId" clId="{A944E039-5CB9-475F-BCBE-601CBC8CF287}" dt="2021-03-17T07:52:45.351" v="21" actId="20577"/>
        <pc:sldMkLst>
          <pc:docMk/>
          <pc:sldMk cId="3299715198" sldId="276"/>
        </pc:sldMkLst>
        <pc:spChg chg="mod">
          <ac:chgData name="Hany Awadalla" userId="b917dc23257d87ad" providerId="LiveId" clId="{A944E039-5CB9-475F-BCBE-601CBC8CF287}" dt="2021-03-17T07:52:45.351" v="21" actId="20577"/>
          <ac:spMkLst>
            <pc:docMk/>
            <pc:sldMk cId="3299715198" sldId="276"/>
            <ac:spMk id="11" creationId="{4E3F5479-058B-4FA8-92E9-18CAB8CDC5C5}"/>
          </ac:spMkLst>
        </pc:spChg>
      </pc:sldChg>
      <pc:sldChg chg="modSp mod">
        <pc:chgData name="Hany Awadalla" userId="b917dc23257d87ad" providerId="LiveId" clId="{A944E039-5CB9-475F-BCBE-601CBC8CF287}" dt="2021-03-17T07:53:02.859" v="25" actId="20577"/>
        <pc:sldMkLst>
          <pc:docMk/>
          <pc:sldMk cId="3396578825" sldId="288"/>
        </pc:sldMkLst>
        <pc:spChg chg="mod">
          <ac:chgData name="Hany Awadalla" userId="b917dc23257d87ad" providerId="LiveId" clId="{A944E039-5CB9-475F-BCBE-601CBC8CF287}" dt="2021-03-17T07:53:02.859" v="25" actId="20577"/>
          <ac:spMkLst>
            <pc:docMk/>
            <pc:sldMk cId="3396578825" sldId="288"/>
            <ac:spMk id="11" creationId="{4E3F5479-058B-4FA8-92E9-18CAB8CDC5C5}"/>
          </ac:spMkLst>
        </pc:spChg>
      </pc:sldChg>
      <pc:sldChg chg="addSp modSp mod">
        <pc:chgData name="Hany Awadalla" userId="b917dc23257d87ad" providerId="LiveId" clId="{A944E039-5CB9-475F-BCBE-601CBC8CF287}" dt="2021-03-17T08:25:17.833" v="1247" actId="20577"/>
        <pc:sldMkLst>
          <pc:docMk/>
          <pc:sldMk cId="3520043892" sldId="291"/>
        </pc:sldMkLst>
        <pc:spChg chg="mod">
          <ac:chgData name="Hany Awadalla" userId="b917dc23257d87ad" providerId="LiveId" clId="{A944E039-5CB9-475F-BCBE-601CBC8CF287}" dt="2021-03-17T08:25:17.833" v="1247" actId="20577"/>
          <ac:spMkLst>
            <pc:docMk/>
            <pc:sldMk cId="3520043892" sldId="291"/>
            <ac:spMk id="20" creationId="{7F7F1220-2E22-405C-9A9D-8ADE758BD9EF}"/>
          </ac:spMkLst>
        </pc:spChg>
        <pc:spChg chg="mod">
          <ac:chgData name="Hany Awadalla" userId="b917dc23257d87ad" providerId="LiveId" clId="{A944E039-5CB9-475F-BCBE-601CBC8CF287}" dt="2021-03-17T08:24:43.980" v="1235" actId="33524"/>
          <ac:spMkLst>
            <pc:docMk/>
            <pc:sldMk cId="3520043892" sldId="291"/>
            <ac:spMk id="43" creationId="{51613421-44EB-4EA7-89AE-D8972D473414}"/>
          </ac:spMkLst>
        </pc:spChg>
        <pc:cxnChg chg="add mod">
          <ac:chgData name="Hany Awadalla" userId="b917dc23257d87ad" providerId="LiveId" clId="{A944E039-5CB9-475F-BCBE-601CBC8CF287}" dt="2021-03-17T08:24:15.163" v="1225"/>
          <ac:cxnSpMkLst>
            <pc:docMk/>
            <pc:sldMk cId="3520043892" sldId="291"/>
            <ac:cxnSpMk id="15" creationId="{4E6D923D-D68B-4AAF-930F-A7BEF7DC0BFA}"/>
          </ac:cxnSpMkLst>
        </pc:cxnChg>
      </pc:sldChg>
      <pc:sldChg chg="addSp delSp modSp add mod ord">
        <pc:chgData name="Hany Awadalla" userId="b917dc23257d87ad" providerId="LiveId" clId="{A944E039-5CB9-475F-BCBE-601CBC8CF287}" dt="2021-03-17T08:09:15.568" v="775" actId="1076"/>
        <pc:sldMkLst>
          <pc:docMk/>
          <pc:sldMk cId="2769805835" sldId="292"/>
        </pc:sldMkLst>
        <pc:spChg chg="mod">
          <ac:chgData name="Hany Awadalla" userId="b917dc23257d87ad" providerId="LiveId" clId="{A944E039-5CB9-475F-BCBE-601CBC8CF287}" dt="2021-03-17T07:53:28.078" v="30" actId="20577"/>
          <ac:spMkLst>
            <pc:docMk/>
            <pc:sldMk cId="2769805835" sldId="292"/>
            <ac:spMk id="11" creationId="{4E3F5479-058B-4FA8-92E9-18CAB8CDC5C5}"/>
          </ac:spMkLst>
        </pc:spChg>
        <pc:spChg chg="mod">
          <ac:chgData name="Hany Awadalla" userId="b917dc23257d87ad" providerId="LiveId" clId="{A944E039-5CB9-475F-BCBE-601CBC8CF287}" dt="2021-03-17T08:08:32.749" v="773" actId="1037"/>
          <ac:spMkLst>
            <pc:docMk/>
            <pc:sldMk cId="2769805835" sldId="292"/>
            <ac:spMk id="12" creationId="{35AC02FD-F0DB-42B4-972D-DF02D7358CF0}"/>
          </ac:spMkLst>
        </pc:spChg>
        <pc:spChg chg="mod">
          <ac:chgData name="Hany Awadalla" userId="b917dc23257d87ad" providerId="LiveId" clId="{A944E039-5CB9-475F-BCBE-601CBC8CF287}" dt="2021-03-17T08:08:32.749" v="773" actId="1037"/>
          <ac:spMkLst>
            <pc:docMk/>
            <pc:sldMk cId="2769805835" sldId="292"/>
            <ac:spMk id="13" creationId="{E3ECCC05-FF78-40FA-84FF-172821D8B58A}"/>
          </ac:spMkLst>
        </pc:spChg>
        <pc:spChg chg="mod">
          <ac:chgData name="Hany Awadalla" userId="b917dc23257d87ad" providerId="LiveId" clId="{A944E039-5CB9-475F-BCBE-601CBC8CF287}" dt="2021-03-17T08:08:32.749" v="773" actId="1037"/>
          <ac:spMkLst>
            <pc:docMk/>
            <pc:sldMk cId="2769805835" sldId="292"/>
            <ac:spMk id="23" creationId="{364CFD90-D0E1-4BC3-9D8B-7503E2632C39}"/>
          </ac:spMkLst>
        </pc:spChg>
        <pc:spChg chg="mod">
          <ac:chgData name="Hany Awadalla" userId="b917dc23257d87ad" providerId="LiveId" clId="{A944E039-5CB9-475F-BCBE-601CBC8CF287}" dt="2021-03-17T08:08:32.749" v="773" actId="1037"/>
          <ac:spMkLst>
            <pc:docMk/>
            <pc:sldMk cId="2769805835" sldId="292"/>
            <ac:spMk id="25" creationId="{94A75A79-A67A-4A23-8588-7FC5EB9A5183}"/>
          </ac:spMkLst>
        </pc:spChg>
        <pc:spChg chg="mod">
          <ac:chgData name="Hany Awadalla" userId="b917dc23257d87ad" providerId="LiveId" clId="{A944E039-5CB9-475F-BCBE-601CBC8CF287}" dt="2021-03-17T08:08:32.749" v="773" actId="1037"/>
          <ac:spMkLst>
            <pc:docMk/>
            <pc:sldMk cId="2769805835" sldId="292"/>
            <ac:spMk id="26" creationId="{BBC62739-FA35-49F8-8929-743B31F55A69}"/>
          </ac:spMkLst>
        </pc:spChg>
        <pc:spChg chg="mod">
          <ac:chgData name="Hany Awadalla" userId="b917dc23257d87ad" providerId="LiveId" clId="{A944E039-5CB9-475F-BCBE-601CBC8CF287}" dt="2021-03-17T08:08:54.940" v="774" actId="1076"/>
          <ac:spMkLst>
            <pc:docMk/>
            <pc:sldMk cId="2769805835" sldId="292"/>
            <ac:spMk id="27" creationId="{71BB375D-5EE6-4428-9817-2C7DB6B94332}"/>
          </ac:spMkLst>
        </pc:spChg>
        <pc:spChg chg="mod">
          <ac:chgData name="Hany Awadalla" userId="b917dc23257d87ad" providerId="LiveId" clId="{A944E039-5CB9-475F-BCBE-601CBC8CF287}" dt="2021-03-17T08:08:32.749" v="773" actId="1037"/>
          <ac:spMkLst>
            <pc:docMk/>
            <pc:sldMk cId="2769805835" sldId="292"/>
            <ac:spMk id="28" creationId="{B3A511B7-C7F3-4107-9962-1E10D2E087DD}"/>
          </ac:spMkLst>
        </pc:spChg>
        <pc:spChg chg="mod">
          <ac:chgData name="Hany Awadalla" userId="b917dc23257d87ad" providerId="LiveId" clId="{A944E039-5CB9-475F-BCBE-601CBC8CF287}" dt="2021-03-17T08:09:15.568" v="775" actId="1076"/>
          <ac:spMkLst>
            <pc:docMk/>
            <pc:sldMk cId="2769805835" sldId="292"/>
            <ac:spMk id="29" creationId="{D4D7D4B6-62C2-45AB-89A5-3A41DA021FD2}"/>
          </ac:spMkLst>
        </pc:spChg>
        <pc:spChg chg="mod">
          <ac:chgData name="Hany Awadalla" userId="b917dc23257d87ad" providerId="LiveId" clId="{A944E039-5CB9-475F-BCBE-601CBC8CF287}" dt="2021-03-17T08:08:32.749" v="773" actId="1037"/>
          <ac:spMkLst>
            <pc:docMk/>
            <pc:sldMk cId="2769805835" sldId="292"/>
            <ac:spMk id="30" creationId="{83902602-D4BC-4D44-AC14-BB55A86C5D06}"/>
          </ac:spMkLst>
        </pc:spChg>
        <pc:spChg chg="del">
          <ac:chgData name="Hany Awadalla" userId="b917dc23257d87ad" providerId="LiveId" clId="{A944E039-5CB9-475F-BCBE-601CBC8CF287}" dt="2021-03-17T08:01:26.245" v="623" actId="478"/>
          <ac:spMkLst>
            <pc:docMk/>
            <pc:sldMk cId="2769805835" sldId="292"/>
            <ac:spMk id="42" creationId="{D131817A-5B27-4718-8BAC-45C9CEDA45D9}"/>
          </ac:spMkLst>
        </pc:spChg>
        <pc:spChg chg="mod">
          <ac:chgData name="Hany Awadalla" userId="b917dc23257d87ad" providerId="LiveId" clId="{A944E039-5CB9-475F-BCBE-601CBC8CF287}" dt="2021-03-17T08:08:32.749" v="773" actId="1037"/>
          <ac:spMkLst>
            <pc:docMk/>
            <pc:sldMk cId="2769805835" sldId="292"/>
            <ac:spMk id="43" creationId="{3EB4BB29-1ABF-4BD1-A622-A7B7B846AAAF}"/>
          </ac:spMkLst>
        </pc:spChg>
        <pc:picChg chg="del mod">
          <ac:chgData name="Hany Awadalla" userId="b917dc23257d87ad" providerId="LiveId" clId="{A944E039-5CB9-475F-BCBE-601CBC8CF287}" dt="2021-03-17T08:01:28.912" v="624" actId="478"/>
          <ac:picMkLst>
            <pc:docMk/>
            <pc:sldMk cId="2769805835" sldId="292"/>
            <ac:picMk id="3" creationId="{E612EAA4-8B35-493D-AF89-F04488DC5224}"/>
          </ac:picMkLst>
        </pc:picChg>
        <pc:picChg chg="add mod">
          <ac:chgData name="Hany Awadalla" userId="b917dc23257d87ad" providerId="LiveId" clId="{A944E039-5CB9-475F-BCBE-601CBC8CF287}" dt="2021-03-17T08:08:32.749" v="773" actId="1037"/>
          <ac:picMkLst>
            <pc:docMk/>
            <pc:sldMk cId="2769805835" sldId="292"/>
            <ac:picMk id="5" creationId="{12F96E68-9622-4372-AD2D-0D5296B60317}"/>
          </ac:picMkLst>
        </pc:picChg>
        <pc:picChg chg="del">
          <ac:chgData name="Hany Awadalla" userId="b917dc23257d87ad" providerId="LiveId" clId="{A944E039-5CB9-475F-BCBE-601CBC8CF287}" dt="2021-03-17T08:01:32.238" v="625" actId="478"/>
          <ac:picMkLst>
            <pc:docMk/>
            <pc:sldMk cId="2769805835" sldId="292"/>
            <ac:picMk id="6" creationId="{5C445092-C33B-4E1E-86DE-D925E0250B74}"/>
          </ac:picMkLst>
        </pc:picChg>
        <pc:picChg chg="add mod">
          <ac:chgData name="Hany Awadalla" userId="b917dc23257d87ad" providerId="LiveId" clId="{A944E039-5CB9-475F-BCBE-601CBC8CF287}" dt="2021-03-17T08:08:32.749" v="773" actId="1037"/>
          <ac:picMkLst>
            <pc:docMk/>
            <pc:sldMk cId="2769805835" sldId="292"/>
            <ac:picMk id="9" creationId="{6A71BBD5-2EBE-40CF-9B0F-01A38A7DF535}"/>
          </ac:picMkLst>
        </pc:picChg>
        <pc:picChg chg="add mod">
          <ac:chgData name="Hany Awadalla" userId="b917dc23257d87ad" providerId="LiveId" clId="{A944E039-5CB9-475F-BCBE-601CBC8CF287}" dt="2021-03-17T08:08:32.749" v="773" actId="1037"/>
          <ac:picMkLst>
            <pc:docMk/>
            <pc:sldMk cId="2769805835" sldId="292"/>
            <ac:picMk id="15" creationId="{E5BCB98F-EFF7-4BBF-B3CF-F0B973EF4CD1}"/>
          </ac:picMkLst>
        </pc:picChg>
        <pc:picChg chg="mod">
          <ac:chgData name="Hany Awadalla" userId="b917dc23257d87ad" providerId="LiveId" clId="{A944E039-5CB9-475F-BCBE-601CBC8CF287}" dt="2021-03-17T08:08:32.749" v="773" actId="1037"/>
          <ac:picMkLst>
            <pc:docMk/>
            <pc:sldMk cId="2769805835" sldId="292"/>
            <ac:picMk id="45" creationId="{26C3879F-6204-45B5-9982-4CD14D79CBBF}"/>
          </ac:picMkLst>
        </pc:picChg>
      </pc:sldChg>
      <pc:sldChg chg="addSp delSp modSp add mod">
        <pc:chgData name="Hany Awadalla" userId="b917dc23257d87ad" providerId="LiveId" clId="{A944E039-5CB9-475F-BCBE-601CBC8CF287}" dt="2021-03-17T08:25:31.533" v="1249" actId="20577"/>
        <pc:sldMkLst>
          <pc:docMk/>
          <pc:sldMk cId="4294070255" sldId="293"/>
        </pc:sldMkLst>
        <pc:spChg chg="mod">
          <ac:chgData name="Hany Awadalla" userId="b917dc23257d87ad" providerId="LiveId" clId="{A944E039-5CB9-475F-BCBE-601CBC8CF287}" dt="2021-03-17T08:11:23.861" v="829" actId="20577"/>
          <ac:spMkLst>
            <pc:docMk/>
            <pc:sldMk cId="4294070255" sldId="293"/>
            <ac:spMk id="11" creationId="{4E3F5479-058B-4FA8-92E9-18CAB8CDC5C5}"/>
          </ac:spMkLst>
        </pc:spChg>
        <pc:spChg chg="mod">
          <ac:chgData name="Hany Awadalla" userId="b917dc23257d87ad" providerId="LiveId" clId="{A944E039-5CB9-475F-BCBE-601CBC8CF287}" dt="2021-03-17T08:22:00.405" v="1116" actId="1036"/>
          <ac:spMkLst>
            <pc:docMk/>
            <pc:sldMk cId="4294070255" sldId="293"/>
            <ac:spMk id="43" creationId="{51613421-44EB-4EA7-89AE-D8972D473414}"/>
          </ac:spMkLst>
        </pc:spChg>
        <pc:spChg chg="mod">
          <ac:chgData name="Hany Awadalla" userId="b917dc23257d87ad" providerId="LiveId" clId="{A944E039-5CB9-475F-BCBE-601CBC8CF287}" dt="2021-03-17T08:22:00.405" v="1116" actId="1036"/>
          <ac:spMkLst>
            <pc:docMk/>
            <pc:sldMk cId="4294070255" sldId="293"/>
            <ac:spMk id="44" creationId="{71E47AC8-8358-4724-91F8-0D1B21FC5F47}"/>
          </ac:spMkLst>
        </pc:spChg>
        <pc:spChg chg="mod">
          <ac:chgData name="Hany Awadalla" userId="b917dc23257d87ad" providerId="LiveId" clId="{A944E039-5CB9-475F-BCBE-601CBC8CF287}" dt="2021-03-17T08:22:00.405" v="1116" actId="1036"/>
          <ac:spMkLst>
            <pc:docMk/>
            <pc:sldMk cId="4294070255" sldId="293"/>
            <ac:spMk id="45" creationId="{69F7E025-DDEC-4748-AAE9-9FA2A4BF1E49}"/>
          </ac:spMkLst>
        </pc:spChg>
        <pc:spChg chg="mod">
          <ac:chgData name="Hany Awadalla" userId="b917dc23257d87ad" providerId="LiveId" clId="{A944E039-5CB9-475F-BCBE-601CBC8CF287}" dt="2021-03-17T08:23:40.761" v="1222" actId="20577"/>
          <ac:spMkLst>
            <pc:docMk/>
            <pc:sldMk cId="4294070255" sldId="293"/>
            <ac:spMk id="46" creationId="{84176128-6116-4C3C-9CC3-394E6E116762}"/>
          </ac:spMkLst>
        </pc:spChg>
        <pc:spChg chg="mod">
          <ac:chgData name="Hany Awadalla" userId="b917dc23257d87ad" providerId="LiveId" clId="{A944E039-5CB9-475F-BCBE-601CBC8CF287}" dt="2021-03-17T08:22:15.379" v="1124" actId="20577"/>
          <ac:spMkLst>
            <pc:docMk/>
            <pc:sldMk cId="4294070255" sldId="293"/>
            <ac:spMk id="47" creationId="{839BCDE9-6CF8-45EE-BFA1-6E32ED5C240E}"/>
          </ac:spMkLst>
        </pc:spChg>
        <pc:spChg chg="mod">
          <ac:chgData name="Hany Awadalla" userId="b917dc23257d87ad" providerId="LiveId" clId="{A944E039-5CB9-475F-BCBE-601CBC8CF287}" dt="2021-03-17T08:25:31.533" v="1249" actId="20577"/>
          <ac:spMkLst>
            <pc:docMk/>
            <pc:sldMk cId="4294070255" sldId="293"/>
            <ac:spMk id="48" creationId="{7DDB637A-4822-4FE9-8AEA-11DEA7859049}"/>
          </ac:spMkLst>
        </pc:spChg>
        <pc:spChg chg="del">
          <ac:chgData name="Hany Awadalla" userId="b917dc23257d87ad" providerId="LiveId" clId="{A944E039-5CB9-475F-BCBE-601CBC8CF287}" dt="2021-03-17T08:21:35.073" v="1057" actId="478"/>
          <ac:spMkLst>
            <pc:docMk/>
            <pc:sldMk cId="4294070255" sldId="293"/>
            <ac:spMk id="49" creationId="{7FA68D61-8BDC-4C14-9F0D-CF0C946CD30A}"/>
          </ac:spMkLst>
        </pc:spChg>
        <pc:spChg chg="del">
          <ac:chgData name="Hany Awadalla" userId="b917dc23257d87ad" providerId="LiveId" clId="{A944E039-5CB9-475F-BCBE-601CBC8CF287}" dt="2021-03-17T08:21:30.685" v="1056" actId="478"/>
          <ac:spMkLst>
            <pc:docMk/>
            <pc:sldMk cId="4294070255" sldId="293"/>
            <ac:spMk id="50" creationId="{B164A1DA-19AA-4A0C-9ED2-92A9346B807A}"/>
          </ac:spMkLst>
        </pc:spChg>
        <pc:spChg chg="del">
          <ac:chgData name="Hany Awadalla" userId="b917dc23257d87ad" providerId="LiveId" clId="{A944E039-5CB9-475F-BCBE-601CBC8CF287}" dt="2021-03-17T08:21:22.897" v="1055" actId="478"/>
          <ac:spMkLst>
            <pc:docMk/>
            <pc:sldMk cId="4294070255" sldId="293"/>
            <ac:spMk id="51" creationId="{FA4B18CA-09B5-4584-8D25-60B58EF68413}"/>
          </ac:spMkLst>
        </pc:spChg>
        <pc:picChg chg="del">
          <ac:chgData name="Hany Awadalla" userId="b917dc23257d87ad" providerId="LiveId" clId="{A944E039-5CB9-475F-BCBE-601CBC8CF287}" dt="2021-03-17T08:13:39.786" v="834" actId="478"/>
          <ac:picMkLst>
            <pc:docMk/>
            <pc:sldMk cId="4294070255" sldId="293"/>
            <ac:picMk id="3" creationId="{8A6930A0-5624-439B-B60D-489FC881885E}"/>
          </ac:picMkLst>
        </pc:picChg>
        <pc:picChg chg="add mod">
          <ac:chgData name="Hany Awadalla" userId="b917dc23257d87ad" providerId="LiveId" clId="{A944E039-5CB9-475F-BCBE-601CBC8CF287}" dt="2021-03-17T08:23:53.671" v="1224" actId="1076"/>
          <ac:picMkLst>
            <pc:docMk/>
            <pc:sldMk cId="4294070255" sldId="293"/>
            <ac:picMk id="10" creationId="{48B91506-B1B7-4845-A229-BF4604BAB8D3}"/>
          </ac:picMkLst>
        </pc:picChg>
        <pc:cxnChg chg="mod">
          <ac:chgData name="Hany Awadalla" userId="b917dc23257d87ad" providerId="LiveId" clId="{A944E039-5CB9-475F-BCBE-601CBC8CF287}" dt="2021-03-17T08:11:36.122" v="832" actId="14100"/>
          <ac:cxnSpMkLst>
            <pc:docMk/>
            <pc:sldMk cId="4294070255" sldId="293"/>
            <ac:cxnSpMk id="8" creationId="{D0986099-F5F2-4E8B-BE17-81194861A00C}"/>
          </ac:cxnSpMkLst>
        </pc:cxnChg>
        <pc:cxnChg chg="mod">
          <ac:chgData name="Hany Awadalla" userId="b917dc23257d87ad" providerId="LiveId" clId="{A944E039-5CB9-475F-BCBE-601CBC8CF287}" dt="2021-03-17T08:11:44.611" v="833" actId="14100"/>
          <ac:cxnSpMkLst>
            <pc:docMk/>
            <pc:sldMk cId="4294070255" sldId="293"/>
            <ac:cxnSpMk id="14" creationId="{83E690F4-843A-47A5-8620-4FB01C0D8E68}"/>
          </ac:cxnSpMkLst>
        </pc:cxnChg>
        <pc:cxnChg chg="mod">
          <ac:chgData name="Hany Awadalla" userId="b917dc23257d87ad" providerId="LiveId" clId="{A944E039-5CB9-475F-BCBE-601CBC8CF287}" dt="2021-03-17T08:22:00.405" v="1116" actId="1036"/>
          <ac:cxnSpMkLst>
            <pc:docMk/>
            <pc:sldMk cId="4294070255" sldId="293"/>
            <ac:cxnSpMk id="15" creationId="{6516ABC0-EF46-4159-B4CF-45B14EA929B3}"/>
          </ac:cxnSpMkLst>
        </pc:cxnChg>
        <pc:cxnChg chg="del">
          <ac:chgData name="Hany Awadalla" userId="b917dc23257d87ad" providerId="LiveId" clId="{A944E039-5CB9-475F-BCBE-601CBC8CF287}" dt="2021-03-17T08:21:37.378" v="1058" actId="478"/>
          <ac:cxnSpMkLst>
            <pc:docMk/>
            <pc:sldMk cId="4294070255" sldId="293"/>
            <ac:cxnSpMk id="40" creationId="{B1E755E2-4A99-478A-BBEF-ACE16BEBFCB7}"/>
          </ac:cxnSpMkLst>
        </pc:cxnChg>
      </pc:sldChg>
      <pc:sldChg chg="addSp delSp modSp add mod">
        <pc:chgData name="Hany Awadalla" userId="b917dc23257d87ad" providerId="LiveId" clId="{A944E039-5CB9-475F-BCBE-601CBC8CF287}" dt="2021-03-17T08:45:20.951" v="1554" actId="1076"/>
        <pc:sldMkLst>
          <pc:docMk/>
          <pc:sldMk cId="2938207851" sldId="294"/>
        </pc:sldMkLst>
        <pc:spChg chg="mod">
          <ac:chgData name="Hany Awadalla" userId="b917dc23257d87ad" providerId="LiveId" clId="{A944E039-5CB9-475F-BCBE-601CBC8CF287}" dt="2021-03-17T08:30:50.563" v="1307" actId="20577"/>
          <ac:spMkLst>
            <pc:docMk/>
            <pc:sldMk cId="2938207851" sldId="294"/>
            <ac:spMk id="11" creationId="{4E3F5479-058B-4FA8-92E9-18CAB8CDC5C5}"/>
          </ac:spMkLst>
        </pc:spChg>
        <pc:spChg chg="del mod">
          <ac:chgData name="Hany Awadalla" userId="b917dc23257d87ad" providerId="LiveId" clId="{A944E039-5CB9-475F-BCBE-601CBC8CF287}" dt="2021-03-17T08:43:27.921" v="1513"/>
          <ac:spMkLst>
            <pc:docMk/>
            <pc:sldMk cId="2938207851" sldId="294"/>
            <ac:spMk id="43" creationId="{51613421-44EB-4EA7-89AE-D8972D473414}"/>
          </ac:spMkLst>
        </pc:spChg>
        <pc:spChg chg="add del mod">
          <ac:chgData name="Hany Awadalla" userId="b917dc23257d87ad" providerId="LiveId" clId="{A944E039-5CB9-475F-BCBE-601CBC8CF287}" dt="2021-03-17T08:44:54.065" v="1530" actId="1076"/>
          <ac:spMkLst>
            <pc:docMk/>
            <pc:sldMk cId="2938207851" sldId="294"/>
            <ac:spMk id="44" creationId="{71E47AC8-8358-4724-91F8-0D1B21FC5F47}"/>
          </ac:spMkLst>
        </pc:spChg>
        <pc:spChg chg="mod">
          <ac:chgData name="Hany Awadalla" userId="b917dc23257d87ad" providerId="LiveId" clId="{A944E039-5CB9-475F-BCBE-601CBC8CF287}" dt="2021-03-17T08:45:20.951" v="1554" actId="1076"/>
          <ac:spMkLst>
            <pc:docMk/>
            <pc:sldMk cId="2938207851" sldId="294"/>
            <ac:spMk id="45" creationId="{69F7E025-DDEC-4748-AAE9-9FA2A4BF1E49}"/>
          </ac:spMkLst>
        </pc:spChg>
        <pc:spChg chg="del">
          <ac:chgData name="Hany Awadalla" userId="b917dc23257d87ad" providerId="LiveId" clId="{A944E039-5CB9-475F-BCBE-601CBC8CF287}" dt="2021-03-17T08:42:34.802" v="1493" actId="478"/>
          <ac:spMkLst>
            <pc:docMk/>
            <pc:sldMk cId="2938207851" sldId="294"/>
            <ac:spMk id="46" creationId="{84176128-6116-4C3C-9CC3-394E6E116762}"/>
          </ac:spMkLst>
        </pc:spChg>
        <pc:spChg chg="del">
          <ac:chgData name="Hany Awadalla" userId="b917dc23257d87ad" providerId="LiveId" clId="{A944E039-5CB9-475F-BCBE-601CBC8CF287}" dt="2021-03-17T08:42:40.712" v="1495" actId="478"/>
          <ac:spMkLst>
            <pc:docMk/>
            <pc:sldMk cId="2938207851" sldId="294"/>
            <ac:spMk id="47" creationId="{839BCDE9-6CF8-45EE-BFA1-6E32ED5C240E}"/>
          </ac:spMkLst>
        </pc:spChg>
        <pc:spChg chg="del mod">
          <ac:chgData name="Hany Awadalla" userId="b917dc23257d87ad" providerId="LiveId" clId="{A944E039-5CB9-475F-BCBE-601CBC8CF287}" dt="2021-03-17T08:42:45.188" v="1496" actId="478"/>
          <ac:spMkLst>
            <pc:docMk/>
            <pc:sldMk cId="2938207851" sldId="294"/>
            <ac:spMk id="48" creationId="{7DDB637A-4822-4FE9-8AEA-11DEA7859049}"/>
          </ac:spMkLst>
        </pc:spChg>
        <pc:picChg chg="add mod">
          <ac:chgData name="Hany Awadalla" userId="b917dc23257d87ad" providerId="LiveId" clId="{A944E039-5CB9-475F-BCBE-601CBC8CF287}" dt="2021-03-17T08:44:03.912" v="1519" actId="1038"/>
          <ac:picMkLst>
            <pc:docMk/>
            <pc:sldMk cId="2938207851" sldId="294"/>
            <ac:picMk id="3" creationId="{97824386-E709-4678-91C2-257F6FB3AF14}"/>
          </ac:picMkLst>
        </pc:picChg>
        <pc:picChg chg="del">
          <ac:chgData name="Hany Awadalla" userId="b917dc23257d87ad" providerId="LiveId" clId="{A944E039-5CB9-475F-BCBE-601CBC8CF287}" dt="2021-03-17T08:29:54.272" v="1251" actId="478"/>
          <ac:picMkLst>
            <pc:docMk/>
            <pc:sldMk cId="2938207851" sldId="294"/>
            <ac:picMk id="10" creationId="{48B91506-B1B7-4845-A229-BF4604BAB8D3}"/>
          </ac:picMkLst>
        </pc:picChg>
        <pc:cxnChg chg="mod">
          <ac:chgData name="Hany Awadalla" userId="b917dc23257d87ad" providerId="LiveId" clId="{A944E039-5CB9-475F-BCBE-601CBC8CF287}" dt="2021-03-17T08:30:56.762" v="1308" actId="14100"/>
          <ac:cxnSpMkLst>
            <pc:docMk/>
            <pc:sldMk cId="2938207851" sldId="294"/>
            <ac:cxnSpMk id="8" creationId="{D0986099-F5F2-4E8B-BE17-81194861A00C}"/>
          </ac:cxnSpMkLst>
        </pc:cxnChg>
        <pc:cxnChg chg="mod">
          <ac:chgData name="Hany Awadalla" userId="b917dc23257d87ad" providerId="LiveId" clId="{A944E039-5CB9-475F-BCBE-601CBC8CF287}" dt="2021-03-17T08:31:06.113" v="1309" actId="14100"/>
          <ac:cxnSpMkLst>
            <pc:docMk/>
            <pc:sldMk cId="2938207851" sldId="294"/>
            <ac:cxnSpMk id="14" creationId="{83E690F4-843A-47A5-8620-4FB01C0D8E68}"/>
          </ac:cxnSpMkLst>
        </pc:cxnChg>
        <pc:cxnChg chg="del">
          <ac:chgData name="Hany Awadalla" userId="b917dc23257d87ad" providerId="LiveId" clId="{A944E039-5CB9-475F-BCBE-601CBC8CF287}" dt="2021-03-17T08:42:47.902" v="1497" actId="478"/>
          <ac:cxnSpMkLst>
            <pc:docMk/>
            <pc:sldMk cId="2938207851" sldId="294"/>
            <ac:cxnSpMk id="15" creationId="{6516ABC0-EF46-4159-B4CF-45B14EA929B3}"/>
          </ac:cxnSpMkLst>
        </pc:cxnChg>
      </pc:sldChg>
    </pc:docChg>
  </pc:docChgLst>
  <pc:docChgLst>
    <pc:chgData name="Hany Awadalla" userId="b917dc23257d87ad" providerId="LiveId" clId="{FAA75D4A-2245-4C78-8255-A1817939FF27}"/>
    <pc:docChg chg="undo custSel addSld delSld modSld sldOrd">
      <pc:chgData name="Hany Awadalla" userId="b917dc23257d87ad" providerId="LiveId" clId="{FAA75D4A-2245-4C78-8255-A1817939FF27}" dt="2021-03-21T12:24:42.111" v="3162" actId="20578"/>
      <pc:docMkLst>
        <pc:docMk/>
      </pc:docMkLst>
      <pc:sldChg chg="modSp mod">
        <pc:chgData name="Hany Awadalla" userId="b917dc23257d87ad" providerId="LiveId" clId="{FAA75D4A-2245-4C78-8255-A1817939FF27}" dt="2021-03-21T04:43:29.508" v="168" actId="14100"/>
        <pc:sldMkLst>
          <pc:docMk/>
          <pc:sldMk cId="3299715198" sldId="276"/>
        </pc:sldMkLst>
        <pc:spChg chg="mod">
          <ac:chgData name="Hany Awadalla" userId="b917dc23257d87ad" providerId="LiveId" clId="{FAA75D4A-2245-4C78-8255-A1817939FF27}" dt="2021-03-21T04:43:29.508" v="168" actId="14100"/>
          <ac:spMkLst>
            <pc:docMk/>
            <pc:sldMk cId="3299715198" sldId="276"/>
            <ac:spMk id="12" creationId="{35AC02FD-F0DB-42B4-972D-DF02D7358CF0}"/>
          </ac:spMkLst>
        </pc:spChg>
        <pc:spChg chg="mod">
          <ac:chgData name="Hany Awadalla" userId="b917dc23257d87ad" providerId="LiveId" clId="{FAA75D4A-2245-4C78-8255-A1817939FF27}" dt="2021-03-21T04:43:01.196" v="147" actId="1076"/>
          <ac:spMkLst>
            <pc:docMk/>
            <pc:sldMk cId="3299715198" sldId="276"/>
            <ac:spMk id="25" creationId="{94A75A79-A67A-4A23-8588-7FC5EB9A5183}"/>
          </ac:spMkLst>
        </pc:spChg>
        <pc:spChg chg="mod">
          <ac:chgData name="Hany Awadalla" userId="b917dc23257d87ad" providerId="LiveId" clId="{FAA75D4A-2245-4C78-8255-A1817939FF27}" dt="2021-03-21T04:43:01.196" v="147" actId="1076"/>
          <ac:spMkLst>
            <pc:docMk/>
            <pc:sldMk cId="3299715198" sldId="276"/>
            <ac:spMk id="26" creationId="{BBC62739-FA35-49F8-8929-743B31F55A69}"/>
          </ac:spMkLst>
        </pc:spChg>
        <pc:spChg chg="mod">
          <ac:chgData name="Hany Awadalla" userId="b917dc23257d87ad" providerId="LiveId" clId="{FAA75D4A-2245-4C78-8255-A1817939FF27}" dt="2021-03-21T04:42:49.520" v="146" actId="1076"/>
          <ac:spMkLst>
            <pc:docMk/>
            <pc:sldMk cId="3299715198" sldId="276"/>
            <ac:spMk id="27" creationId="{71BB375D-5EE6-4428-9817-2C7DB6B94332}"/>
          </ac:spMkLst>
        </pc:spChg>
        <pc:spChg chg="mod">
          <ac:chgData name="Hany Awadalla" userId="b917dc23257d87ad" providerId="LiveId" clId="{FAA75D4A-2245-4C78-8255-A1817939FF27}" dt="2021-03-21T04:42:49.520" v="146" actId="1076"/>
          <ac:spMkLst>
            <pc:docMk/>
            <pc:sldMk cId="3299715198" sldId="276"/>
            <ac:spMk id="28" creationId="{B3A511B7-C7F3-4107-9962-1E10D2E087DD}"/>
          </ac:spMkLst>
        </pc:spChg>
        <pc:spChg chg="mod">
          <ac:chgData name="Hany Awadalla" userId="b917dc23257d87ad" providerId="LiveId" clId="{FAA75D4A-2245-4C78-8255-A1817939FF27}" dt="2021-03-21T04:35:12.828" v="3" actId="108"/>
          <ac:spMkLst>
            <pc:docMk/>
            <pc:sldMk cId="3299715198" sldId="276"/>
            <ac:spMk id="29" creationId="{D4D7D4B6-62C2-45AB-89A5-3A41DA021FD2}"/>
          </ac:spMkLst>
        </pc:spChg>
        <pc:spChg chg="mod">
          <ac:chgData name="Hany Awadalla" userId="b917dc23257d87ad" providerId="LiveId" clId="{FAA75D4A-2245-4C78-8255-A1817939FF27}" dt="2021-03-21T04:42:49.520" v="146" actId="1076"/>
          <ac:spMkLst>
            <pc:docMk/>
            <pc:sldMk cId="3299715198" sldId="276"/>
            <ac:spMk id="42" creationId="{D131817A-5B27-4718-8BAC-45C9CEDA45D9}"/>
          </ac:spMkLst>
        </pc:spChg>
        <pc:picChg chg="mod">
          <ac:chgData name="Hany Awadalla" userId="b917dc23257d87ad" providerId="LiveId" clId="{FAA75D4A-2245-4C78-8255-A1817939FF27}" dt="2021-03-21T04:43:01.196" v="147" actId="1076"/>
          <ac:picMkLst>
            <pc:docMk/>
            <pc:sldMk cId="3299715198" sldId="276"/>
            <ac:picMk id="3" creationId="{E612EAA4-8B35-493D-AF89-F04488DC5224}"/>
          </ac:picMkLst>
        </pc:picChg>
      </pc:sldChg>
      <pc:sldChg chg="addSp delSp modSp mod">
        <pc:chgData name="Hany Awadalla" userId="b917dc23257d87ad" providerId="LiveId" clId="{FAA75D4A-2245-4C78-8255-A1817939FF27}" dt="2021-03-21T06:03:41.931" v="1107" actId="1038"/>
        <pc:sldMkLst>
          <pc:docMk/>
          <pc:sldMk cId="3520043892" sldId="291"/>
        </pc:sldMkLst>
        <pc:spChg chg="mod">
          <ac:chgData name="Hany Awadalla" userId="b917dc23257d87ad" providerId="LiveId" clId="{FAA75D4A-2245-4C78-8255-A1817939FF27}" dt="2021-03-21T06:03:36.091" v="1091" actId="1076"/>
          <ac:spMkLst>
            <pc:docMk/>
            <pc:sldMk cId="3520043892" sldId="291"/>
            <ac:spMk id="11" creationId="{4E3F5479-058B-4FA8-92E9-18CAB8CDC5C5}"/>
          </ac:spMkLst>
        </pc:spChg>
        <pc:spChg chg="add mod">
          <ac:chgData name="Hany Awadalla" userId="b917dc23257d87ad" providerId="LiveId" clId="{FAA75D4A-2245-4C78-8255-A1817939FF27}" dt="2021-03-21T06:03:41.931" v="1107" actId="1038"/>
          <ac:spMkLst>
            <pc:docMk/>
            <pc:sldMk cId="3520043892" sldId="291"/>
            <ac:spMk id="18" creationId="{092B9921-B0F0-4672-9B52-80857BAC212A}"/>
          </ac:spMkLst>
        </pc:spChg>
        <pc:spChg chg="add mod">
          <ac:chgData name="Hany Awadalla" userId="b917dc23257d87ad" providerId="LiveId" clId="{FAA75D4A-2245-4C78-8255-A1817939FF27}" dt="2021-03-21T06:03:41.931" v="1107" actId="1038"/>
          <ac:spMkLst>
            <pc:docMk/>
            <pc:sldMk cId="3520043892" sldId="291"/>
            <ac:spMk id="19" creationId="{C7771424-0DA0-47A2-9890-B7019488BC41}"/>
          </ac:spMkLst>
        </pc:spChg>
        <pc:spChg chg="mod">
          <ac:chgData name="Hany Awadalla" userId="b917dc23257d87ad" providerId="LiveId" clId="{FAA75D4A-2245-4C78-8255-A1817939FF27}" dt="2021-03-21T06:02:57.591" v="1053" actId="1076"/>
          <ac:spMkLst>
            <pc:docMk/>
            <pc:sldMk cId="3520043892" sldId="291"/>
            <ac:spMk id="20" creationId="{7F7F1220-2E22-405C-9A9D-8ADE758BD9EF}"/>
          </ac:spMkLst>
        </pc:spChg>
        <pc:spChg chg="mod">
          <ac:chgData name="Hany Awadalla" userId="b917dc23257d87ad" providerId="LiveId" clId="{FAA75D4A-2245-4C78-8255-A1817939FF27}" dt="2021-03-21T06:03:03.701" v="1080" actId="1038"/>
          <ac:spMkLst>
            <pc:docMk/>
            <pc:sldMk cId="3520043892" sldId="291"/>
            <ac:spMk id="21" creationId="{3174552F-CF47-49EF-BA08-34AAD01EAB4D}"/>
          </ac:spMkLst>
        </pc:spChg>
        <pc:spChg chg="mod">
          <ac:chgData name="Hany Awadalla" userId="b917dc23257d87ad" providerId="LiveId" clId="{FAA75D4A-2245-4C78-8255-A1817939FF27}" dt="2021-03-21T05:29:28.948" v="250" actId="1076"/>
          <ac:spMkLst>
            <pc:docMk/>
            <pc:sldMk cId="3520043892" sldId="291"/>
            <ac:spMk id="23" creationId="{0340961C-E31C-4EA2-B462-92468806F31B}"/>
          </ac:spMkLst>
        </pc:spChg>
        <pc:spChg chg="mod">
          <ac:chgData name="Hany Awadalla" userId="b917dc23257d87ad" providerId="LiveId" clId="{FAA75D4A-2245-4C78-8255-A1817939FF27}" dt="2021-03-21T05:29:28.948" v="250" actId="1076"/>
          <ac:spMkLst>
            <pc:docMk/>
            <pc:sldMk cId="3520043892" sldId="291"/>
            <ac:spMk id="24" creationId="{97AB5103-7BE3-4B35-89E3-E9A858109FE7}"/>
          </ac:spMkLst>
        </pc:spChg>
        <pc:spChg chg="mod">
          <ac:chgData name="Hany Awadalla" userId="b917dc23257d87ad" providerId="LiveId" clId="{FAA75D4A-2245-4C78-8255-A1817939FF27}" dt="2021-03-21T05:29:28.948" v="250" actId="1076"/>
          <ac:spMkLst>
            <pc:docMk/>
            <pc:sldMk cId="3520043892" sldId="291"/>
            <ac:spMk id="25" creationId="{5521E294-D078-4D90-BEC3-ED02B049FFE9}"/>
          </ac:spMkLst>
        </pc:spChg>
        <pc:spChg chg="mod">
          <ac:chgData name="Hany Awadalla" userId="b917dc23257d87ad" providerId="LiveId" clId="{FAA75D4A-2245-4C78-8255-A1817939FF27}" dt="2021-03-21T05:29:28.948" v="250" actId="1076"/>
          <ac:spMkLst>
            <pc:docMk/>
            <pc:sldMk cId="3520043892" sldId="291"/>
            <ac:spMk id="26" creationId="{780E4FBF-577A-4C1D-8056-FA48E1687320}"/>
          </ac:spMkLst>
        </pc:spChg>
        <pc:spChg chg="add mod">
          <ac:chgData name="Hany Awadalla" userId="b917dc23257d87ad" providerId="LiveId" clId="{FAA75D4A-2245-4C78-8255-A1817939FF27}" dt="2021-03-21T06:03:41.931" v="1107" actId="1038"/>
          <ac:spMkLst>
            <pc:docMk/>
            <pc:sldMk cId="3520043892" sldId="291"/>
            <ac:spMk id="27" creationId="{4928021D-A202-44FA-8767-33F5FB99F6EA}"/>
          </ac:spMkLst>
        </pc:spChg>
        <pc:spChg chg="add mod">
          <ac:chgData name="Hany Awadalla" userId="b917dc23257d87ad" providerId="LiveId" clId="{FAA75D4A-2245-4C78-8255-A1817939FF27}" dt="2021-03-21T06:03:41.931" v="1107" actId="1038"/>
          <ac:spMkLst>
            <pc:docMk/>
            <pc:sldMk cId="3520043892" sldId="291"/>
            <ac:spMk id="28" creationId="{AD3EA800-AA85-416C-80C1-B7EC223E8DE9}"/>
          </ac:spMkLst>
        </pc:spChg>
        <pc:spChg chg="add del mod">
          <ac:chgData name="Hany Awadalla" userId="b917dc23257d87ad" providerId="LiveId" clId="{FAA75D4A-2245-4C78-8255-A1817939FF27}" dt="2021-03-21T05:43:34.814" v="719" actId="478"/>
          <ac:spMkLst>
            <pc:docMk/>
            <pc:sldMk cId="3520043892" sldId="291"/>
            <ac:spMk id="29" creationId="{44D903A8-CA61-48E6-82AF-8AEBCCE4E136}"/>
          </ac:spMkLst>
        </pc:spChg>
        <pc:spChg chg="add del mod">
          <ac:chgData name="Hany Awadalla" userId="b917dc23257d87ad" providerId="LiveId" clId="{FAA75D4A-2245-4C78-8255-A1817939FF27}" dt="2021-03-21T05:43:31.747" v="718" actId="478"/>
          <ac:spMkLst>
            <pc:docMk/>
            <pc:sldMk cId="3520043892" sldId="291"/>
            <ac:spMk id="30" creationId="{43F2C6D5-3BFD-4C3D-B50C-9A82C730F8EF}"/>
          </ac:spMkLst>
        </pc:spChg>
        <pc:spChg chg="add mod">
          <ac:chgData name="Hany Awadalla" userId="b917dc23257d87ad" providerId="LiveId" clId="{FAA75D4A-2245-4C78-8255-A1817939FF27}" dt="2021-03-21T06:03:41.931" v="1107" actId="1038"/>
          <ac:spMkLst>
            <pc:docMk/>
            <pc:sldMk cId="3520043892" sldId="291"/>
            <ac:spMk id="31" creationId="{35C06B60-5C64-49D3-824A-1A160D99A92D}"/>
          </ac:spMkLst>
        </pc:spChg>
        <pc:spChg chg="add del mod">
          <ac:chgData name="Hany Awadalla" userId="b917dc23257d87ad" providerId="LiveId" clId="{FAA75D4A-2245-4C78-8255-A1817939FF27}" dt="2021-03-21T05:43:37.557" v="720" actId="478"/>
          <ac:spMkLst>
            <pc:docMk/>
            <pc:sldMk cId="3520043892" sldId="291"/>
            <ac:spMk id="32" creationId="{AF5A6CC1-2710-4A6C-AA04-2D72B5A292B3}"/>
          </ac:spMkLst>
        </pc:spChg>
        <pc:spChg chg="add mod">
          <ac:chgData name="Hany Awadalla" userId="b917dc23257d87ad" providerId="LiveId" clId="{FAA75D4A-2245-4C78-8255-A1817939FF27}" dt="2021-03-21T06:03:41.931" v="1107" actId="1038"/>
          <ac:spMkLst>
            <pc:docMk/>
            <pc:sldMk cId="3520043892" sldId="291"/>
            <ac:spMk id="33" creationId="{7435B55B-64FC-4ABC-8F6C-46C528065B7E}"/>
          </ac:spMkLst>
        </pc:spChg>
        <pc:spChg chg="add mod">
          <ac:chgData name="Hany Awadalla" userId="b917dc23257d87ad" providerId="LiveId" clId="{FAA75D4A-2245-4C78-8255-A1817939FF27}" dt="2021-03-21T06:03:41.931" v="1107" actId="1038"/>
          <ac:spMkLst>
            <pc:docMk/>
            <pc:sldMk cId="3520043892" sldId="291"/>
            <ac:spMk id="34" creationId="{997D86C7-370A-4084-9B02-C05AD40DE573}"/>
          </ac:spMkLst>
        </pc:spChg>
        <pc:spChg chg="add mod">
          <ac:chgData name="Hany Awadalla" userId="b917dc23257d87ad" providerId="LiveId" clId="{FAA75D4A-2245-4C78-8255-A1817939FF27}" dt="2021-03-21T06:03:41.931" v="1107" actId="1038"/>
          <ac:spMkLst>
            <pc:docMk/>
            <pc:sldMk cId="3520043892" sldId="291"/>
            <ac:spMk id="35" creationId="{1B38C267-9D00-4C5D-A57B-2A8A071B5983}"/>
          </ac:spMkLst>
        </pc:spChg>
        <pc:spChg chg="mod">
          <ac:chgData name="Hany Awadalla" userId="b917dc23257d87ad" providerId="LiveId" clId="{FAA75D4A-2245-4C78-8255-A1817939FF27}" dt="2021-03-21T05:49:40.055" v="854" actId="20577"/>
          <ac:spMkLst>
            <pc:docMk/>
            <pc:sldMk cId="3520043892" sldId="291"/>
            <ac:spMk id="43" creationId="{51613421-44EB-4EA7-89AE-D8972D473414}"/>
          </ac:spMkLst>
        </pc:spChg>
        <pc:grpChg chg="mod">
          <ac:chgData name="Hany Awadalla" userId="b917dc23257d87ad" providerId="LiveId" clId="{FAA75D4A-2245-4C78-8255-A1817939FF27}" dt="2021-03-21T05:29:28.948" v="250" actId="1076"/>
          <ac:grpSpMkLst>
            <pc:docMk/>
            <pc:sldMk cId="3520043892" sldId="291"/>
            <ac:grpSpMk id="22" creationId="{9446D437-1CF5-4BF7-8457-B3A1C9307A72}"/>
          </ac:grpSpMkLst>
        </pc:grpChg>
        <pc:picChg chg="add del mod">
          <ac:chgData name="Hany Awadalla" userId="b917dc23257d87ad" providerId="LiveId" clId="{FAA75D4A-2245-4C78-8255-A1817939FF27}" dt="2021-03-21T05:28:28.128" v="246" actId="478"/>
          <ac:picMkLst>
            <pc:docMk/>
            <pc:sldMk cId="3520043892" sldId="291"/>
            <ac:picMk id="3" creationId="{A7A27A0D-B5E5-488C-84CB-0855B17C4C91}"/>
          </ac:picMkLst>
        </pc:picChg>
        <pc:picChg chg="del mod">
          <ac:chgData name="Hany Awadalla" userId="b917dc23257d87ad" providerId="LiveId" clId="{FAA75D4A-2245-4C78-8255-A1817939FF27}" dt="2021-03-21T05:18:18.828" v="210" actId="478"/>
          <ac:picMkLst>
            <pc:docMk/>
            <pc:sldMk cId="3520043892" sldId="291"/>
            <ac:picMk id="5" creationId="{8AD9B4E4-EB1F-4900-B27E-A05F9DD8A989}"/>
          </ac:picMkLst>
        </pc:picChg>
        <pc:picChg chg="add del mod">
          <ac:chgData name="Hany Awadalla" userId="b917dc23257d87ad" providerId="LiveId" clId="{FAA75D4A-2245-4C78-8255-A1817939FF27}" dt="2021-03-21T05:48:50.248" v="778" actId="478"/>
          <ac:picMkLst>
            <pc:docMk/>
            <pc:sldMk cId="3520043892" sldId="291"/>
            <ac:picMk id="7" creationId="{B6881308-5230-4176-9BBA-5E86E03EE2E1}"/>
          </ac:picMkLst>
        </pc:picChg>
        <pc:picChg chg="add mod">
          <ac:chgData name="Hany Awadalla" userId="b917dc23257d87ad" providerId="LiveId" clId="{FAA75D4A-2245-4C78-8255-A1817939FF27}" dt="2021-03-21T06:02:46.012" v="1052" actId="1037"/>
          <ac:picMkLst>
            <pc:docMk/>
            <pc:sldMk cId="3520043892" sldId="291"/>
            <ac:picMk id="10" creationId="{CE28C8C4-8419-4A95-8DF3-022E75350CA2}"/>
          </ac:picMkLst>
        </pc:picChg>
        <pc:cxnChg chg="add del mod">
          <ac:chgData name="Hany Awadalla" userId="b917dc23257d87ad" providerId="LiveId" clId="{FAA75D4A-2245-4C78-8255-A1817939FF27}" dt="2021-03-21T06:03:21.220" v="1089" actId="478"/>
          <ac:cxnSpMkLst>
            <pc:docMk/>
            <pc:sldMk cId="3520043892" sldId="291"/>
            <ac:cxnSpMk id="15" creationId="{4E6D923D-D68B-4AAF-930F-A7BEF7DC0BFA}"/>
          </ac:cxnSpMkLst>
        </pc:cxnChg>
      </pc:sldChg>
      <pc:sldChg chg="modSp mod">
        <pc:chgData name="Hany Awadalla" userId="b917dc23257d87ad" providerId="LiveId" clId="{FAA75D4A-2245-4C78-8255-A1817939FF27}" dt="2021-03-21T11:54:41.083" v="3145" actId="20577"/>
        <pc:sldMkLst>
          <pc:docMk/>
          <pc:sldMk cId="4294070255" sldId="293"/>
        </pc:sldMkLst>
        <pc:spChg chg="mod">
          <ac:chgData name="Hany Awadalla" userId="b917dc23257d87ad" providerId="LiveId" clId="{FAA75D4A-2245-4C78-8255-A1817939FF27}" dt="2021-03-21T11:54:41.083" v="3145" actId="20577"/>
          <ac:spMkLst>
            <pc:docMk/>
            <pc:sldMk cId="4294070255" sldId="293"/>
            <ac:spMk id="47" creationId="{839BCDE9-6CF8-45EE-BFA1-6E32ED5C240E}"/>
          </ac:spMkLst>
        </pc:spChg>
      </pc:sldChg>
      <pc:sldChg chg="modSp mod">
        <pc:chgData name="Hany Awadalla" userId="b917dc23257d87ad" providerId="LiveId" clId="{FAA75D4A-2245-4C78-8255-A1817939FF27}" dt="2021-03-21T12:24:39.478" v="3161" actId="14100"/>
        <pc:sldMkLst>
          <pc:docMk/>
          <pc:sldMk cId="2106187115" sldId="298"/>
        </pc:sldMkLst>
        <pc:picChg chg="mod">
          <ac:chgData name="Hany Awadalla" userId="b917dc23257d87ad" providerId="LiveId" clId="{FAA75D4A-2245-4C78-8255-A1817939FF27}" dt="2021-03-21T12:24:39.478" v="3161" actId="14100"/>
          <ac:picMkLst>
            <pc:docMk/>
            <pc:sldMk cId="2106187115" sldId="298"/>
            <ac:picMk id="3" creationId="{5181CED9-167B-458C-AF53-6D1CA3796B0C}"/>
          </ac:picMkLst>
        </pc:picChg>
      </pc:sldChg>
      <pc:sldChg chg="ord">
        <pc:chgData name="Hany Awadalla" userId="b917dc23257d87ad" providerId="LiveId" clId="{FAA75D4A-2245-4C78-8255-A1817939FF27}" dt="2021-03-21T12:24:42.111" v="3162" actId="20578"/>
        <pc:sldMkLst>
          <pc:docMk/>
          <pc:sldMk cId="3403515474" sldId="299"/>
        </pc:sldMkLst>
      </pc:sldChg>
      <pc:sldChg chg="modSp add mod">
        <pc:chgData name="Hany Awadalla" userId="b917dc23257d87ad" providerId="LiveId" clId="{FAA75D4A-2245-4C78-8255-A1817939FF27}" dt="2021-03-21T06:11:46.368" v="1153" actId="20577"/>
        <pc:sldMkLst>
          <pc:docMk/>
          <pc:sldMk cId="4203590338" sldId="300"/>
        </pc:sldMkLst>
        <pc:spChg chg="mod">
          <ac:chgData name="Hany Awadalla" userId="b917dc23257d87ad" providerId="LiveId" clId="{FAA75D4A-2245-4C78-8255-A1817939FF27}" dt="2021-03-21T06:03:52.024" v="1123" actId="1038"/>
          <ac:spMkLst>
            <pc:docMk/>
            <pc:sldMk cId="4203590338" sldId="300"/>
            <ac:spMk id="18" creationId="{092B9921-B0F0-4672-9B52-80857BAC212A}"/>
          </ac:spMkLst>
        </pc:spChg>
        <pc:spChg chg="mod">
          <ac:chgData name="Hany Awadalla" userId="b917dc23257d87ad" providerId="LiveId" clId="{FAA75D4A-2245-4C78-8255-A1817939FF27}" dt="2021-03-21T06:03:52.024" v="1123" actId="1038"/>
          <ac:spMkLst>
            <pc:docMk/>
            <pc:sldMk cId="4203590338" sldId="300"/>
            <ac:spMk id="19" creationId="{C7771424-0DA0-47A2-9890-B7019488BC41}"/>
          </ac:spMkLst>
        </pc:spChg>
        <pc:spChg chg="mod">
          <ac:chgData name="Hany Awadalla" userId="b917dc23257d87ad" providerId="LiveId" clId="{FAA75D4A-2245-4C78-8255-A1817939FF27}" dt="2021-03-21T06:11:46.368" v="1153" actId="20577"/>
          <ac:spMkLst>
            <pc:docMk/>
            <pc:sldMk cId="4203590338" sldId="300"/>
            <ac:spMk id="20" creationId="{7F7F1220-2E22-405C-9A9D-8ADE758BD9EF}"/>
          </ac:spMkLst>
        </pc:spChg>
        <pc:spChg chg="mod">
          <ac:chgData name="Hany Awadalla" userId="b917dc23257d87ad" providerId="LiveId" clId="{FAA75D4A-2245-4C78-8255-A1817939FF27}" dt="2021-03-21T06:03:52.024" v="1123" actId="1038"/>
          <ac:spMkLst>
            <pc:docMk/>
            <pc:sldMk cId="4203590338" sldId="300"/>
            <ac:spMk id="27" creationId="{4928021D-A202-44FA-8767-33F5FB99F6EA}"/>
          </ac:spMkLst>
        </pc:spChg>
        <pc:spChg chg="mod">
          <ac:chgData name="Hany Awadalla" userId="b917dc23257d87ad" providerId="LiveId" clId="{FAA75D4A-2245-4C78-8255-A1817939FF27}" dt="2021-03-21T06:03:52.024" v="1123" actId="1038"/>
          <ac:spMkLst>
            <pc:docMk/>
            <pc:sldMk cId="4203590338" sldId="300"/>
            <ac:spMk id="28" creationId="{AD3EA800-AA85-416C-80C1-B7EC223E8DE9}"/>
          </ac:spMkLst>
        </pc:spChg>
        <pc:spChg chg="mod">
          <ac:chgData name="Hany Awadalla" userId="b917dc23257d87ad" providerId="LiveId" clId="{FAA75D4A-2245-4C78-8255-A1817939FF27}" dt="2021-03-21T06:03:52.024" v="1123" actId="1038"/>
          <ac:spMkLst>
            <pc:docMk/>
            <pc:sldMk cId="4203590338" sldId="300"/>
            <ac:spMk id="31" creationId="{35C06B60-5C64-49D3-824A-1A160D99A92D}"/>
          </ac:spMkLst>
        </pc:spChg>
        <pc:spChg chg="mod">
          <ac:chgData name="Hany Awadalla" userId="b917dc23257d87ad" providerId="LiveId" clId="{FAA75D4A-2245-4C78-8255-A1817939FF27}" dt="2021-03-21T06:03:52.024" v="1123" actId="1038"/>
          <ac:spMkLst>
            <pc:docMk/>
            <pc:sldMk cId="4203590338" sldId="300"/>
            <ac:spMk id="33" creationId="{7435B55B-64FC-4ABC-8F6C-46C528065B7E}"/>
          </ac:spMkLst>
        </pc:spChg>
        <pc:spChg chg="mod">
          <ac:chgData name="Hany Awadalla" userId="b917dc23257d87ad" providerId="LiveId" clId="{FAA75D4A-2245-4C78-8255-A1817939FF27}" dt="2021-03-21T06:03:52.024" v="1123" actId="1038"/>
          <ac:spMkLst>
            <pc:docMk/>
            <pc:sldMk cId="4203590338" sldId="300"/>
            <ac:spMk id="34" creationId="{997D86C7-370A-4084-9B02-C05AD40DE573}"/>
          </ac:spMkLst>
        </pc:spChg>
        <pc:spChg chg="mod">
          <ac:chgData name="Hany Awadalla" userId="b917dc23257d87ad" providerId="LiveId" clId="{FAA75D4A-2245-4C78-8255-A1817939FF27}" dt="2021-03-21T06:03:52.024" v="1123" actId="1038"/>
          <ac:spMkLst>
            <pc:docMk/>
            <pc:sldMk cId="4203590338" sldId="300"/>
            <ac:spMk id="35" creationId="{1B38C267-9D00-4C5D-A57B-2A8A071B5983}"/>
          </ac:spMkLst>
        </pc:spChg>
      </pc:sldChg>
      <pc:sldChg chg="addSp delSp modSp add mod">
        <pc:chgData name="Hany Awadalla" userId="b917dc23257d87ad" providerId="LiveId" clId="{FAA75D4A-2245-4C78-8255-A1817939FF27}" dt="2021-03-21T06:04:05.241" v="1151" actId="1038"/>
        <pc:sldMkLst>
          <pc:docMk/>
          <pc:sldMk cId="219611305" sldId="301"/>
        </pc:sldMkLst>
        <pc:spChg chg="mod">
          <ac:chgData name="Hany Awadalla" userId="b917dc23257d87ad" providerId="LiveId" clId="{FAA75D4A-2245-4C78-8255-A1817939FF27}" dt="2021-03-21T06:04:05.241" v="1151" actId="1038"/>
          <ac:spMkLst>
            <pc:docMk/>
            <pc:sldMk cId="219611305" sldId="301"/>
            <ac:spMk id="18" creationId="{092B9921-B0F0-4672-9B52-80857BAC212A}"/>
          </ac:spMkLst>
        </pc:spChg>
        <pc:spChg chg="mod">
          <ac:chgData name="Hany Awadalla" userId="b917dc23257d87ad" providerId="LiveId" clId="{FAA75D4A-2245-4C78-8255-A1817939FF27}" dt="2021-03-21T06:04:05.241" v="1151" actId="1038"/>
          <ac:spMkLst>
            <pc:docMk/>
            <pc:sldMk cId="219611305" sldId="301"/>
            <ac:spMk id="19" creationId="{C7771424-0DA0-47A2-9890-B7019488BC41}"/>
          </ac:spMkLst>
        </pc:spChg>
        <pc:spChg chg="mod">
          <ac:chgData name="Hany Awadalla" userId="b917dc23257d87ad" providerId="LiveId" clId="{FAA75D4A-2245-4C78-8255-A1817939FF27}" dt="2021-03-21T05:58:48.007" v="979"/>
          <ac:spMkLst>
            <pc:docMk/>
            <pc:sldMk cId="219611305" sldId="301"/>
            <ac:spMk id="20" creationId="{7F7F1220-2E22-405C-9A9D-8ADE758BD9EF}"/>
          </ac:spMkLst>
        </pc:spChg>
        <pc:spChg chg="mod">
          <ac:chgData name="Hany Awadalla" userId="b917dc23257d87ad" providerId="LiveId" clId="{FAA75D4A-2245-4C78-8255-A1817939FF27}" dt="2021-03-21T06:04:05.241" v="1151" actId="1038"/>
          <ac:spMkLst>
            <pc:docMk/>
            <pc:sldMk cId="219611305" sldId="301"/>
            <ac:spMk id="27" creationId="{4928021D-A202-44FA-8767-33F5FB99F6EA}"/>
          </ac:spMkLst>
        </pc:spChg>
        <pc:spChg chg="mod">
          <ac:chgData name="Hany Awadalla" userId="b917dc23257d87ad" providerId="LiveId" clId="{FAA75D4A-2245-4C78-8255-A1817939FF27}" dt="2021-03-21T06:04:05.241" v="1151" actId="1038"/>
          <ac:spMkLst>
            <pc:docMk/>
            <pc:sldMk cId="219611305" sldId="301"/>
            <ac:spMk id="28" creationId="{AD3EA800-AA85-416C-80C1-B7EC223E8DE9}"/>
          </ac:spMkLst>
        </pc:spChg>
        <pc:spChg chg="mod">
          <ac:chgData name="Hany Awadalla" userId="b917dc23257d87ad" providerId="LiveId" clId="{FAA75D4A-2245-4C78-8255-A1817939FF27}" dt="2021-03-21T06:04:05.241" v="1151" actId="1038"/>
          <ac:spMkLst>
            <pc:docMk/>
            <pc:sldMk cId="219611305" sldId="301"/>
            <ac:spMk id="31" creationId="{35C06B60-5C64-49D3-824A-1A160D99A92D}"/>
          </ac:spMkLst>
        </pc:spChg>
        <pc:spChg chg="mod">
          <ac:chgData name="Hany Awadalla" userId="b917dc23257d87ad" providerId="LiveId" clId="{FAA75D4A-2245-4C78-8255-A1817939FF27}" dt="2021-03-21T06:04:05.241" v="1151" actId="1038"/>
          <ac:spMkLst>
            <pc:docMk/>
            <pc:sldMk cId="219611305" sldId="301"/>
            <ac:spMk id="33" creationId="{7435B55B-64FC-4ABC-8F6C-46C528065B7E}"/>
          </ac:spMkLst>
        </pc:spChg>
        <pc:spChg chg="mod">
          <ac:chgData name="Hany Awadalla" userId="b917dc23257d87ad" providerId="LiveId" clId="{FAA75D4A-2245-4C78-8255-A1817939FF27}" dt="2021-03-21T06:04:05.241" v="1151" actId="1038"/>
          <ac:spMkLst>
            <pc:docMk/>
            <pc:sldMk cId="219611305" sldId="301"/>
            <ac:spMk id="34" creationId="{997D86C7-370A-4084-9B02-C05AD40DE573}"/>
          </ac:spMkLst>
        </pc:spChg>
        <pc:spChg chg="mod">
          <ac:chgData name="Hany Awadalla" userId="b917dc23257d87ad" providerId="LiveId" clId="{FAA75D4A-2245-4C78-8255-A1817939FF27}" dt="2021-03-21T06:04:05.241" v="1151" actId="1038"/>
          <ac:spMkLst>
            <pc:docMk/>
            <pc:sldMk cId="219611305" sldId="301"/>
            <ac:spMk id="35" creationId="{1B38C267-9D00-4C5D-A57B-2A8A071B5983}"/>
          </ac:spMkLst>
        </pc:spChg>
        <pc:spChg chg="mod">
          <ac:chgData name="Hany Awadalla" userId="b917dc23257d87ad" providerId="LiveId" clId="{FAA75D4A-2245-4C78-8255-A1817939FF27}" dt="2021-03-21T05:59:39.010" v="1034" actId="20577"/>
          <ac:spMkLst>
            <pc:docMk/>
            <pc:sldMk cId="219611305" sldId="301"/>
            <ac:spMk id="43" creationId="{51613421-44EB-4EA7-89AE-D8972D473414}"/>
          </ac:spMkLst>
        </pc:spChg>
        <pc:picChg chg="add mod">
          <ac:chgData name="Hany Awadalla" userId="b917dc23257d87ad" providerId="LiveId" clId="{FAA75D4A-2245-4C78-8255-A1817939FF27}" dt="2021-03-21T05:54:51.342" v="892" actId="1038"/>
          <ac:picMkLst>
            <pc:docMk/>
            <pc:sldMk cId="219611305" sldId="301"/>
            <ac:picMk id="3" creationId="{712CB9D9-898B-4015-897C-9B9A4D827397}"/>
          </ac:picMkLst>
        </pc:picChg>
        <pc:picChg chg="del">
          <ac:chgData name="Hany Awadalla" userId="b917dc23257d87ad" providerId="LiveId" clId="{FAA75D4A-2245-4C78-8255-A1817939FF27}" dt="2021-03-21T05:54:14.257" v="885" actId="478"/>
          <ac:picMkLst>
            <pc:docMk/>
            <pc:sldMk cId="219611305" sldId="301"/>
            <ac:picMk id="7" creationId="{B6881308-5230-4176-9BBA-5E86E03EE2E1}"/>
          </ac:picMkLst>
        </pc:picChg>
        <pc:cxnChg chg="mod">
          <ac:chgData name="Hany Awadalla" userId="b917dc23257d87ad" providerId="LiveId" clId="{FAA75D4A-2245-4C78-8255-A1817939FF27}" dt="2021-03-21T05:54:59.489" v="893" actId="1076"/>
          <ac:cxnSpMkLst>
            <pc:docMk/>
            <pc:sldMk cId="219611305" sldId="301"/>
            <ac:cxnSpMk id="15" creationId="{4E6D923D-D68B-4AAF-930F-A7BEF7DC0BFA}"/>
          </ac:cxnSpMkLst>
        </pc:cxnChg>
      </pc:sldChg>
      <pc:sldChg chg="addSp delSp modSp add mod">
        <pc:chgData name="Hany Awadalla" userId="b917dc23257d87ad" providerId="LiveId" clId="{FAA75D4A-2245-4C78-8255-A1817939FF27}" dt="2021-03-21T07:13:44.929" v="1970" actId="164"/>
        <pc:sldMkLst>
          <pc:docMk/>
          <pc:sldMk cId="787873156" sldId="302"/>
        </pc:sldMkLst>
        <pc:spChg chg="add mod">
          <ac:chgData name="Hany Awadalla" userId="b917dc23257d87ad" providerId="LiveId" clId="{FAA75D4A-2245-4C78-8255-A1817939FF27}" dt="2021-03-21T07:13:03.444" v="1967" actId="13822"/>
          <ac:spMkLst>
            <pc:docMk/>
            <pc:sldMk cId="787873156" sldId="302"/>
            <ac:spMk id="7" creationId="{41A82038-F99E-4E0C-9B28-53222E3CBFFA}"/>
          </ac:spMkLst>
        </pc:spChg>
        <pc:spChg chg="mod">
          <ac:chgData name="Hany Awadalla" userId="b917dc23257d87ad" providerId="LiveId" clId="{FAA75D4A-2245-4C78-8255-A1817939FF27}" dt="2021-03-21T06:51:16.438" v="1163" actId="20577"/>
          <ac:spMkLst>
            <pc:docMk/>
            <pc:sldMk cId="787873156" sldId="302"/>
            <ac:spMk id="11" creationId="{4E3F5479-058B-4FA8-92E9-18CAB8CDC5C5}"/>
          </ac:spMkLst>
        </pc:spChg>
        <pc:spChg chg="add del mod">
          <ac:chgData name="Hany Awadalla" userId="b917dc23257d87ad" providerId="LiveId" clId="{FAA75D4A-2245-4C78-8255-A1817939FF27}" dt="2021-03-21T06:57:34.675" v="1173" actId="478"/>
          <ac:spMkLst>
            <pc:docMk/>
            <pc:sldMk cId="787873156" sldId="302"/>
            <ac:spMk id="21" creationId="{15AB5057-D082-4EA7-9335-9882258188FA}"/>
          </ac:spMkLst>
        </pc:spChg>
        <pc:spChg chg="mod">
          <ac:chgData name="Hany Awadalla" userId="b917dc23257d87ad" providerId="LiveId" clId="{FAA75D4A-2245-4C78-8255-A1817939FF27}" dt="2021-03-21T07:10:16.660" v="1964" actId="20577"/>
          <ac:spMkLst>
            <pc:docMk/>
            <pc:sldMk cId="787873156" sldId="302"/>
            <ac:spMk id="43" creationId="{51613421-44EB-4EA7-89AE-D8972D473414}"/>
          </ac:spMkLst>
        </pc:spChg>
        <pc:spChg chg="mod">
          <ac:chgData name="Hany Awadalla" userId="b917dc23257d87ad" providerId="LiveId" clId="{FAA75D4A-2245-4C78-8255-A1817939FF27}" dt="2021-03-21T07:13:16.598" v="1968" actId="207"/>
          <ac:spMkLst>
            <pc:docMk/>
            <pc:sldMk cId="787873156" sldId="302"/>
            <ac:spMk id="44" creationId="{71E47AC8-8358-4724-91F8-0D1B21FC5F47}"/>
          </ac:spMkLst>
        </pc:spChg>
        <pc:spChg chg="mod">
          <ac:chgData name="Hany Awadalla" userId="b917dc23257d87ad" providerId="LiveId" clId="{FAA75D4A-2245-4C78-8255-A1817939FF27}" dt="2021-03-21T07:13:19.701" v="1969" actId="207"/>
          <ac:spMkLst>
            <pc:docMk/>
            <pc:sldMk cId="787873156" sldId="302"/>
            <ac:spMk id="45" creationId="{69F7E025-DDEC-4748-AAE9-9FA2A4BF1E49}"/>
          </ac:spMkLst>
        </pc:spChg>
        <pc:spChg chg="mod">
          <ac:chgData name="Hany Awadalla" userId="b917dc23257d87ad" providerId="LiveId" clId="{FAA75D4A-2245-4C78-8255-A1817939FF27}" dt="2021-03-21T07:10:23.902" v="1965" actId="20577"/>
          <ac:spMkLst>
            <pc:docMk/>
            <pc:sldMk cId="787873156" sldId="302"/>
            <ac:spMk id="46" creationId="{84176128-6116-4C3C-9CC3-394E6E116762}"/>
          </ac:spMkLst>
        </pc:spChg>
        <pc:spChg chg="mod">
          <ac:chgData name="Hany Awadalla" userId="b917dc23257d87ad" providerId="LiveId" clId="{FAA75D4A-2245-4C78-8255-A1817939FF27}" dt="2021-03-21T07:07:23.364" v="1910" actId="1035"/>
          <ac:spMkLst>
            <pc:docMk/>
            <pc:sldMk cId="787873156" sldId="302"/>
            <ac:spMk id="47" creationId="{839BCDE9-6CF8-45EE-BFA1-6E32ED5C240E}"/>
          </ac:spMkLst>
        </pc:spChg>
        <pc:spChg chg="mod">
          <ac:chgData name="Hany Awadalla" userId="b917dc23257d87ad" providerId="LiveId" clId="{FAA75D4A-2245-4C78-8255-A1817939FF27}" dt="2021-03-21T07:10:04.234" v="1961" actId="255"/>
          <ac:spMkLst>
            <pc:docMk/>
            <pc:sldMk cId="787873156" sldId="302"/>
            <ac:spMk id="48" creationId="{7DDB637A-4822-4FE9-8AEA-11DEA7859049}"/>
          </ac:spMkLst>
        </pc:spChg>
        <pc:spChg chg="del mod">
          <ac:chgData name="Hany Awadalla" userId="b917dc23257d87ad" providerId="LiveId" clId="{FAA75D4A-2245-4C78-8255-A1817939FF27}" dt="2021-03-21T07:06:48.913" v="1608"/>
          <ac:spMkLst>
            <pc:docMk/>
            <pc:sldMk cId="787873156" sldId="302"/>
            <ac:spMk id="49" creationId="{7FA68D61-8BDC-4C14-9F0D-CF0C946CD30A}"/>
          </ac:spMkLst>
        </pc:spChg>
        <pc:spChg chg="del">
          <ac:chgData name="Hany Awadalla" userId="b917dc23257d87ad" providerId="LiveId" clId="{FAA75D4A-2245-4C78-8255-A1817939FF27}" dt="2021-03-21T07:06:51.980" v="1609" actId="478"/>
          <ac:spMkLst>
            <pc:docMk/>
            <pc:sldMk cId="787873156" sldId="302"/>
            <ac:spMk id="50" creationId="{B164A1DA-19AA-4A0C-9ED2-92A9346B807A}"/>
          </ac:spMkLst>
        </pc:spChg>
        <pc:spChg chg="del mod">
          <ac:chgData name="Hany Awadalla" userId="b917dc23257d87ad" providerId="LiveId" clId="{FAA75D4A-2245-4C78-8255-A1817939FF27}" dt="2021-03-21T07:06:48.911" v="1606" actId="478"/>
          <ac:spMkLst>
            <pc:docMk/>
            <pc:sldMk cId="787873156" sldId="302"/>
            <ac:spMk id="51" creationId="{FA4B18CA-09B5-4584-8D25-60B58EF68413}"/>
          </ac:spMkLst>
        </pc:spChg>
        <pc:grpChg chg="add">
          <ac:chgData name="Hany Awadalla" userId="b917dc23257d87ad" providerId="LiveId" clId="{FAA75D4A-2245-4C78-8255-A1817939FF27}" dt="2021-03-21T07:13:44.929" v="1970" actId="164"/>
          <ac:grpSpMkLst>
            <pc:docMk/>
            <pc:sldMk cId="787873156" sldId="302"/>
            <ac:grpSpMk id="9" creationId="{F58B5EAF-E31C-4B6F-B789-22AF4FDE2624}"/>
          </ac:grpSpMkLst>
        </pc:grpChg>
        <pc:picChg chg="del">
          <ac:chgData name="Hany Awadalla" userId="b917dc23257d87ad" providerId="LiveId" clId="{FAA75D4A-2245-4C78-8255-A1817939FF27}" dt="2021-03-21T06:51:20.486" v="1164" actId="478"/>
          <ac:picMkLst>
            <pc:docMk/>
            <pc:sldMk cId="787873156" sldId="302"/>
            <ac:picMk id="3" creationId="{8A6930A0-5624-439B-B60D-489FC881885E}"/>
          </ac:picMkLst>
        </pc:picChg>
        <pc:picChg chg="add mod">
          <ac:chgData name="Hany Awadalla" userId="b917dc23257d87ad" providerId="LiveId" clId="{FAA75D4A-2245-4C78-8255-A1817939FF27}" dt="2021-03-21T07:07:32.991" v="1912" actId="14100"/>
          <ac:picMkLst>
            <pc:docMk/>
            <pc:sldMk cId="787873156" sldId="302"/>
            <ac:picMk id="5" creationId="{79710437-F706-4145-97C7-6C6C98602798}"/>
          </ac:picMkLst>
        </pc:picChg>
        <pc:cxnChg chg="del mod">
          <ac:chgData name="Hany Awadalla" userId="b917dc23257d87ad" providerId="LiveId" clId="{FAA75D4A-2245-4C78-8255-A1817939FF27}" dt="2021-03-21T07:07:47.967" v="1913" actId="478"/>
          <ac:cxnSpMkLst>
            <pc:docMk/>
            <pc:sldMk cId="787873156" sldId="302"/>
            <ac:cxnSpMk id="15" creationId="{6516ABC0-EF46-4159-B4CF-45B14EA929B3}"/>
          </ac:cxnSpMkLst>
        </pc:cxnChg>
        <pc:cxnChg chg="del">
          <ac:chgData name="Hany Awadalla" userId="b917dc23257d87ad" providerId="LiveId" clId="{FAA75D4A-2245-4C78-8255-A1817939FF27}" dt="2021-03-21T07:06:54.033" v="1610" actId="478"/>
          <ac:cxnSpMkLst>
            <pc:docMk/>
            <pc:sldMk cId="787873156" sldId="302"/>
            <ac:cxnSpMk id="40" creationId="{B1E755E2-4A99-478A-BBEF-ACE16BEBFCB7}"/>
          </ac:cxnSpMkLst>
        </pc:cxnChg>
      </pc:sldChg>
      <pc:sldChg chg="addSp delSp modSp add mod">
        <pc:chgData name="Hany Awadalla" userId="b917dc23257d87ad" providerId="LiveId" clId="{FAA75D4A-2245-4C78-8255-A1817939FF27}" dt="2021-03-21T07:30:33.394" v="2316" actId="1038"/>
        <pc:sldMkLst>
          <pc:docMk/>
          <pc:sldMk cId="1141142154" sldId="303"/>
        </pc:sldMkLst>
        <pc:spChg chg="mod">
          <ac:chgData name="Hany Awadalla" userId="b917dc23257d87ad" providerId="LiveId" clId="{FAA75D4A-2245-4C78-8255-A1817939FF27}" dt="2021-03-21T07:14:10.759" v="1981" actId="20577"/>
          <ac:spMkLst>
            <pc:docMk/>
            <pc:sldMk cId="1141142154" sldId="303"/>
            <ac:spMk id="11" creationId="{4E3F5479-058B-4FA8-92E9-18CAB8CDC5C5}"/>
          </ac:spMkLst>
        </pc:spChg>
        <pc:spChg chg="mod">
          <ac:chgData name="Hany Awadalla" userId="b917dc23257d87ad" providerId="LiveId" clId="{FAA75D4A-2245-4C78-8255-A1817939FF27}" dt="2021-03-21T07:30:33.394" v="2316" actId="1038"/>
          <ac:spMkLst>
            <pc:docMk/>
            <pc:sldMk cId="1141142154" sldId="303"/>
            <ac:spMk id="18" creationId="{092B9921-B0F0-4672-9B52-80857BAC212A}"/>
          </ac:spMkLst>
        </pc:spChg>
        <pc:spChg chg="mod">
          <ac:chgData name="Hany Awadalla" userId="b917dc23257d87ad" providerId="LiveId" clId="{FAA75D4A-2245-4C78-8255-A1817939FF27}" dt="2021-03-21T07:30:33.394" v="2316" actId="1038"/>
          <ac:spMkLst>
            <pc:docMk/>
            <pc:sldMk cId="1141142154" sldId="303"/>
            <ac:spMk id="19" creationId="{C7771424-0DA0-47A2-9890-B7019488BC41}"/>
          </ac:spMkLst>
        </pc:spChg>
        <pc:spChg chg="mod">
          <ac:chgData name="Hany Awadalla" userId="b917dc23257d87ad" providerId="LiveId" clId="{FAA75D4A-2245-4C78-8255-A1817939FF27}" dt="2021-03-21T07:20:27.527" v="2186" actId="1076"/>
          <ac:spMkLst>
            <pc:docMk/>
            <pc:sldMk cId="1141142154" sldId="303"/>
            <ac:spMk id="20" creationId="{7F7F1220-2E22-405C-9A9D-8ADE758BD9EF}"/>
          </ac:spMkLst>
        </pc:spChg>
        <pc:spChg chg="mod">
          <ac:chgData name="Hany Awadalla" userId="b917dc23257d87ad" providerId="LiveId" clId="{FAA75D4A-2245-4C78-8255-A1817939FF27}" dt="2021-03-21T07:20:30.834" v="2187" actId="1076"/>
          <ac:spMkLst>
            <pc:docMk/>
            <pc:sldMk cId="1141142154" sldId="303"/>
            <ac:spMk id="21" creationId="{3174552F-CF47-49EF-BA08-34AAD01EAB4D}"/>
          </ac:spMkLst>
        </pc:spChg>
        <pc:spChg chg="del">
          <ac:chgData name="Hany Awadalla" userId="b917dc23257d87ad" providerId="LiveId" clId="{FAA75D4A-2245-4C78-8255-A1817939FF27}" dt="2021-03-21T07:17:33.701" v="2095" actId="478"/>
          <ac:spMkLst>
            <pc:docMk/>
            <pc:sldMk cId="1141142154" sldId="303"/>
            <ac:spMk id="27" creationId="{4928021D-A202-44FA-8767-33F5FB99F6EA}"/>
          </ac:spMkLst>
        </pc:spChg>
        <pc:spChg chg="mod">
          <ac:chgData name="Hany Awadalla" userId="b917dc23257d87ad" providerId="LiveId" clId="{FAA75D4A-2245-4C78-8255-A1817939FF27}" dt="2021-03-21T07:24:29.396" v="2261" actId="1037"/>
          <ac:spMkLst>
            <pc:docMk/>
            <pc:sldMk cId="1141142154" sldId="303"/>
            <ac:spMk id="28" creationId="{AD3EA800-AA85-416C-80C1-B7EC223E8DE9}"/>
          </ac:spMkLst>
        </pc:spChg>
        <pc:spChg chg="del">
          <ac:chgData name="Hany Awadalla" userId="b917dc23257d87ad" providerId="LiveId" clId="{FAA75D4A-2245-4C78-8255-A1817939FF27}" dt="2021-03-21T07:17:33.701" v="2095" actId="478"/>
          <ac:spMkLst>
            <pc:docMk/>
            <pc:sldMk cId="1141142154" sldId="303"/>
            <ac:spMk id="31" creationId="{35C06B60-5C64-49D3-824A-1A160D99A92D}"/>
          </ac:spMkLst>
        </pc:spChg>
        <pc:spChg chg="mod">
          <ac:chgData name="Hany Awadalla" userId="b917dc23257d87ad" providerId="LiveId" clId="{FAA75D4A-2245-4C78-8255-A1817939FF27}" dt="2021-03-21T07:24:20.129" v="2253" actId="1076"/>
          <ac:spMkLst>
            <pc:docMk/>
            <pc:sldMk cId="1141142154" sldId="303"/>
            <ac:spMk id="33" creationId="{7435B55B-64FC-4ABC-8F6C-46C528065B7E}"/>
          </ac:spMkLst>
        </pc:spChg>
        <pc:spChg chg="del">
          <ac:chgData name="Hany Awadalla" userId="b917dc23257d87ad" providerId="LiveId" clId="{FAA75D4A-2245-4C78-8255-A1817939FF27}" dt="2021-03-21T07:17:37.613" v="2096" actId="478"/>
          <ac:spMkLst>
            <pc:docMk/>
            <pc:sldMk cId="1141142154" sldId="303"/>
            <ac:spMk id="34" creationId="{997D86C7-370A-4084-9B02-C05AD40DE573}"/>
          </ac:spMkLst>
        </pc:spChg>
        <pc:spChg chg="del">
          <ac:chgData name="Hany Awadalla" userId="b917dc23257d87ad" providerId="LiveId" clId="{FAA75D4A-2245-4C78-8255-A1817939FF27}" dt="2021-03-21T07:17:37.613" v="2096" actId="478"/>
          <ac:spMkLst>
            <pc:docMk/>
            <pc:sldMk cId="1141142154" sldId="303"/>
            <ac:spMk id="35" creationId="{1B38C267-9D00-4C5D-A57B-2A8A071B5983}"/>
          </ac:spMkLst>
        </pc:spChg>
        <pc:spChg chg="mod">
          <ac:chgData name="Hany Awadalla" userId="b917dc23257d87ad" providerId="LiveId" clId="{FAA75D4A-2245-4C78-8255-A1817939FF27}" dt="2021-03-21T07:15:12.267" v="2008" actId="20577"/>
          <ac:spMkLst>
            <pc:docMk/>
            <pc:sldMk cId="1141142154" sldId="303"/>
            <ac:spMk id="43" creationId="{51613421-44EB-4EA7-89AE-D8972D473414}"/>
          </ac:spMkLst>
        </pc:spChg>
        <pc:picChg chg="del">
          <ac:chgData name="Hany Awadalla" userId="b917dc23257d87ad" providerId="LiveId" clId="{FAA75D4A-2245-4C78-8255-A1817939FF27}" dt="2021-03-21T07:14:12.581" v="1982" actId="478"/>
          <ac:picMkLst>
            <pc:docMk/>
            <pc:sldMk cId="1141142154" sldId="303"/>
            <ac:picMk id="3" creationId="{712CB9D9-898B-4015-897C-9B9A4D827397}"/>
          </ac:picMkLst>
        </pc:picChg>
        <pc:picChg chg="add mod">
          <ac:chgData name="Hany Awadalla" userId="b917dc23257d87ad" providerId="LiveId" clId="{FAA75D4A-2245-4C78-8255-A1817939FF27}" dt="2021-03-21T07:27:02.155" v="2283" actId="1035"/>
          <ac:picMkLst>
            <pc:docMk/>
            <pc:sldMk cId="1141142154" sldId="303"/>
            <ac:picMk id="5" creationId="{8E260D42-58FD-47C4-98C1-03D893396843}"/>
          </ac:picMkLst>
        </pc:picChg>
        <pc:picChg chg="add del mod">
          <ac:chgData name="Hany Awadalla" userId="b917dc23257d87ad" providerId="LiveId" clId="{FAA75D4A-2245-4C78-8255-A1817939FF27}" dt="2021-03-21T07:26:31.315" v="2262" actId="478"/>
          <ac:picMkLst>
            <pc:docMk/>
            <pc:sldMk cId="1141142154" sldId="303"/>
            <ac:picMk id="29" creationId="{5377C09E-93BB-4039-8A7D-298B3EB1E94E}"/>
          </ac:picMkLst>
        </pc:picChg>
      </pc:sldChg>
      <pc:sldChg chg="addSp delSp modSp add mod">
        <pc:chgData name="Hany Awadalla" userId="b917dc23257d87ad" providerId="LiveId" clId="{FAA75D4A-2245-4C78-8255-A1817939FF27}" dt="2021-03-21T11:29:50.214" v="3109" actId="14100"/>
        <pc:sldMkLst>
          <pc:docMk/>
          <pc:sldMk cId="3746635322" sldId="304"/>
        </pc:sldMkLst>
        <pc:spChg chg="add del mod">
          <ac:chgData name="Hany Awadalla" userId="b917dc23257d87ad" providerId="LiveId" clId="{FAA75D4A-2245-4C78-8255-A1817939FF27}" dt="2021-03-21T10:18:22.113" v="2598" actId="478"/>
          <ac:spMkLst>
            <pc:docMk/>
            <pc:sldMk cId="3746635322" sldId="304"/>
            <ac:spMk id="6" creationId="{902B19E7-5527-41B8-806F-223E27200C6F}"/>
          </ac:spMkLst>
        </pc:spChg>
        <pc:spChg chg="add del mod">
          <ac:chgData name="Hany Awadalla" userId="b917dc23257d87ad" providerId="LiveId" clId="{FAA75D4A-2245-4C78-8255-A1817939FF27}" dt="2021-03-21T10:45:50.828" v="2891" actId="21"/>
          <ac:spMkLst>
            <pc:docMk/>
            <pc:sldMk cId="3746635322" sldId="304"/>
            <ac:spMk id="10" creationId="{87051A6A-7851-47FC-8EC9-10BC5F1C4269}"/>
          </ac:spMkLst>
        </pc:spChg>
        <pc:spChg chg="mod">
          <ac:chgData name="Hany Awadalla" userId="b917dc23257d87ad" providerId="LiveId" clId="{FAA75D4A-2245-4C78-8255-A1817939FF27}" dt="2021-03-21T08:12:04.010" v="2556" actId="1076"/>
          <ac:spMkLst>
            <pc:docMk/>
            <pc:sldMk cId="3746635322" sldId="304"/>
            <ac:spMk id="11" creationId="{4E3F5479-058B-4FA8-92E9-18CAB8CDC5C5}"/>
          </ac:spMkLst>
        </pc:spChg>
        <pc:spChg chg="del">
          <ac:chgData name="Hany Awadalla" userId="b917dc23257d87ad" providerId="LiveId" clId="{FAA75D4A-2245-4C78-8255-A1817939FF27}" dt="2021-03-21T08:08:14.536" v="2554" actId="478"/>
          <ac:spMkLst>
            <pc:docMk/>
            <pc:sldMk cId="3746635322" sldId="304"/>
            <ac:spMk id="18" creationId="{092B9921-B0F0-4672-9B52-80857BAC212A}"/>
          </ac:spMkLst>
        </pc:spChg>
        <pc:spChg chg="del">
          <ac:chgData name="Hany Awadalla" userId="b917dc23257d87ad" providerId="LiveId" clId="{FAA75D4A-2245-4C78-8255-A1817939FF27}" dt="2021-03-21T08:12:13.172" v="2557" actId="478"/>
          <ac:spMkLst>
            <pc:docMk/>
            <pc:sldMk cId="3746635322" sldId="304"/>
            <ac:spMk id="19" creationId="{C7771424-0DA0-47A2-9890-B7019488BC41}"/>
          </ac:spMkLst>
        </pc:spChg>
        <pc:spChg chg="mod ord">
          <ac:chgData name="Hany Awadalla" userId="b917dc23257d87ad" providerId="LiveId" clId="{FAA75D4A-2245-4C78-8255-A1817939FF27}" dt="2021-03-21T11:29:35.657" v="3107" actId="113"/>
          <ac:spMkLst>
            <pc:docMk/>
            <pc:sldMk cId="3746635322" sldId="304"/>
            <ac:spMk id="20" creationId="{7F7F1220-2E22-405C-9A9D-8ADE758BD9EF}"/>
          </ac:spMkLst>
        </pc:spChg>
        <pc:spChg chg="mod ord">
          <ac:chgData name="Hany Awadalla" userId="b917dc23257d87ad" providerId="LiveId" clId="{FAA75D4A-2245-4C78-8255-A1817939FF27}" dt="2021-03-21T11:23:39.156" v="2933" actId="166"/>
          <ac:spMkLst>
            <pc:docMk/>
            <pc:sldMk cId="3746635322" sldId="304"/>
            <ac:spMk id="21" creationId="{3174552F-CF47-49EF-BA08-34AAD01EAB4D}"/>
          </ac:spMkLst>
        </pc:spChg>
        <pc:spChg chg="del">
          <ac:chgData name="Hany Awadalla" userId="b917dc23257d87ad" providerId="LiveId" clId="{FAA75D4A-2245-4C78-8255-A1817939FF27}" dt="2021-03-21T08:08:14.536" v="2554" actId="478"/>
          <ac:spMkLst>
            <pc:docMk/>
            <pc:sldMk cId="3746635322" sldId="304"/>
            <ac:spMk id="27" creationId="{4928021D-A202-44FA-8767-33F5FB99F6EA}"/>
          </ac:spMkLst>
        </pc:spChg>
        <pc:spChg chg="del">
          <ac:chgData name="Hany Awadalla" userId="b917dc23257d87ad" providerId="LiveId" clId="{FAA75D4A-2245-4C78-8255-A1817939FF27}" dt="2021-03-21T08:08:14.536" v="2554" actId="478"/>
          <ac:spMkLst>
            <pc:docMk/>
            <pc:sldMk cId="3746635322" sldId="304"/>
            <ac:spMk id="28" creationId="{AD3EA800-AA85-416C-80C1-B7EC223E8DE9}"/>
          </ac:spMkLst>
        </pc:spChg>
        <pc:spChg chg="add del mod">
          <ac:chgData name="Hany Awadalla" userId="b917dc23257d87ad" providerId="LiveId" clId="{FAA75D4A-2245-4C78-8255-A1817939FF27}" dt="2021-03-21T10:18:25.578" v="2599" actId="478"/>
          <ac:spMkLst>
            <pc:docMk/>
            <pc:sldMk cId="3746635322" sldId="304"/>
            <ac:spMk id="29" creationId="{CD2619D0-DAC5-4555-854F-DBA809AD9E1E}"/>
          </ac:spMkLst>
        </pc:spChg>
        <pc:spChg chg="del">
          <ac:chgData name="Hany Awadalla" userId="b917dc23257d87ad" providerId="LiveId" clId="{FAA75D4A-2245-4C78-8255-A1817939FF27}" dt="2021-03-21T08:08:14.536" v="2554" actId="478"/>
          <ac:spMkLst>
            <pc:docMk/>
            <pc:sldMk cId="3746635322" sldId="304"/>
            <ac:spMk id="31" creationId="{35C06B60-5C64-49D3-824A-1A160D99A92D}"/>
          </ac:spMkLst>
        </pc:spChg>
        <pc:spChg chg="add del mod">
          <ac:chgData name="Hany Awadalla" userId="b917dc23257d87ad" providerId="LiveId" clId="{FAA75D4A-2245-4C78-8255-A1817939FF27}" dt="2021-03-21T10:45:50.828" v="2891" actId="21"/>
          <ac:spMkLst>
            <pc:docMk/>
            <pc:sldMk cId="3746635322" sldId="304"/>
            <ac:spMk id="32" creationId="{A5C7EB64-550C-460E-9113-A09269117870}"/>
          </ac:spMkLst>
        </pc:spChg>
        <pc:spChg chg="del">
          <ac:chgData name="Hany Awadalla" userId="b917dc23257d87ad" providerId="LiveId" clId="{FAA75D4A-2245-4C78-8255-A1817939FF27}" dt="2021-03-21T08:12:13.172" v="2557" actId="478"/>
          <ac:spMkLst>
            <pc:docMk/>
            <pc:sldMk cId="3746635322" sldId="304"/>
            <ac:spMk id="33" creationId="{7435B55B-64FC-4ABC-8F6C-46C528065B7E}"/>
          </ac:spMkLst>
        </pc:spChg>
        <pc:spChg chg="del">
          <ac:chgData name="Hany Awadalla" userId="b917dc23257d87ad" providerId="LiveId" clId="{FAA75D4A-2245-4C78-8255-A1817939FF27}" dt="2021-03-21T08:12:13.172" v="2557" actId="478"/>
          <ac:spMkLst>
            <pc:docMk/>
            <pc:sldMk cId="3746635322" sldId="304"/>
            <ac:spMk id="34" creationId="{997D86C7-370A-4084-9B02-C05AD40DE573}"/>
          </ac:spMkLst>
        </pc:spChg>
        <pc:spChg chg="del">
          <ac:chgData name="Hany Awadalla" userId="b917dc23257d87ad" providerId="LiveId" clId="{FAA75D4A-2245-4C78-8255-A1817939FF27}" dt="2021-03-21T08:12:13.172" v="2557" actId="478"/>
          <ac:spMkLst>
            <pc:docMk/>
            <pc:sldMk cId="3746635322" sldId="304"/>
            <ac:spMk id="35" creationId="{1B38C267-9D00-4C5D-A57B-2A8A071B5983}"/>
          </ac:spMkLst>
        </pc:spChg>
        <pc:spChg chg="add del mod">
          <ac:chgData name="Hany Awadalla" userId="b917dc23257d87ad" providerId="LiveId" clId="{FAA75D4A-2245-4C78-8255-A1817939FF27}" dt="2021-03-21T10:45:50.828" v="2891" actId="21"/>
          <ac:spMkLst>
            <pc:docMk/>
            <pc:sldMk cId="3746635322" sldId="304"/>
            <ac:spMk id="36" creationId="{74B00707-0467-4AFD-93EC-CA3D8DDE15C7}"/>
          </ac:spMkLst>
        </pc:spChg>
        <pc:spChg chg="add mod ord">
          <ac:chgData name="Hany Awadalla" userId="b917dc23257d87ad" providerId="LiveId" clId="{FAA75D4A-2245-4C78-8255-A1817939FF27}" dt="2021-03-21T11:29:39.950" v="3108" actId="113"/>
          <ac:spMkLst>
            <pc:docMk/>
            <pc:sldMk cId="3746635322" sldId="304"/>
            <ac:spMk id="37" creationId="{D14C1270-E2E7-4C05-BA4B-8E9490001865}"/>
          </ac:spMkLst>
        </pc:spChg>
        <pc:spChg chg="add del mod">
          <ac:chgData name="Hany Awadalla" userId="b917dc23257d87ad" providerId="LiveId" clId="{FAA75D4A-2245-4C78-8255-A1817939FF27}" dt="2021-03-21T11:21:15.706" v="2916" actId="478"/>
          <ac:spMkLst>
            <pc:docMk/>
            <pc:sldMk cId="3746635322" sldId="304"/>
            <ac:spMk id="38" creationId="{CF730B83-A76D-43FC-8CBA-7B68F414C96D}"/>
          </ac:spMkLst>
        </pc:spChg>
        <pc:spChg chg="add del mod">
          <ac:chgData name="Hany Awadalla" userId="b917dc23257d87ad" providerId="LiveId" clId="{FAA75D4A-2245-4C78-8255-A1817939FF27}" dt="2021-03-21T11:21:17.345" v="2918" actId="478"/>
          <ac:spMkLst>
            <pc:docMk/>
            <pc:sldMk cId="3746635322" sldId="304"/>
            <ac:spMk id="39" creationId="{FC456C36-B115-4AB7-8E27-8B6F50322A03}"/>
          </ac:spMkLst>
        </pc:spChg>
        <pc:spChg chg="add del mod">
          <ac:chgData name="Hany Awadalla" userId="b917dc23257d87ad" providerId="LiveId" clId="{FAA75D4A-2245-4C78-8255-A1817939FF27}" dt="2021-03-21T11:21:13.896" v="2915" actId="478"/>
          <ac:spMkLst>
            <pc:docMk/>
            <pc:sldMk cId="3746635322" sldId="304"/>
            <ac:spMk id="40" creationId="{2074B621-8CA7-4955-A75B-FCC33ABB90D5}"/>
          </ac:spMkLst>
        </pc:spChg>
        <pc:spChg chg="del mod">
          <ac:chgData name="Hany Awadalla" userId="b917dc23257d87ad" providerId="LiveId" clId="{FAA75D4A-2245-4C78-8255-A1817939FF27}" dt="2021-03-21T10:45:42.988" v="2890" actId="478"/>
          <ac:spMkLst>
            <pc:docMk/>
            <pc:sldMk cId="3746635322" sldId="304"/>
            <ac:spMk id="43" creationId="{51613421-44EB-4EA7-89AE-D8972D473414}"/>
          </ac:spMkLst>
        </pc:spChg>
        <pc:spChg chg="add mod">
          <ac:chgData name="Hany Awadalla" userId="b917dc23257d87ad" providerId="LiveId" clId="{FAA75D4A-2245-4C78-8255-A1817939FF27}" dt="2021-03-21T11:29:27.389" v="3104" actId="1076"/>
          <ac:spMkLst>
            <pc:docMk/>
            <pc:sldMk cId="3746635322" sldId="304"/>
            <ac:spMk id="45" creationId="{92DF4C6A-016B-4976-A48E-3BA56E27DA7D}"/>
          </ac:spMkLst>
        </pc:spChg>
        <pc:grpChg chg="del">
          <ac:chgData name="Hany Awadalla" userId="b917dc23257d87ad" providerId="LiveId" clId="{FAA75D4A-2245-4C78-8255-A1817939FF27}" dt="2021-03-21T10:45:36.437" v="2889" actId="478"/>
          <ac:grpSpMkLst>
            <pc:docMk/>
            <pc:sldMk cId="3746635322" sldId="304"/>
            <ac:grpSpMk id="22" creationId="{9446D437-1CF5-4BF7-8457-B3A1C9307A72}"/>
          </ac:grpSpMkLst>
        </pc:grpChg>
        <pc:picChg chg="del">
          <ac:chgData name="Hany Awadalla" userId="b917dc23257d87ad" providerId="LiveId" clId="{FAA75D4A-2245-4C78-8255-A1817939FF27}" dt="2021-03-21T07:30:49.512" v="2317" actId="478"/>
          <ac:picMkLst>
            <pc:docMk/>
            <pc:sldMk cId="3746635322" sldId="304"/>
            <ac:picMk id="3" creationId="{712CB9D9-898B-4015-897C-9B9A4D827397}"/>
          </ac:picMkLst>
        </pc:picChg>
        <pc:picChg chg="add del mod">
          <ac:chgData name="Hany Awadalla" userId="b917dc23257d87ad" providerId="LiveId" clId="{FAA75D4A-2245-4C78-8255-A1817939FF27}" dt="2021-03-21T11:21:06.827" v="2913" actId="478"/>
          <ac:picMkLst>
            <pc:docMk/>
            <pc:sldMk cId="3746635322" sldId="304"/>
            <ac:picMk id="5" creationId="{B6B19AAB-E682-4C94-882B-45E785B6E9BA}"/>
          </ac:picMkLst>
        </pc:picChg>
        <pc:picChg chg="add del mod">
          <ac:chgData name="Hany Awadalla" userId="b917dc23257d87ad" providerId="LiveId" clId="{FAA75D4A-2245-4C78-8255-A1817939FF27}" dt="2021-03-21T10:48:27.082" v="2901" actId="478"/>
          <ac:picMkLst>
            <pc:docMk/>
            <pc:sldMk cId="3746635322" sldId="304"/>
            <ac:picMk id="13" creationId="{EE8EAFE1-2934-44E4-A41A-47B2DED9EB04}"/>
          </ac:picMkLst>
        </pc:picChg>
        <pc:picChg chg="add del mod">
          <ac:chgData name="Hany Awadalla" userId="b917dc23257d87ad" providerId="LiveId" clId="{FAA75D4A-2245-4C78-8255-A1817939FF27}" dt="2021-03-21T10:50:02.247" v="2910" actId="478"/>
          <ac:picMkLst>
            <pc:docMk/>
            <pc:sldMk cId="3746635322" sldId="304"/>
            <ac:picMk id="17" creationId="{40E049E8-AECE-4746-B41A-F56E141DA69A}"/>
          </ac:picMkLst>
        </pc:picChg>
        <pc:picChg chg="add mod">
          <ac:chgData name="Hany Awadalla" userId="b917dc23257d87ad" providerId="LiveId" clId="{FAA75D4A-2245-4C78-8255-A1817939FF27}" dt="2021-03-21T11:23:29.477" v="2931" actId="14100"/>
          <ac:picMkLst>
            <pc:docMk/>
            <pc:sldMk cId="3746635322" sldId="304"/>
            <ac:picMk id="41" creationId="{135172A6-F7E9-4220-8D21-4D47123E2A6B}"/>
          </ac:picMkLst>
        </pc:picChg>
        <pc:picChg chg="add mod">
          <ac:chgData name="Hany Awadalla" userId="b917dc23257d87ad" providerId="LiveId" clId="{FAA75D4A-2245-4C78-8255-A1817939FF27}" dt="2021-03-21T11:23:22.335" v="2930" actId="14100"/>
          <ac:picMkLst>
            <pc:docMk/>
            <pc:sldMk cId="3746635322" sldId="304"/>
            <ac:picMk id="44" creationId="{F4302B19-7C38-4A06-ACF1-C89208E73EEC}"/>
          </ac:picMkLst>
        </pc:picChg>
        <pc:cxnChg chg="add del mod">
          <ac:chgData name="Hany Awadalla" userId="b917dc23257d87ad" providerId="LiveId" clId="{FAA75D4A-2245-4C78-8255-A1817939FF27}" dt="2021-03-21T10:19:11.682" v="2604" actId="478"/>
          <ac:cxnSpMkLst>
            <pc:docMk/>
            <pc:sldMk cId="3746635322" sldId="304"/>
            <ac:cxnSpMk id="9" creationId="{778E80F6-C56E-4CCE-BCEF-25C603A44D46}"/>
          </ac:cxnSpMkLst>
        </pc:cxnChg>
        <pc:cxnChg chg="mod">
          <ac:chgData name="Hany Awadalla" userId="b917dc23257d87ad" providerId="LiveId" clId="{FAA75D4A-2245-4C78-8255-A1817939FF27}" dt="2021-03-21T11:29:50.214" v="3109" actId="14100"/>
          <ac:cxnSpMkLst>
            <pc:docMk/>
            <pc:sldMk cId="3746635322" sldId="304"/>
            <ac:cxnSpMk id="15" creationId="{4E6D923D-D68B-4AAF-930F-A7BEF7DC0BFA}"/>
          </ac:cxnSpMkLst>
        </pc:cxnChg>
      </pc:sldChg>
      <pc:sldChg chg="addSp delSp modSp add mod">
        <pc:chgData name="Hany Awadalla" userId="b917dc23257d87ad" providerId="LiveId" clId="{FAA75D4A-2245-4C78-8255-A1817939FF27}" dt="2021-03-21T07:36:59.674" v="2542" actId="1037"/>
        <pc:sldMkLst>
          <pc:docMk/>
          <pc:sldMk cId="3331225756" sldId="305"/>
        </pc:sldMkLst>
        <pc:spChg chg="mod">
          <ac:chgData name="Hany Awadalla" userId="b917dc23257d87ad" providerId="LiveId" clId="{FAA75D4A-2245-4C78-8255-A1817939FF27}" dt="2021-03-21T07:36:00.699" v="2465" actId="20577"/>
          <ac:spMkLst>
            <pc:docMk/>
            <pc:sldMk cId="3331225756" sldId="305"/>
            <ac:spMk id="18" creationId="{092B9921-B0F0-4672-9B52-80857BAC212A}"/>
          </ac:spMkLst>
        </pc:spChg>
        <pc:spChg chg="mod">
          <ac:chgData name="Hany Awadalla" userId="b917dc23257d87ad" providerId="LiveId" clId="{FAA75D4A-2245-4C78-8255-A1817939FF27}" dt="2021-03-21T07:36:46.246" v="2534" actId="122"/>
          <ac:spMkLst>
            <pc:docMk/>
            <pc:sldMk cId="3331225756" sldId="305"/>
            <ac:spMk id="19" creationId="{C7771424-0DA0-47A2-9890-B7019488BC41}"/>
          </ac:spMkLst>
        </pc:spChg>
        <pc:spChg chg="mod">
          <ac:chgData name="Hany Awadalla" userId="b917dc23257d87ad" providerId="LiveId" clId="{FAA75D4A-2245-4C78-8255-A1817939FF27}" dt="2021-03-21T07:35:20.874" v="2456" actId="20577"/>
          <ac:spMkLst>
            <pc:docMk/>
            <pc:sldMk cId="3331225756" sldId="305"/>
            <ac:spMk id="20" creationId="{7F7F1220-2E22-405C-9A9D-8ADE758BD9EF}"/>
          </ac:spMkLst>
        </pc:spChg>
        <pc:spChg chg="mod">
          <ac:chgData name="Hany Awadalla" userId="b917dc23257d87ad" providerId="LiveId" clId="{FAA75D4A-2245-4C78-8255-A1817939FF27}" dt="2021-03-21T07:36:59.674" v="2542" actId="1037"/>
          <ac:spMkLst>
            <pc:docMk/>
            <pc:sldMk cId="3331225756" sldId="305"/>
            <ac:spMk id="28" creationId="{AD3EA800-AA85-416C-80C1-B7EC223E8DE9}"/>
          </ac:spMkLst>
        </pc:spChg>
        <pc:spChg chg="mod">
          <ac:chgData name="Hany Awadalla" userId="b917dc23257d87ad" providerId="LiveId" clId="{FAA75D4A-2245-4C78-8255-A1817939FF27}" dt="2021-03-21T07:36:50.184" v="2535"/>
          <ac:spMkLst>
            <pc:docMk/>
            <pc:sldMk cId="3331225756" sldId="305"/>
            <ac:spMk id="33" creationId="{7435B55B-64FC-4ABC-8F6C-46C528065B7E}"/>
          </ac:spMkLst>
        </pc:spChg>
        <pc:spChg chg="mod">
          <ac:chgData name="Hany Awadalla" userId="b917dc23257d87ad" providerId="LiveId" clId="{FAA75D4A-2245-4C78-8255-A1817939FF27}" dt="2021-03-21T07:34:55.116" v="2445" actId="6549"/>
          <ac:spMkLst>
            <pc:docMk/>
            <pc:sldMk cId="3331225756" sldId="305"/>
            <ac:spMk id="43" creationId="{51613421-44EB-4EA7-89AE-D8972D473414}"/>
          </ac:spMkLst>
        </pc:spChg>
        <pc:picChg chg="add mod">
          <ac:chgData name="Hany Awadalla" userId="b917dc23257d87ad" providerId="LiveId" clId="{FAA75D4A-2245-4C78-8255-A1817939FF27}" dt="2021-03-21T07:33:49.911" v="2325" actId="1076"/>
          <ac:picMkLst>
            <pc:docMk/>
            <pc:sldMk cId="3331225756" sldId="305"/>
            <ac:picMk id="3" creationId="{95B3F30C-9F0F-4AAA-B2B2-9035BCAE422A}"/>
          </ac:picMkLst>
        </pc:picChg>
        <pc:picChg chg="del">
          <ac:chgData name="Hany Awadalla" userId="b917dc23257d87ad" providerId="LiveId" clId="{FAA75D4A-2245-4C78-8255-A1817939FF27}" dt="2021-03-21T07:33:30.817" v="2320" actId="478"/>
          <ac:picMkLst>
            <pc:docMk/>
            <pc:sldMk cId="3331225756" sldId="305"/>
            <ac:picMk id="5" creationId="{8E260D42-58FD-47C4-98C1-03D893396843}"/>
          </ac:picMkLst>
        </pc:picChg>
      </pc:sldChg>
      <pc:sldChg chg="new del">
        <pc:chgData name="Hany Awadalla" userId="b917dc23257d87ad" providerId="LiveId" clId="{FAA75D4A-2245-4C78-8255-A1817939FF27}" dt="2021-03-21T11:20:59.371" v="2912" actId="47"/>
        <pc:sldMkLst>
          <pc:docMk/>
          <pc:sldMk cId="1789036823" sldId="306"/>
        </pc:sldMkLst>
      </pc:sldChg>
      <pc:sldChg chg="addSp delSp modSp add mod">
        <pc:chgData name="Hany Awadalla" userId="b917dc23257d87ad" providerId="LiveId" clId="{FAA75D4A-2245-4C78-8255-A1817939FF27}" dt="2021-03-21T11:33:28.894" v="3130" actId="1076"/>
        <pc:sldMkLst>
          <pc:docMk/>
          <pc:sldMk cId="1640025561" sldId="307"/>
        </pc:sldMkLst>
        <pc:spChg chg="mod">
          <ac:chgData name="Hany Awadalla" userId="b917dc23257d87ad" providerId="LiveId" clId="{FAA75D4A-2245-4C78-8255-A1817939FF27}" dt="2021-03-21T11:26:09.176" v="3102" actId="1076"/>
          <ac:spMkLst>
            <pc:docMk/>
            <pc:sldMk cId="1640025561" sldId="307"/>
            <ac:spMk id="20" creationId="{7F7F1220-2E22-405C-9A9D-8ADE758BD9EF}"/>
          </ac:spMkLst>
        </pc:spChg>
        <pc:spChg chg="mod">
          <ac:chgData name="Hany Awadalla" userId="b917dc23257d87ad" providerId="LiveId" clId="{FAA75D4A-2245-4C78-8255-A1817939FF27}" dt="2021-03-21T11:26:05.085" v="3101" actId="1076"/>
          <ac:spMkLst>
            <pc:docMk/>
            <pc:sldMk cId="1640025561" sldId="307"/>
            <ac:spMk id="37" creationId="{D14C1270-E2E7-4C05-BA4B-8E9490001865}"/>
          </ac:spMkLst>
        </pc:spChg>
        <pc:picChg chg="add del mod">
          <ac:chgData name="Hany Awadalla" userId="b917dc23257d87ad" providerId="LiveId" clId="{FAA75D4A-2245-4C78-8255-A1817939FF27}" dt="2021-03-21T11:33:28.894" v="3130" actId="1076"/>
          <ac:picMkLst>
            <pc:docMk/>
            <pc:sldMk cId="1640025561" sldId="307"/>
            <ac:picMk id="3" creationId="{9B0A5C30-F71E-47E5-B070-181CE9FBECD1}"/>
          </ac:picMkLst>
        </pc:picChg>
        <pc:picChg chg="add del mod">
          <ac:chgData name="Hany Awadalla" userId="b917dc23257d87ad" providerId="LiveId" clId="{FAA75D4A-2245-4C78-8255-A1817939FF27}" dt="2021-03-21T11:33:00.531" v="3123" actId="478"/>
          <ac:picMkLst>
            <pc:docMk/>
            <pc:sldMk cId="1640025561" sldId="307"/>
            <ac:picMk id="5" creationId="{B6B19AAB-E682-4C94-882B-45E785B6E9BA}"/>
          </ac:picMkLst>
        </pc:picChg>
        <pc:picChg chg="add mod">
          <ac:chgData name="Hany Awadalla" userId="b917dc23257d87ad" providerId="LiveId" clId="{FAA75D4A-2245-4C78-8255-A1817939FF27}" dt="2021-03-21T11:33:25.746" v="3129" actId="1076"/>
          <ac:picMkLst>
            <pc:docMk/>
            <pc:sldMk cId="1640025561" sldId="307"/>
            <ac:picMk id="7" creationId="{E85DD82B-7281-4FB7-B359-4840DE134170}"/>
          </ac:picMkLst>
        </pc:picChg>
      </pc:sldChg>
    </pc:docChg>
  </pc:docChgLst>
  <pc:docChgLst>
    <pc:chgData name="Hany Awadalla" userId="b917dc23257d87ad" providerId="LiveId" clId="{2F1DDC31-8A8E-43F7-B742-3CAF14BE138E}"/>
    <pc:docChg chg="undo custSel modSld">
      <pc:chgData name="Hany Awadalla" userId="b917dc23257d87ad" providerId="LiveId" clId="{2F1DDC31-8A8E-43F7-B742-3CAF14BE138E}" dt="2021-03-28T11:01:58.849" v="411" actId="255"/>
      <pc:docMkLst>
        <pc:docMk/>
      </pc:docMkLst>
      <pc:sldChg chg="modSp mod">
        <pc:chgData name="Hany Awadalla" userId="b917dc23257d87ad" providerId="LiveId" clId="{2F1DDC31-8A8E-43F7-B742-3CAF14BE138E}" dt="2021-03-27T11:54:39.444" v="7" actId="20577"/>
        <pc:sldMkLst>
          <pc:docMk/>
          <pc:sldMk cId="3299715198" sldId="276"/>
        </pc:sldMkLst>
        <pc:spChg chg="mod">
          <ac:chgData name="Hany Awadalla" userId="b917dc23257d87ad" providerId="LiveId" clId="{2F1DDC31-8A8E-43F7-B742-3CAF14BE138E}" dt="2021-03-27T11:54:39.444" v="7" actId="20577"/>
          <ac:spMkLst>
            <pc:docMk/>
            <pc:sldMk cId="3299715198" sldId="276"/>
            <ac:spMk id="13" creationId="{E3ECCC05-FF78-40FA-84FF-172821D8B58A}"/>
          </ac:spMkLst>
        </pc:spChg>
      </pc:sldChg>
      <pc:sldChg chg="modSp mod">
        <pc:chgData name="Hany Awadalla" userId="b917dc23257d87ad" providerId="LiveId" clId="{2F1DDC31-8A8E-43F7-B742-3CAF14BE138E}" dt="2021-03-28T11:01:58.849" v="411" actId="255"/>
        <pc:sldMkLst>
          <pc:docMk/>
          <pc:sldMk cId="727364193" sldId="283"/>
        </pc:sldMkLst>
        <pc:spChg chg="mod">
          <ac:chgData name="Hany Awadalla" userId="b917dc23257d87ad" providerId="LiveId" clId="{2F1DDC31-8A8E-43F7-B742-3CAF14BE138E}" dt="2021-03-28T11:01:47.216" v="409" actId="255"/>
          <ac:spMkLst>
            <pc:docMk/>
            <pc:sldMk cId="727364193" sldId="283"/>
            <ac:spMk id="38" creationId="{5ECF613A-FCF5-4CC5-AA46-DABB088D7230}"/>
          </ac:spMkLst>
        </pc:spChg>
        <pc:spChg chg="mod">
          <ac:chgData name="Hany Awadalla" userId="b917dc23257d87ad" providerId="LiveId" clId="{2F1DDC31-8A8E-43F7-B742-3CAF14BE138E}" dt="2021-03-28T11:01:58.849" v="411" actId="255"/>
          <ac:spMkLst>
            <pc:docMk/>
            <pc:sldMk cId="727364193" sldId="283"/>
            <ac:spMk id="40" creationId="{5842CE6B-862D-4B18-B10B-3436A7D24058}"/>
          </ac:spMkLst>
        </pc:spChg>
        <pc:spChg chg="mod">
          <ac:chgData name="Hany Awadalla" userId="b917dc23257d87ad" providerId="LiveId" clId="{2F1DDC31-8A8E-43F7-B742-3CAF14BE138E}" dt="2021-03-28T11:01:53.262" v="410" actId="255"/>
          <ac:spMkLst>
            <pc:docMk/>
            <pc:sldMk cId="727364193" sldId="283"/>
            <ac:spMk id="41" creationId="{D130C0AE-B52E-4C65-A461-AD2F7D2362DE}"/>
          </ac:spMkLst>
        </pc:spChg>
      </pc:sldChg>
      <pc:sldChg chg="modSp mod">
        <pc:chgData name="Hany Awadalla" userId="b917dc23257d87ad" providerId="LiveId" clId="{2F1DDC31-8A8E-43F7-B742-3CAF14BE138E}" dt="2021-03-27T11:56:01.949" v="66" actId="14100"/>
        <pc:sldMkLst>
          <pc:docMk/>
          <pc:sldMk cId="3520043892" sldId="291"/>
        </pc:sldMkLst>
        <pc:spChg chg="mod">
          <ac:chgData name="Hany Awadalla" userId="b917dc23257d87ad" providerId="LiveId" clId="{2F1DDC31-8A8E-43F7-B742-3CAF14BE138E}" dt="2021-03-27T11:55:17.048" v="59" actId="20577"/>
          <ac:spMkLst>
            <pc:docMk/>
            <pc:sldMk cId="3520043892" sldId="291"/>
            <ac:spMk id="11" creationId="{4E3F5479-058B-4FA8-92E9-18CAB8CDC5C5}"/>
          </ac:spMkLst>
        </pc:spChg>
        <pc:cxnChg chg="mod">
          <ac:chgData name="Hany Awadalla" userId="b917dc23257d87ad" providerId="LiveId" clId="{2F1DDC31-8A8E-43F7-B742-3CAF14BE138E}" dt="2021-03-27T11:55:51.910" v="65" actId="14100"/>
          <ac:cxnSpMkLst>
            <pc:docMk/>
            <pc:sldMk cId="3520043892" sldId="291"/>
            <ac:cxnSpMk id="8" creationId="{D0986099-F5F2-4E8B-BE17-81194861A00C}"/>
          </ac:cxnSpMkLst>
        </pc:cxnChg>
        <pc:cxnChg chg="mod">
          <ac:chgData name="Hany Awadalla" userId="b917dc23257d87ad" providerId="LiveId" clId="{2F1DDC31-8A8E-43F7-B742-3CAF14BE138E}" dt="2021-03-27T11:56:01.949" v="66" actId="14100"/>
          <ac:cxnSpMkLst>
            <pc:docMk/>
            <pc:sldMk cId="3520043892" sldId="291"/>
            <ac:cxnSpMk id="14" creationId="{83E690F4-843A-47A5-8620-4FB01C0D8E68}"/>
          </ac:cxnSpMkLst>
        </pc:cxnChg>
      </pc:sldChg>
      <pc:sldChg chg="modSp mod">
        <pc:chgData name="Hany Awadalla" userId="b917dc23257d87ad" providerId="LiveId" clId="{2F1DDC31-8A8E-43F7-B742-3CAF14BE138E}" dt="2021-03-27T11:56:41.238" v="105" actId="14100"/>
        <pc:sldMkLst>
          <pc:docMk/>
          <pc:sldMk cId="4203590338" sldId="300"/>
        </pc:sldMkLst>
        <pc:spChg chg="mod">
          <ac:chgData name="Hany Awadalla" userId="b917dc23257d87ad" providerId="LiveId" clId="{2F1DDC31-8A8E-43F7-B742-3CAF14BE138E}" dt="2021-03-27T11:56:25.871" v="103" actId="20577"/>
          <ac:spMkLst>
            <pc:docMk/>
            <pc:sldMk cId="4203590338" sldId="300"/>
            <ac:spMk id="11" creationId="{4E3F5479-058B-4FA8-92E9-18CAB8CDC5C5}"/>
          </ac:spMkLst>
        </pc:spChg>
        <pc:cxnChg chg="mod">
          <ac:chgData name="Hany Awadalla" userId="b917dc23257d87ad" providerId="LiveId" clId="{2F1DDC31-8A8E-43F7-B742-3CAF14BE138E}" dt="2021-03-27T11:56:34.073" v="104" actId="14100"/>
          <ac:cxnSpMkLst>
            <pc:docMk/>
            <pc:sldMk cId="4203590338" sldId="300"/>
            <ac:cxnSpMk id="8" creationId="{D0986099-F5F2-4E8B-BE17-81194861A00C}"/>
          </ac:cxnSpMkLst>
        </pc:cxnChg>
        <pc:cxnChg chg="mod">
          <ac:chgData name="Hany Awadalla" userId="b917dc23257d87ad" providerId="LiveId" clId="{2F1DDC31-8A8E-43F7-B742-3CAF14BE138E}" dt="2021-03-27T11:56:41.238" v="105" actId="14100"/>
          <ac:cxnSpMkLst>
            <pc:docMk/>
            <pc:sldMk cId="4203590338" sldId="300"/>
            <ac:cxnSpMk id="14" creationId="{83E690F4-843A-47A5-8620-4FB01C0D8E68}"/>
          </ac:cxnSpMkLst>
        </pc:cxnChg>
      </pc:sldChg>
      <pc:sldChg chg="modSp mod">
        <pc:chgData name="Hany Awadalla" userId="b917dc23257d87ad" providerId="LiveId" clId="{2F1DDC31-8A8E-43F7-B742-3CAF14BE138E}" dt="2021-03-27T12:41:43.833" v="386" actId="20577"/>
        <pc:sldMkLst>
          <pc:docMk/>
          <pc:sldMk cId="219611305" sldId="301"/>
        </pc:sldMkLst>
        <pc:spChg chg="mod">
          <ac:chgData name="Hany Awadalla" userId="b917dc23257d87ad" providerId="LiveId" clId="{2F1DDC31-8A8E-43F7-B742-3CAF14BE138E}" dt="2021-03-27T12:41:43.833" v="386" actId="20577"/>
          <ac:spMkLst>
            <pc:docMk/>
            <pc:sldMk cId="219611305" sldId="301"/>
            <ac:spMk id="11" creationId="{4E3F5479-058B-4FA8-92E9-18CAB8CDC5C5}"/>
          </ac:spMkLst>
        </pc:spChg>
        <pc:spChg chg="mod">
          <ac:chgData name="Hany Awadalla" userId="b917dc23257d87ad" providerId="LiveId" clId="{2F1DDC31-8A8E-43F7-B742-3CAF14BE138E}" dt="2021-03-27T11:58:04.751" v="189" actId="20577"/>
          <ac:spMkLst>
            <pc:docMk/>
            <pc:sldMk cId="219611305" sldId="301"/>
            <ac:spMk id="19" creationId="{C7771424-0DA0-47A2-9890-B7019488BC41}"/>
          </ac:spMkLst>
        </pc:spChg>
        <pc:spChg chg="mod">
          <ac:chgData name="Hany Awadalla" userId="b917dc23257d87ad" providerId="LiveId" clId="{2F1DDC31-8A8E-43F7-B742-3CAF14BE138E}" dt="2021-03-27T11:57:51.183" v="171" actId="20577"/>
          <ac:spMkLst>
            <pc:docMk/>
            <pc:sldMk cId="219611305" sldId="301"/>
            <ac:spMk id="20" creationId="{7F7F1220-2E22-405C-9A9D-8ADE758BD9EF}"/>
          </ac:spMkLst>
        </pc:spChg>
        <pc:spChg chg="mod">
          <ac:chgData name="Hany Awadalla" userId="b917dc23257d87ad" providerId="LiveId" clId="{2F1DDC31-8A8E-43F7-B742-3CAF14BE138E}" dt="2021-03-27T11:58:11.268" v="199" actId="20577"/>
          <ac:spMkLst>
            <pc:docMk/>
            <pc:sldMk cId="219611305" sldId="301"/>
            <ac:spMk id="33" creationId="{7435B55B-64FC-4ABC-8F6C-46C528065B7E}"/>
          </ac:spMkLst>
        </pc:spChg>
        <pc:spChg chg="mod">
          <ac:chgData name="Hany Awadalla" userId="b917dc23257d87ad" providerId="LiveId" clId="{2F1DDC31-8A8E-43F7-B742-3CAF14BE138E}" dt="2021-03-27T11:58:17.846" v="209" actId="20577"/>
          <ac:spMkLst>
            <pc:docMk/>
            <pc:sldMk cId="219611305" sldId="301"/>
            <ac:spMk id="34" creationId="{997D86C7-370A-4084-9B02-C05AD40DE573}"/>
          </ac:spMkLst>
        </pc:spChg>
        <pc:spChg chg="mod">
          <ac:chgData name="Hany Awadalla" userId="b917dc23257d87ad" providerId="LiveId" clId="{2F1DDC31-8A8E-43F7-B742-3CAF14BE138E}" dt="2021-03-27T11:58:27.308" v="229" actId="20577"/>
          <ac:spMkLst>
            <pc:docMk/>
            <pc:sldMk cId="219611305" sldId="301"/>
            <ac:spMk id="35" creationId="{1B38C267-9D00-4C5D-A57B-2A8A071B5983}"/>
          </ac:spMkLst>
        </pc:spChg>
        <pc:picChg chg="mod">
          <ac:chgData name="Hany Awadalla" userId="b917dc23257d87ad" providerId="LiveId" clId="{2F1DDC31-8A8E-43F7-B742-3CAF14BE138E}" dt="2021-03-27T11:57:06.734" v="135" actId="1076"/>
          <ac:picMkLst>
            <pc:docMk/>
            <pc:sldMk cId="219611305" sldId="301"/>
            <ac:picMk id="3" creationId="{712CB9D9-898B-4015-897C-9B9A4D827397}"/>
          </ac:picMkLst>
        </pc:picChg>
        <pc:cxnChg chg="mod">
          <ac:chgData name="Hany Awadalla" userId="b917dc23257d87ad" providerId="LiveId" clId="{2F1DDC31-8A8E-43F7-B742-3CAF14BE138E}" dt="2021-03-27T11:57:21.338" v="139" actId="14100"/>
          <ac:cxnSpMkLst>
            <pc:docMk/>
            <pc:sldMk cId="219611305" sldId="301"/>
            <ac:cxnSpMk id="8" creationId="{D0986099-F5F2-4E8B-BE17-81194861A00C}"/>
          </ac:cxnSpMkLst>
        </pc:cxnChg>
        <pc:cxnChg chg="mod">
          <ac:chgData name="Hany Awadalla" userId="b917dc23257d87ad" providerId="LiveId" clId="{2F1DDC31-8A8E-43F7-B742-3CAF14BE138E}" dt="2021-03-27T11:57:16.200" v="138" actId="14100"/>
          <ac:cxnSpMkLst>
            <pc:docMk/>
            <pc:sldMk cId="219611305" sldId="301"/>
            <ac:cxnSpMk id="14" creationId="{83E690F4-843A-47A5-8620-4FB01C0D8E68}"/>
          </ac:cxnSpMkLst>
        </pc:cxnChg>
      </pc:sldChg>
      <pc:sldChg chg="modSp mod">
        <pc:chgData name="Hany Awadalla" userId="b917dc23257d87ad" providerId="LiveId" clId="{2F1DDC31-8A8E-43F7-B742-3CAF14BE138E}" dt="2021-03-27T11:59:12.967" v="275" actId="14100"/>
        <pc:sldMkLst>
          <pc:docMk/>
          <pc:sldMk cId="1141142154" sldId="303"/>
        </pc:sldMkLst>
        <pc:spChg chg="mod">
          <ac:chgData name="Hany Awadalla" userId="b917dc23257d87ad" providerId="LiveId" clId="{2F1DDC31-8A8E-43F7-B742-3CAF14BE138E}" dt="2021-03-27T11:59:00.504" v="273" actId="20577"/>
          <ac:spMkLst>
            <pc:docMk/>
            <pc:sldMk cId="1141142154" sldId="303"/>
            <ac:spMk id="11" creationId="{4E3F5479-058B-4FA8-92E9-18CAB8CDC5C5}"/>
          </ac:spMkLst>
        </pc:spChg>
        <pc:cxnChg chg="mod">
          <ac:chgData name="Hany Awadalla" userId="b917dc23257d87ad" providerId="LiveId" clId="{2F1DDC31-8A8E-43F7-B742-3CAF14BE138E}" dt="2021-03-27T11:59:07.112" v="274" actId="14100"/>
          <ac:cxnSpMkLst>
            <pc:docMk/>
            <pc:sldMk cId="1141142154" sldId="303"/>
            <ac:cxnSpMk id="8" creationId="{D0986099-F5F2-4E8B-BE17-81194861A00C}"/>
          </ac:cxnSpMkLst>
        </pc:cxnChg>
        <pc:cxnChg chg="mod">
          <ac:chgData name="Hany Awadalla" userId="b917dc23257d87ad" providerId="LiveId" clId="{2F1DDC31-8A8E-43F7-B742-3CAF14BE138E}" dt="2021-03-27T11:59:12.967" v="275" actId="14100"/>
          <ac:cxnSpMkLst>
            <pc:docMk/>
            <pc:sldMk cId="1141142154" sldId="303"/>
            <ac:cxnSpMk id="14" creationId="{83E690F4-843A-47A5-8620-4FB01C0D8E68}"/>
          </ac:cxnSpMkLst>
        </pc:cxnChg>
      </pc:sldChg>
      <pc:sldChg chg="modSp mod">
        <pc:chgData name="Hany Awadalla" userId="b917dc23257d87ad" providerId="LiveId" clId="{2F1DDC31-8A8E-43F7-B742-3CAF14BE138E}" dt="2021-03-27T12:45:09.439" v="391" actId="313"/>
        <pc:sldMkLst>
          <pc:docMk/>
          <pc:sldMk cId="3746635322" sldId="304"/>
        </pc:sldMkLst>
        <pc:spChg chg="mod">
          <ac:chgData name="Hany Awadalla" userId="b917dc23257d87ad" providerId="LiveId" clId="{2F1DDC31-8A8E-43F7-B742-3CAF14BE138E}" dt="2021-03-27T12:45:09.439" v="391" actId="313"/>
          <ac:spMkLst>
            <pc:docMk/>
            <pc:sldMk cId="3746635322" sldId="304"/>
            <ac:spMk id="11" creationId="{4E3F5479-058B-4FA8-92E9-18CAB8CDC5C5}"/>
          </ac:spMkLst>
        </pc:spChg>
        <pc:cxnChg chg="mod">
          <ac:chgData name="Hany Awadalla" userId="b917dc23257d87ad" providerId="LiveId" clId="{2F1DDC31-8A8E-43F7-B742-3CAF14BE138E}" dt="2021-03-27T12:01:11.209" v="323" actId="14100"/>
          <ac:cxnSpMkLst>
            <pc:docMk/>
            <pc:sldMk cId="3746635322" sldId="304"/>
            <ac:cxnSpMk id="8" creationId="{D0986099-F5F2-4E8B-BE17-81194861A00C}"/>
          </ac:cxnSpMkLst>
        </pc:cxnChg>
        <pc:cxnChg chg="mod">
          <ac:chgData name="Hany Awadalla" userId="b917dc23257d87ad" providerId="LiveId" clId="{2F1DDC31-8A8E-43F7-B742-3CAF14BE138E}" dt="2021-03-27T12:01:06.430" v="322" actId="14100"/>
          <ac:cxnSpMkLst>
            <pc:docMk/>
            <pc:sldMk cId="3746635322" sldId="304"/>
            <ac:cxnSpMk id="14" creationId="{83E690F4-843A-47A5-8620-4FB01C0D8E68}"/>
          </ac:cxnSpMkLst>
        </pc:cxnChg>
      </pc:sldChg>
      <pc:sldChg chg="modSp mod">
        <pc:chgData name="Hany Awadalla" userId="b917dc23257d87ad" providerId="LiveId" clId="{2F1DDC31-8A8E-43F7-B742-3CAF14BE138E}" dt="2021-03-27T12:00:27.406" v="312" actId="167"/>
        <pc:sldMkLst>
          <pc:docMk/>
          <pc:sldMk cId="3331225756" sldId="305"/>
        </pc:sldMkLst>
        <pc:spChg chg="mod">
          <ac:chgData name="Hany Awadalla" userId="b917dc23257d87ad" providerId="LiveId" clId="{2F1DDC31-8A8E-43F7-B742-3CAF14BE138E}" dt="2021-03-27T12:00:15.469" v="309" actId="1076"/>
          <ac:spMkLst>
            <pc:docMk/>
            <pc:sldMk cId="3331225756" sldId="305"/>
            <ac:spMk id="11" creationId="{4E3F5479-058B-4FA8-92E9-18CAB8CDC5C5}"/>
          </ac:spMkLst>
        </pc:spChg>
        <pc:picChg chg="mod ord">
          <ac:chgData name="Hany Awadalla" userId="b917dc23257d87ad" providerId="LiveId" clId="{2F1DDC31-8A8E-43F7-B742-3CAF14BE138E}" dt="2021-03-27T12:00:27.406" v="312" actId="167"/>
          <ac:picMkLst>
            <pc:docMk/>
            <pc:sldMk cId="3331225756" sldId="305"/>
            <ac:picMk id="3" creationId="{95B3F30C-9F0F-4AAA-B2B2-9035BCAE422A}"/>
          </ac:picMkLst>
        </pc:picChg>
        <pc:cxnChg chg="mod">
          <ac:chgData name="Hany Awadalla" userId="b917dc23257d87ad" providerId="LiveId" clId="{2F1DDC31-8A8E-43F7-B742-3CAF14BE138E}" dt="2021-03-27T12:00:09.631" v="304" actId="14100"/>
          <ac:cxnSpMkLst>
            <pc:docMk/>
            <pc:sldMk cId="3331225756" sldId="305"/>
            <ac:cxnSpMk id="8" creationId="{D0986099-F5F2-4E8B-BE17-81194861A00C}"/>
          </ac:cxnSpMkLst>
        </pc:cxnChg>
        <pc:cxnChg chg="mod">
          <ac:chgData name="Hany Awadalla" userId="b917dc23257d87ad" providerId="LiveId" clId="{2F1DDC31-8A8E-43F7-B742-3CAF14BE138E}" dt="2021-03-27T12:00:20.151" v="311" actId="14100"/>
          <ac:cxnSpMkLst>
            <pc:docMk/>
            <pc:sldMk cId="3331225756" sldId="305"/>
            <ac:cxnSpMk id="14" creationId="{83E690F4-843A-47A5-8620-4FB01C0D8E68}"/>
          </ac:cxnSpMkLst>
        </pc:cxnChg>
      </pc:sldChg>
      <pc:sldChg chg="modSp mod">
        <pc:chgData name="Hany Awadalla" userId="b917dc23257d87ad" providerId="LiveId" clId="{2F1DDC31-8A8E-43F7-B742-3CAF14BE138E}" dt="2021-03-27T12:02:44.848" v="349" actId="14100"/>
        <pc:sldMkLst>
          <pc:docMk/>
          <pc:sldMk cId="3311840560" sldId="308"/>
        </pc:sldMkLst>
        <pc:spChg chg="mod">
          <ac:chgData name="Hany Awadalla" userId="b917dc23257d87ad" providerId="LiveId" clId="{2F1DDC31-8A8E-43F7-B742-3CAF14BE138E}" dt="2021-03-27T12:02:39.549" v="347" actId="313"/>
          <ac:spMkLst>
            <pc:docMk/>
            <pc:sldMk cId="3311840560" sldId="308"/>
            <ac:spMk id="11" creationId="{4E3F5479-058B-4FA8-92E9-18CAB8CDC5C5}"/>
          </ac:spMkLst>
        </pc:spChg>
        <pc:cxnChg chg="mod">
          <ac:chgData name="Hany Awadalla" userId="b917dc23257d87ad" providerId="LiveId" clId="{2F1DDC31-8A8E-43F7-B742-3CAF14BE138E}" dt="2021-03-27T12:02:44.848" v="349" actId="14100"/>
          <ac:cxnSpMkLst>
            <pc:docMk/>
            <pc:sldMk cId="3311840560" sldId="308"/>
            <ac:cxnSpMk id="8" creationId="{D0986099-F5F2-4E8B-BE17-81194861A00C}"/>
          </ac:cxnSpMkLst>
        </pc:cxnChg>
        <pc:cxnChg chg="mod">
          <ac:chgData name="Hany Awadalla" userId="b917dc23257d87ad" providerId="LiveId" clId="{2F1DDC31-8A8E-43F7-B742-3CAF14BE138E}" dt="2021-03-27T12:02:34.457" v="345" actId="14100"/>
          <ac:cxnSpMkLst>
            <pc:docMk/>
            <pc:sldMk cId="3311840560" sldId="308"/>
            <ac:cxnSpMk id="14" creationId="{83E690F4-843A-47A5-8620-4FB01C0D8E68}"/>
          </ac:cxnSpMkLst>
        </pc:cxnChg>
      </pc:sldChg>
      <pc:sldChg chg="modSp mod">
        <pc:chgData name="Hany Awadalla" userId="b917dc23257d87ad" providerId="LiveId" clId="{2F1DDC31-8A8E-43F7-B742-3CAF14BE138E}" dt="2021-03-27T12:04:04.671" v="383" actId="14100"/>
        <pc:sldMkLst>
          <pc:docMk/>
          <pc:sldMk cId="1753408230" sldId="310"/>
        </pc:sldMkLst>
        <pc:spChg chg="mod">
          <ac:chgData name="Hany Awadalla" userId="b917dc23257d87ad" providerId="LiveId" clId="{2F1DDC31-8A8E-43F7-B742-3CAF14BE138E}" dt="2021-03-27T12:03:54.017" v="380"/>
          <ac:spMkLst>
            <pc:docMk/>
            <pc:sldMk cId="1753408230" sldId="310"/>
            <ac:spMk id="11" creationId="{4E3F5479-058B-4FA8-92E9-18CAB8CDC5C5}"/>
          </ac:spMkLst>
        </pc:spChg>
        <pc:picChg chg="mod">
          <ac:chgData name="Hany Awadalla" userId="b917dc23257d87ad" providerId="LiveId" clId="{2F1DDC31-8A8E-43F7-B742-3CAF14BE138E}" dt="2021-03-27T12:03:02.021" v="377" actId="1076"/>
          <ac:picMkLst>
            <pc:docMk/>
            <pc:sldMk cId="1753408230" sldId="310"/>
            <ac:picMk id="5" creationId="{8C8FBB2A-955C-4EC0-A48E-B2F3F405E5DF}"/>
          </ac:picMkLst>
        </pc:picChg>
        <pc:cxnChg chg="mod">
          <ac:chgData name="Hany Awadalla" userId="b917dc23257d87ad" providerId="LiveId" clId="{2F1DDC31-8A8E-43F7-B742-3CAF14BE138E}" dt="2021-03-27T12:04:04.671" v="383" actId="14100"/>
          <ac:cxnSpMkLst>
            <pc:docMk/>
            <pc:sldMk cId="1753408230" sldId="310"/>
            <ac:cxnSpMk id="8" creationId="{D0986099-F5F2-4E8B-BE17-81194861A00C}"/>
          </ac:cxnSpMkLst>
        </pc:cxnChg>
        <pc:cxnChg chg="mod">
          <ac:chgData name="Hany Awadalla" userId="b917dc23257d87ad" providerId="LiveId" clId="{2F1DDC31-8A8E-43F7-B742-3CAF14BE138E}" dt="2021-03-27T12:04:00.195" v="382" actId="14100"/>
          <ac:cxnSpMkLst>
            <pc:docMk/>
            <pc:sldMk cId="1753408230" sldId="310"/>
            <ac:cxnSpMk id="14" creationId="{83E690F4-843A-47A5-8620-4FB01C0D8E68}"/>
          </ac:cxnSpMkLst>
        </pc:cxnChg>
      </pc:sldChg>
      <pc:sldChg chg="modSp mod">
        <pc:chgData name="Hany Awadalla" userId="b917dc23257d87ad" providerId="LiveId" clId="{2F1DDC31-8A8E-43F7-B742-3CAF14BE138E}" dt="2021-03-27T17:55:28.031" v="408" actId="20577"/>
        <pc:sldMkLst>
          <pc:docMk/>
          <pc:sldMk cId="201755402" sldId="311"/>
        </pc:sldMkLst>
        <pc:spChg chg="mod">
          <ac:chgData name="Hany Awadalla" userId="b917dc23257d87ad" providerId="LiveId" clId="{2F1DDC31-8A8E-43F7-B742-3CAF14BE138E}" dt="2021-03-27T17:55:28.031" v="408" actId="20577"/>
          <ac:spMkLst>
            <pc:docMk/>
            <pc:sldMk cId="201755402" sldId="311"/>
            <ac:spMk id="11" creationId="{4E3F5479-058B-4FA8-92E9-18CAB8CDC5C5}"/>
          </ac:spMkLst>
        </pc:spChg>
      </pc:sldChg>
    </pc:docChg>
  </pc:docChgLst>
  <pc:docChgLst>
    <pc:chgData name="Hany Awadalla" userId="b917dc23257d87ad" providerId="LiveId" clId="{A3700478-EE59-4420-90F5-CE1F87BE5A94}"/>
    <pc:docChg chg="undo custSel addSld modSld sldOrd">
      <pc:chgData name="Hany Awadalla" userId="b917dc23257d87ad" providerId="LiveId" clId="{A3700478-EE59-4420-90F5-CE1F87BE5A94}" dt="2021-03-18T08:23:27.329" v="1136"/>
      <pc:docMkLst>
        <pc:docMk/>
      </pc:docMkLst>
      <pc:sldChg chg="ord">
        <pc:chgData name="Hany Awadalla" userId="b917dc23257d87ad" providerId="LiveId" clId="{A3700478-EE59-4420-90F5-CE1F87BE5A94}" dt="2021-03-18T06:48:28.422" v="1"/>
        <pc:sldMkLst>
          <pc:docMk/>
          <pc:sldMk cId="727364193" sldId="283"/>
        </pc:sldMkLst>
      </pc:sldChg>
      <pc:sldChg chg="addSp delSp modSp add mod ord">
        <pc:chgData name="Hany Awadalla" userId="b917dc23257d87ad" providerId="LiveId" clId="{A3700478-EE59-4420-90F5-CE1F87BE5A94}" dt="2021-03-18T08:23:27.329" v="1136"/>
        <pc:sldMkLst>
          <pc:docMk/>
          <pc:sldMk cId="515012441" sldId="295"/>
        </pc:sldMkLst>
        <pc:spChg chg="mod">
          <ac:chgData name="Hany Awadalla" userId="b917dc23257d87ad" providerId="LiveId" clId="{A3700478-EE59-4420-90F5-CE1F87BE5A94}" dt="2021-03-18T07:55:36.813" v="1013" actId="20577"/>
          <ac:spMkLst>
            <pc:docMk/>
            <pc:sldMk cId="515012441" sldId="295"/>
            <ac:spMk id="11" creationId="{4E3F5479-058B-4FA8-92E9-18CAB8CDC5C5}"/>
          </ac:spMkLst>
        </pc:spChg>
        <pc:spChg chg="del">
          <ac:chgData name="Hany Awadalla" userId="b917dc23257d87ad" providerId="LiveId" clId="{A3700478-EE59-4420-90F5-CE1F87BE5A94}" dt="2021-03-18T08:05:52.294" v="1020" actId="478"/>
          <ac:spMkLst>
            <pc:docMk/>
            <pc:sldMk cId="515012441" sldId="295"/>
            <ac:spMk id="43" creationId="{51613421-44EB-4EA7-89AE-D8972D473414}"/>
          </ac:spMkLst>
        </pc:spChg>
        <pc:spChg chg="del">
          <ac:chgData name="Hany Awadalla" userId="b917dc23257d87ad" providerId="LiveId" clId="{A3700478-EE59-4420-90F5-CE1F87BE5A94}" dt="2021-03-18T08:05:52.294" v="1020" actId="478"/>
          <ac:spMkLst>
            <pc:docMk/>
            <pc:sldMk cId="515012441" sldId="295"/>
            <ac:spMk id="44" creationId="{71E47AC8-8358-4724-91F8-0D1B21FC5F47}"/>
          </ac:spMkLst>
        </pc:spChg>
        <pc:spChg chg="del">
          <ac:chgData name="Hany Awadalla" userId="b917dc23257d87ad" providerId="LiveId" clId="{A3700478-EE59-4420-90F5-CE1F87BE5A94}" dt="2021-03-18T08:05:52.294" v="1020" actId="478"/>
          <ac:spMkLst>
            <pc:docMk/>
            <pc:sldMk cId="515012441" sldId="295"/>
            <ac:spMk id="45" creationId="{69F7E025-DDEC-4748-AAE9-9FA2A4BF1E49}"/>
          </ac:spMkLst>
        </pc:spChg>
        <pc:spChg chg="del">
          <ac:chgData name="Hany Awadalla" userId="b917dc23257d87ad" providerId="LiveId" clId="{A3700478-EE59-4420-90F5-CE1F87BE5A94}" dt="2021-03-18T08:05:52.294" v="1020" actId="478"/>
          <ac:spMkLst>
            <pc:docMk/>
            <pc:sldMk cId="515012441" sldId="295"/>
            <ac:spMk id="46" creationId="{84176128-6116-4C3C-9CC3-394E6E116762}"/>
          </ac:spMkLst>
        </pc:spChg>
        <pc:spChg chg="del">
          <ac:chgData name="Hany Awadalla" userId="b917dc23257d87ad" providerId="LiveId" clId="{A3700478-EE59-4420-90F5-CE1F87BE5A94}" dt="2021-03-18T08:05:52.294" v="1020" actId="478"/>
          <ac:spMkLst>
            <pc:docMk/>
            <pc:sldMk cId="515012441" sldId="295"/>
            <ac:spMk id="47" creationId="{839BCDE9-6CF8-45EE-BFA1-6E32ED5C240E}"/>
          </ac:spMkLst>
        </pc:spChg>
        <pc:spChg chg="del">
          <ac:chgData name="Hany Awadalla" userId="b917dc23257d87ad" providerId="LiveId" clId="{A3700478-EE59-4420-90F5-CE1F87BE5A94}" dt="2021-03-18T08:05:52.294" v="1020" actId="478"/>
          <ac:spMkLst>
            <pc:docMk/>
            <pc:sldMk cId="515012441" sldId="295"/>
            <ac:spMk id="48" creationId="{7DDB637A-4822-4FE9-8AEA-11DEA7859049}"/>
          </ac:spMkLst>
        </pc:spChg>
        <pc:spChg chg="del">
          <ac:chgData name="Hany Awadalla" userId="b917dc23257d87ad" providerId="LiveId" clId="{A3700478-EE59-4420-90F5-CE1F87BE5A94}" dt="2021-03-18T08:05:52.294" v="1020" actId="478"/>
          <ac:spMkLst>
            <pc:docMk/>
            <pc:sldMk cId="515012441" sldId="295"/>
            <ac:spMk id="49" creationId="{7FA68D61-8BDC-4C14-9F0D-CF0C946CD30A}"/>
          </ac:spMkLst>
        </pc:spChg>
        <pc:spChg chg="del">
          <ac:chgData name="Hany Awadalla" userId="b917dc23257d87ad" providerId="LiveId" clId="{A3700478-EE59-4420-90F5-CE1F87BE5A94}" dt="2021-03-18T08:05:52.294" v="1020" actId="478"/>
          <ac:spMkLst>
            <pc:docMk/>
            <pc:sldMk cId="515012441" sldId="295"/>
            <ac:spMk id="50" creationId="{B164A1DA-19AA-4A0C-9ED2-92A9346B807A}"/>
          </ac:spMkLst>
        </pc:spChg>
        <pc:spChg chg="del">
          <ac:chgData name="Hany Awadalla" userId="b917dc23257d87ad" providerId="LiveId" clId="{A3700478-EE59-4420-90F5-CE1F87BE5A94}" dt="2021-03-18T08:05:52.294" v="1020" actId="478"/>
          <ac:spMkLst>
            <pc:docMk/>
            <pc:sldMk cId="515012441" sldId="295"/>
            <ac:spMk id="51" creationId="{FA4B18CA-09B5-4584-8D25-60B58EF68413}"/>
          </ac:spMkLst>
        </pc:spChg>
        <pc:picChg chg="del mod">
          <ac:chgData name="Hany Awadalla" userId="b917dc23257d87ad" providerId="LiveId" clId="{A3700478-EE59-4420-90F5-CE1F87BE5A94}" dt="2021-03-18T07:55:38.988" v="1015" actId="478"/>
          <ac:picMkLst>
            <pc:docMk/>
            <pc:sldMk cId="515012441" sldId="295"/>
            <ac:picMk id="3" creationId="{8A6930A0-5624-439B-B60D-489FC881885E}"/>
          </ac:picMkLst>
        </pc:picChg>
        <pc:picChg chg="add mod">
          <ac:chgData name="Hany Awadalla" userId="b917dc23257d87ad" providerId="LiveId" clId="{A3700478-EE59-4420-90F5-CE1F87BE5A94}" dt="2021-03-18T08:06:02.882" v="1023" actId="1076"/>
          <ac:picMkLst>
            <pc:docMk/>
            <pc:sldMk cId="515012441" sldId="295"/>
            <ac:picMk id="5" creationId="{049328B9-B53F-47DF-A9EF-194EC0213A75}"/>
          </ac:picMkLst>
        </pc:picChg>
        <pc:cxnChg chg="del">
          <ac:chgData name="Hany Awadalla" userId="b917dc23257d87ad" providerId="LiveId" clId="{A3700478-EE59-4420-90F5-CE1F87BE5A94}" dt="2021-03-18T08:05:52.294" v="1020" actId="478"/>
          <ac:cxnSpMkLst>
            <pc:docMk/>
            <pc:sldMk cId="515012441" sldId="295"/>
            <ac:cxnSpMk id="15" creationId="{6516ABC0-EF46-4159-B4CF-45B14EA929B3}"/>
          </ac:cxnSpMkLst>
        </pc:cxnChg>
        <pc:cxnChg chg="del">
          <ac:chgData name="Hany Awadalla" userId="b917dc23257d87ad" providerId="LiveId" clId="{A3700478-EE59-4420-90F5-CE1F87BE5A94}" dt="2021-03-18T08:05:52.294" v="1020" actId="478"/>
          <ac:cxnSpMkLst>
            <pc:docMk/>
            <pc:sldMk cId="515012441" sldId="295"/>
            <ac:cxnSpMk id="40" creationId="{B1E755E2-4A99-478A-BBEF-ACE16BEBFCB7}"/>
          </ac:cxnSpMkLst>
        </pc:cxnChg>
      </pc:sldChg>
      <pc:sldChg chg="addSp delSp modSp add mod ord">
        <pc:chgData name="Hany Awadalla" userId="b917dc23257d87ad" providerId="LiveId" clId="{A3700478-EE59-4420-90F5-CE1F87BE5A94}" dt="2021-03-18T08:11:35.658" v="1103" actId="1076"/>
        <pc:sldMkLst>
          <pc:docMk/>
          <pc:sldMk cId="1704744111" sldId="296"/>
        </pc:sldMkLst>
        <pc:spChg chg="add del mod">
          <ac:chgData name="Hany Awadalla" userId="b917dc23257d87ad" providerId="LiveId" clId="{A3700478-EE59-4420-90F5-CE1F87BE5A94}" dt="2021-03-18T07:23:31.119" v="379" actId="478"/>
          <ac:spMkLst>
            <pc:docMk/>
            <pc:sldMk cId="1704744111" sldId="296"/>
            <ac:spMk id="10" creationId="{6D5290ED-10B2-4651-A861-56C401721D40}"/>
          </ac:spMkLst>
        </pc:spChg>
        <pc:spChg chg="mod">
          <ac:chgData name="Hany Awadalla" userId="b917dc23257d87ad" providerId="LiveId" clId="{A3700478-EE59-4420-90F5-CE1F87BE5A94}" dt="2021-03-18T08:10:17.936" v="1096" actId="1076"/>
          <ac:spMkLst>
            <pc:docMk/>
            <pc:sldMk cId="1704744111" sldId="296"/>
            <ac:spMk id="11" creationId="{4E3F5479-058B-4FA8-92E9-18CAB8CDC5C5}"/>
          </ac:spMkLst>
        </pc:spChg>
        <pc:spChg chg="add del mod ord">
          <ac:chgData name="Hany Awadalla" userId="b917dc23257d87ad" providerId="LiveId" clId="{A3700478-EE59-4420-90F5-CE1F87BE5A94}" dt="2021-03-18T07:11:29.833" v="220" actId="478"/>
          <ac:spMkLst>
            <pc:docMk/>
            <pc:sldMk cId="1704744111" sldId="296"/>
            <ac:spMk id="17" creationId="{CE7D2B54-0A0D-4863-BDBF-DC550282F0D0}"/>
          </ac:spMkLst>
        </pc:spChg>
        <pc:spChg chg="add del mod">
          <ac:chgData name="Hany Awadalla" userId="b917dc23257d87ad" providerId="LiveId" clId="{A3700478-EE59-4420-90F5-CE1F87BE5A94}" dt="2021-03-18T07:11:23.725" v="218" actId="478"/>
          <ac:spMkLst>
            <pc:docMk/>
            <pc:sldMk cId="1704744111" sldId="296"/>
            <ac:spMk id="23" creationId="{5BE0AACA-8155-41A0-83CC-6C5CF0A2ADF4}"/>
          </ac:spMkLst>
        </pc:spChg>
        <pc:spChg chg="add del">
          <ac:chgData name="Hany Awadalla" userId="b917dc23257d87ad" providerId="LiveId" clId="{A3700478-EE59-4420-90F5-CE1F87BE5A94}" dt="2021-03-18T07:01:40.886" v="27" actId="478"/>
          <ac:spMkLst>
            <pc:docMk/>
            <pc:sldMk cId="1704744111" sldId="296"/>
            <ac:spMk id="23" creationId="{837B229B-C7DC-45F6-B8DC-2D955B659300}"/>
          </ac:spMkLst>
        </pc:spChg>
        <pc:spChg chg="add del mod">
          <ac:chgData name="Hany Awadalla" userId="b917dc23257d87ad" providerId="LiveId" clId="{A3700478-EE59-4420-90F5-CE1F87BE5A94}" dt="2021-03-18T08:11:19.189" v="1101" actId="478"/>
          <ac:spMkLst>
            <pc:docMk/>
            <pc:sldMk cId="1704744111" sldId="296"/>
            <ac:spMk id="23" creationId="{EEC51495-0837-4590-A868-F1C0299C3A40}"/>
          </ac:spMkLst>
        </pc:spChg>
        <pc:spChg chg="add del mod">
          <ac:chgData name="Hany Awadalla" userId="b917dc23257d87ad" providerId="LiveId" clId="{A3700478-EE59-4420-90F5-CE1F87BE5A94}" dt="2021-03-18T07:11:22.685" v="217" actId="478"/>
          <ac:spMkLst>
            <pc:docMk/>
            <pc:sldMk cId="1704744111" sldId="296"/>
            <ac:spMk id="24" creationId="{99F6706B-13F5-471A-87A4-F7E605DDAE4E}"/>
          </ac:spMkLst>
        </pc:spChg>
        <pc:spChg chg="add del mod ord">
          <ac:chgData name="Hany Awadalla" userId="b917dc23257d87ad" providerId="LiveId" clId="{A3700478-EE59-4420-90F5-CE1F87BE5A94}" dt="2021-03-18T08:11:19.189" v="1101" actId="478"/>
          <ac:spMkLst>
            <pc:docMk/>
            <pc:sldMk cId="1704744111" sldId="296"/>
            <ac:spMk id="24" creationId="{C226D955-8BDC-49D3-BEE8-0E6E0350194B}"/>
          </ac:spMkLst>
        </pc:spChg>
        <pc:spChg chg="add del mod">
          <ac:chgData name="Hany Awadalla" userId="b917dc23257d87ad" providerId="LiveId" clId="{A3700478-EE59-4420-90F5-CE1F87BE5A94}" dt="2021-03-18T08:11:19.189" v="1101" actId="478"/>
          <ac:spMkLst>
            <pc:docMk/>
            <pc:sldMk cId="1704744111" sldId="296"/>
            <ac:spMk id="25" creationId="{29F153C6-F538-4505-837C-74DF25034AE6}"/>
          </ac:spMkLst>
        </pc:spChg>
        <pc:spChg chg="add del mod">
          <ac:chgData name="Hany Awadalla" userId="b917dc23257d87ad" providerId="LiveId" clId="{A3700478-EE59-4420-90F5-CE1F87BE5A94}" dt="2021-03-18T07:11:21.559" v="216" actId="478"/>
          <ac:spMkLst>
            <pc:docMk/>
            <pc:sldMk cId="1704744111" sldId="296"/>
            <ac:spMk id="25" creationId="{83F14A00-A1EA-485F-892C-BD0347E1FF81}"/>
          </ac:spMkLst>
        </pc:spChg>
        <pc:spChg chg="add del mod ord">
          <ac:chgData name="Hany Awadalla" userId="b917dc23257d87ad" providerId="LiveId" clId="{A3700478-EE59-4420-90F5-CE1F87BE5A94}" dt="2021-03-18T08:11:19.189" v="1101" actId="478"/>
          <ac:spMkLst>
            <pc:docMk/>
            <pc:sldMk cId="1704744111" sldId="296"/>
            <ac:spMk id="26" creationId="{0CBB04C0-C21E-450F-9108-EA59D23C8518}"/>
          </ac:spMkLst>
        </pc:spChg>
        <pc:spChg chg="add del mod">
          <ac:chgData name="Hany Awadalla" userId="b917dc23257d87ad" providerId="LiveId" clId="{A3700478-EE59-4420-90F5-CE1F87BE5A94}" dt="2021-03-18T07:11:20.109" v="215" actId="478"/>
          <ac:spMkLst>
            <pc:docMk/>
            <pc:sldMk cId="1704744111" sldId="296"/>
            <ac:spMk id="26" creationId="{BAE94840-7ACE-4720-B88A-5D22EE677933}"/>
          </ac:spMkLst>
        </pc:spChg>
        <pc:spChg chg="add del mod ord">
          <ac:chgData name="Hany Awadalla" userId="b917dc23257d87ad" providerId="LiveId" clId="{A3700478-EE59-4420-90F5-CE1F87BE5A94}" dt="2021-03-18T08:11:19.189" v="1101" actId="478"/>
          <ac:spMkLst>
            <pc:docMk/>
            <pc:sldMk cId="1704744111" sldId="296"/>
            <ac:spMk id="27" creationId="{BE362037-FEC9-4E46-B8C4-4AFE79EB7920}"/>
          </ac:spMkLst>
        </pc:spChg>
        <pc:spChg chg="add del mod ord">
          <ac:chgData name="Hany Awadalla" userId="b917dc23257d87ad" providerId="LiveId" clId="{A3700478-EE59-4420-90F5-CE1F87BE5A94}" dt="2021-03-18T07:41:28.097" v="737" actId="478"/>
          <ac:spMkLst>
            <pc:docMk/>
            <pc:sldMk cId="1704744111" sldId="296"/>
            <ac:spMk id="28" creationId="{24E52FB1-94F0-42B3-8F73-A0917221326C}"/>
          </ac:spMkLst>
        </pc:spChg>
        <pc:spChg chg="add del mod ord">
          <ac:chgData name="Hany Awadalla" userId="b917dc23257d87ad" providerId="LiveId" clId="{A3700478-EE59-4420-90F5-CE1F87BE5A94}" dt="2021-03-18T08:11:19.189" v="1101" actId="478"/>
          <ac:spMkLst>
            <pc:docMk/>
            <pc:sldMk cId="1704744111" sldId="296"/>
            <ac:spMk id="28" creationId="{852C6D30-F7A3-409D-9752-268BF678C659}"/>
          </ac:spMkLst>
        </pc:spChg>
        <pc:spChg chg="add del mod">
          <ac:chgData name="Hany Awadalla" userId="b917dc23257d87ad" providerId="LiveId" clId="{A3700478-EE59-4420-90F5-CE1F87BE5A94}" dt="2021-03-18T07:13:42.236" v="241"/>
          <ac:spMkLst>
            <pc:docMk/>
            <pc:sldMk cId="1704744111" sldId="296"/>
            <ac:spMk id="29" creationId="{7700CCD0-02C7-4511-97A7-192E01170DF7}"/>
          </ac:spMkLst>
        </pc:spChg>
        <pc:spChg chg="add del mod">
          <ac:chgData name="Hany Awadalla" userId="b917dc23257d87ad" providerId="LiveId" clId="{A3700478-EE59-4420-90F5-CE1F87BE5A94}" dt="2021-03-18T07:13:14.102" v="234" actId="478"/>
          <ac:spMkLst>
            <pc:docMk/>
            <pc:sldMk cId="1704744111" sldId="296"/>
            <ac:spMk id="30" creationId="{EEF080A4-96F4-48D9-833B-E59B7FAABC01}"/>
          </ac:spMkLst>
        </pc:spChg>
        <pc:spChg chg="add del mod">
          <ac:chgData name="Hany Awadalla" userId="b917dc23257d87ad" providerId="LiveId" clId="{A3700478-EE59-4420-90F5-CE1F87BE5A94}" dt="2021-03-18T07:13:16.572" v="235" actId="478"/>
          <ac:spMkLst>
            <pc:docMk/>
            <pc:sldMk cId="1704744111" sldId="296"/>
            <ac:spMk id="31" creationId="{C88DDCEB-7C84-4904-8A60-E1E12CFD0B7A}"/>
          </ac:spMkLst>
        </pc:spChg>
        <pc:spChg chg="add del mod">
          <ac:chgData name="Hany Awadalla" userId="b917dc23257d87ad" providerId="LiveId" clId="{A3700478-EE59-4420-90F5-CE1F87BE5A94}" dt="2021-03-18T07:13:18.023" v="236" actId="478"/>
          <ac:spMkLst>
            <pc:docMk/>
            <pc:sldMk cId="1704744111" sldId="296"/>
            <ac:spMk id="32" creationId="{7ED7684B-97A4-4F82-AB15-4E909701E5E5}"/>
          </ac:spMkLst>
        </pc:spChg>
        <pc:spChg chg="add del mod ord">
          <ac:chgData name="Hany Awadalla" userId="b917dc23257d87ad" providerId="LiveId" clId="{A3700478-EE59-4420-90F5-CE1F87BE5A94}" dt="2021-03-18T07:41:15.842" v="733" actId="478"/>
          <ac:spMkLst>
            <pc:docMk/>
            <pc:sldMk cId="1704744111" sldId="296"/>
            <ac:spMk id="33" creationId="{AF9C8A3F-3FCA-4AEB-A4F5-5C6BDF699FAC}"/>
          </ac:spMkLst>
        </pc:spChg>
        <pc:spChg chg="add del mod ord">
          <ac:chgData name="Hany Awadalla" userId="b917dc23257d87ad" providerId="LiveId" clId="{A3700478-EE59-4420-90F5-CE1F87BE5A94}" dt="2021-03-18T08:11:19.189" v="1101" actId="478"/>
          <ac:spMkLst>
            <pc:docMk/>
            <pc:sldMk cId="1704744111" sldId="296"/>
            <ac:spMk id="34" creationId="{E26FBC46-309C-4783-BC3C-92FD92329819}"/>
          </ac:spMkLst>
        </pc:spChg>
        <pc:spChg chg="add del mod">
          <ac:chgData name="Hany Awadalla" userId="b917dc23257d87ad" providerId="LiveId" clId="{A3700478-EE59-4420-90F5-CE1F87BE5A94}" dt="2021-03-18T07:41:17.523" v="734" actId="478"/>
          <ac:spMkLst>
            <pc:docMk/>
            <pc:sldMk cId="1704744111" sldId="296"/>
            <ac:spMk id="36" creationId="{64870A74-E0BF-47F7-925A-0C9BA9B56075}"/>
          </ac:spMkLst>
        </pc:spChg>
        <pc:spChg chg="add del mod">
          <ac:chgData name="Hany Awadalla" userId="b917dc23257d87ad" providerId="LiveId" clId="{A3700478-EE59-4420-90F5-CE1F87BE5A94}" dt="2021-03-18T07:41:34.634" v="739" actId="478"/>
          <ac:spMkLst>
            <pc:docMk/>
            <pc:sldMk cId="1704744111" sldId="296"/>
            <ac:spMk id="37" creationId="{EC73ACB2-B51D-42F1-941C-65A99DFCC118}"/>
          </ac:spMkLst>
        </pc:spChg>
        <pc:spChg chg="add del mod ord">
          <ac:chgData name="Hany Awadalla" userId="b917dc23257d87ad" providerId="LiveId" clId="{A3700478-EE59-4420-90F5-CE1F87BE5A94}" dt="2021-03-18T07:41:20.022" v="735" actId="478"/>
          <ac:spMkLst>
            <pc:docMk/>
            <pc:sldMk cId="1704744111" sldId="296"/>
            <ac:spMk id="38" creationId="{380135F0-DDC1-4266-89D3-74A757F25F40}"/>
          </ac:spMkLst>
        </pc:spChg>
        <pc:spChg chg="add del mod">
          <ac:chgData name="Hany Awadalla" userId="b917dc23257d87ad" providerId="LiveId" clId="{A3700478-EE59-4420-90F5-CE1F87BE5A94}" dt="2021-03-18T07:41:30.120" v="738" actId="478"/>
          <ac:spMkLst>
            <pc:docMk/>
            <pc:sldMk cId="1704744111" sldId="296"/>
            <ac:spMk id="39" creationId="{98EF62B3-0D80-4608-AE8F-E5131FF1EEC4}"/>
          </ac:spMkLst>
        </pc:spChg>
        <pc:spChg chg="add del mod">
          <ac:chgData name="Hany Awadalla" userId="b917dc23257d87ad" providerId="LiveId" clId="{A3700478-EE59-4420-90F5-CE1F87BE5A94}" dt="2021-03-18T07:41:21.402" v="736" actId="478"/>
          <ac:spMkLst>
            <pc:docMk/>
            <pc:sldMk cId="1704744111" sldId="296"/>
            <ac:spMk id="40" creationId="{A1A8EDD6-82C1-4A36-BC44-31ACCBF80AD0}"/>
          </ac:spMkLst>
        </pc:spChg>
        <pc:spChg chg="add del mod">
          <ac:chgData name="Hany Awadalla" userId="b917dc23257d87ad" providerId="LiveId" clId="{A3700478-EE59-4420-90F5-CE1F87BE5A94}" dt="2021-03-18T07:41:37.334" v="740" actId="478"/>
          <ac:spMkLst>
            <pc:docMk/>
            <pc:sldMk cId="1704744111" sldId="296"/>
            <ac:spMk id="41" creationId="{A2EFC598-2464-48F6-AFFB-1454612D7464}"/>
          </ac:spMkLst>
        </pc:spChg>
        <pc:spChg chg="del">
          <ac:chgData name="Hany Awadalla" userId="b917dc23257d87ad" providerId="LiveId" clId="{A3700478-EE59-4420-90F5-CE1F87BE5A94}" dt="2021-03-18T06:50:58.381" v="21" actId="478"/>
          <ac:spMkLst>
            <pc:docMk/>
            <pc:sldMk cId="1704744111" sldId="296"/>
            <ac:spMk id="43" creationId="{51613421-44EB-4EA7-89AE-D8972D473414}"/>
          </ac:spMkLst>
        </pc:spChg>
        <pc:spChg chg="add del mod">
          <ac:chgData name="Hany Awadalla" userId="b917dc23257d87ad" providerId="LiveId" clId="{A3700478-EE59-4420-90F5-CE1F87BE5A94}" dt="2021-03-18T08:11:19.189" v="1101" actId="478"/>
          <ac:spMkLst>
            <pc:docMk/>
            <pc:sldMk cId="1704744111" sldId="296"/>
            <ac:spMk id="44" creationId="{02FF6E75-2CE4-46D9-82AA-1C7ECBF9CAA4}"/>
          </ac:spMkLst>
        </pc:spChg>
        <pc:spChg chg="del">
          <ac:chgData name="Hany Awadalla" userId="b917dc23257d87ad" providerId="LiveId" clId="{A3700478-EE59-4420-90F5-CE1F87BE5A94}" dt="2021-03-18T06:50:58.381" v="21" actId="478"/>
          <ac:spMkLst>
            <pc:docMk/>
            <pc:sldMk cId="1704744111" sldId="296"/>
            <ac:spMk id="44" creationId="{71E47AC8-8358-4724-91F8-0D1B21FC5F47}"/>
          </ac:spMkLst>
        </pc:spChg>
        <pc:spChg chg="del">
          <ac:chgData name="Hany Awadalla" userId="b917dc23257d87ad" providerId="LiveId" clId="{A3700478-EE59-4420-90F5-CE1F87BE5A94}" dt="2021-03-18T06:50:58.381" v="21" actId="478"/>
          <ac:spMkLst>
            <pc:docMk/>
            <pc:sldMk cId="1704744111" sldId="296"/>
            <ac:spMk id="45" creationId="{69F7E025-DDEC-4748-AAE9-9FA2A4BF1E49}"/>
          </ac:spMkLst>
        </pc:spChg>
        <pc:spChg chg="add del mod ord">
          <ac:chgData name="Hany Awadalla" userId="b917dc23257d87ad" providerId="LiveId" clId="{A3700478-EE59-4420-90F5-CE1F87BE5A94}" dt="2021-03-18T08:11:19.189" v="1101" actId="478"/>
          <ac:spMkLst>
            <pc:docMk/>
            <pc:sldMk cId="1704744111" sldId="296"/>
            <ac:spMk id="45" creationId="{6D1AF718-F074-4568-B2FF-EC5742F4FC81}"/>
          </ac:spMkLst>
        </pc:spChg>
        <pc:spChg chg="del">
          <ac:chgData name="Hany Awadalla" userId="b917dc23257d87ad" providerId="LiveId" clId="{A3700478-EE59-4420-90F5-CE1F87BE5A94}" dt="2021-03-18T06:50:58.381" v="21" actId="478"/>
          <ac:spMkLst>
            <pc:docMk/>
            <pc:sldMk cId="1704744111" sldId="296"/>
            <ac:spMk id="46" creationId="{84176128-6116-4C3C-9CC3-394E6E116762}"/>
          </ac:spMkLst>
        </pc:spChg>
        <pc:spChg chg="add del mod">
          <ac:chgData name="Hany Awadalla" userId="b917dc23257d87ad" providerId="LiveId" clId="{A3700478-EE59-4420-90F5-CE1F87BE5A94}" dt="2021-03-18T08:11:19.189" v="1101" actId="478"/>
          <ac:spMkLst>
            <pc:docMk/>
            <pc:sldMk cId="1704744111" sldId="296"/>
            <ac:spMk id="46" creationId="{AFC856EF-B0BE-47A0-8B22-01DA841AE4A0}"/>
          </ac:spMkLst>
        </pc:spChg>
        <pc:spChg chg="add del mod ord">
          <ac:chgData name="Hany Awadalla" userId="b917dc23257d87ad" providerId="LiveId" clId="{A3700478-EE59-4420-90F5-CE1F87BE5A94}" dt="2021-03-18T08:11:19.189" v="1101" actId="478"/>
          <ac:spMkLst>
            <pc:docMk/>
            <pc:sldMk cId="1704744111" sldId="296"/>
            <ac:spMk id="47" creationId="{425F2965-465C-4A07-8ACB-05D33EEFE124}"/>
          </ac:spMkLst>
        </pc:spChg>
        <pc:spChg chg="del">
          <ac:chgData name="Hany Awadalla" userId="b917dc23257d87ad" providerId="LiveId" clId="{A3700478-EE59-4420-90F5-CE1F87BE5A94}" dt="2021-03-18T06:50:58.381" v="21" actId="478"/>
          <ac:spMkLst>
            <pc:docMk/>
            <pc:sldMk cId="1704744111" sldId="296"/>
            <ac:spMk id="47" creationId="{839BCDE9-6CF8-45EE-BFA1-6E32ED5C240E}"/>
          </ac:spMkLst>
        </pc:spChg>
        <pc:spChg chg="add del mod">
          <ac:chgData name="Hany Awadalla" userId="b917dc23257d87ad" providerId="LiveId" clId="{A3700478-EE59-4420-90F5-CE1F87BE5A94}" dt="2021-03-18T08:11:19.189" v="1101" actId="478"/>
          <ac:spMkLst>
            <pc:docMk/>
            <pc:sldMk cId="1704744111" sldId="296"/>
            <ac:spMk id="48" creationId="{58EFB4F5-AD84-4759-98A1-2502C795AFA9}"/>
          </ac:spMkLst>
        </pc:spChg>
        <pc:spChg chg="del">
          <ac:chgData name="Hany Awadalla" userId="b917dc23257d87ad" providerId="LiveId" clId="{A3700478-EE59-4420-90F5-CE1F87BE5A94}" dt="2021-03-18T06:50:58.381" v="21" actId="478"/>
          <ac:spMkLst>
            <pc:docMk/>
            <pc:sldMk cId="1704744111" sldId="296"/>
            <ac:spMk id="48" creationId="{7DDB637A-4822-4FE9-8AEA-11DEA7859049}"/>
          </ac:spMkLst>
        </pc:spChg>
        <pc:spChg chg="add del mod">
          <ac:chgData name="Hany Awadalla" userId="b917dc23257d87ad" providerId="LiveId" clId="{A3700478-EE59-4420-90F5-CE1F87BE5A94}" dt="2021-03-18T08:11:19.189" v="1101" actId="478"/>
          <ac:spMkLst>
            <pc:docMk/>
            <pc:sldMk cId="1704744111" sldId="296"/>
            <ac:spMk id="49" creationId="{149F6D08-C98C-4FC5-9166-7A36349AD185}"/>
          </ac:spMkLst>
        </pc:spChg>
        <pc:spChg chg="del">
          <ac:chgData name="Hany Awadalla" userId="b917dc23257d87ad" providerId="LiveId" clId="{A3700478-EE59-4420-90F5-CE1F87BE5A94}" dt="2021-03-18T06:50:58.381" v="21" actId="478"/>
          <ac:spMkLst>
            <pc:docMk/>
            <pc:sldMk cId="1704744111" sldId="296"/>
            <ac:spMk id="49" creationId="{7FA68D61-8BDC-4C14-9F0D-CF0C946CD30A}"/>
          </ac:spMkLst>
        </pc:spChg>
        <pc:spChg chg="add del mod">
          <ac:chgData name="Hany Awadalla" userId="b917dc23257d87ad" providerId="LiveId" clId="{A3700478-EE59-4420-90F5-CE1F87BE5A94}" dt="2021-03-18T08:11:19.189" v="1101" actId="478"/>
          <ac:spMkLst>
            <pc:docMk/>
            <pc:sldMk cId="1704744111" sldId="296"/>
            <ac:spMk id="50" creationId="{030F6DC9-1480-4DAA-9AB0-C16C7C17C916}"/>
          </ac:spMkLst>
        </pc:spChg>
        <pc:spChg chg="del">
          <ac:chgData name="Hany Awadalla" userId="b917dc23257d87ad" providerId="LiveId" clId="{A3700478-EE59-4420-90F5-CE1F87BE5A94}" dt="2021-03-18T06:50:58.381" v="21" actId="478"/>
          <ac:spMkLst>
            <pc:docMk/>
            <pc:sldMk cId="1704744111" sldId="296"/>
            <ac:spMk id="50" creationId="{B164A1DA-19AA-4A0C-9ED2-92A9346B807A}"/>
          </ac:spMkLst>
        </pc:spChg>
        <pc:spChg chg="add del mod ord">
          <ac:chgData name="Hany Awadalla" userId="b917dc23257d87ad" providerId="LiveId" clId="{A3700478-EE59-4420-90F5-CE1F87BE5A94}" dt="2021-03-18T08:11:19.189" v="1101" actId="478"/>
          <ac:spMkLst>
            <pc:docMk/>
            <pc:sldMk cId="1704744111" sldId="296"/>
            <ac:spMk id="51" creationId="{D61759AD-AEB6-4FFB-9AE5-2EAA1915492B}"/>
          </ac:spMkLst>
        </pc:spChg>
        <pc:spChg chg="del">
          <ac:chgData name="Hany Awadalla" userId="b917dc23257d87ad" providerId="LiveId" clId="{A3700478-EE59-4420-90F5-CE1F87BE5A94}" dt="2021-03-18T06:50:58.381" v="21" actId="478"/>
          <ac:spMkLst>
            <pc:docMk/>
            <pc:sldMk cId="1704744111" sldId="296"/>
            <ac:spMk id="51" creationId="{FA4B18CA-09B5-4584-8D25-60B58EF68413}"/>
          </ac:spMkLst>
        </pc:spChg>
        <pc:spChg chg="add del mod">
          <ac:chgData name="Hany Awadalla" userId="b917dc23257d87ad" providerId="LiveId" clId="{A3700478-EE59-4420-90F5-CE1F87BE5A94}" dt="2021-03-18T08:11:19.189" v="1101" actId="478"/>
          <ac:spMkLst>
            <pc:docMk/>
            <pc:sldMk cId="1704744111" sldId="296"/>
            <ac:spMk id="52" creationId="{2747C17D-B935-4F4D-83EC-26832E0F5C58}"/>
          </ac:spMkLst>
        </pc:spChg>
        <pc:picChg chg="del">
          <ac:chgData name="Hany Awadalla" userId="b917dc23257d87ad" providerId="LiveId" clId="{A3700478-EE59-4420-90F5-CE1F87BE5A94}" dt="2021-03-18T06:49:29.528" v="8" actId="478"/>
          <ac:picMkLst>
            <pc:docMk/>
            <pc:sldMk cId="1704744111" sldId="296"/>
            <ac:picMk id="3" creationId="{8A6930A0-5624-439B-B60D-489FC881885E}"/>
          </ac:picMkLst>
        </pc:picChg>
        <pc:picChg chg="add del mod">
          <ac:chgData name="Hany Awadalla" userId="b917dc23257d87ad" providerId="LiveId" clId="{A3700478-EE59-4420-90F5-CE1F87BE5A94}" dt="2021-03-18T07:19:51.429" v="351" actId="478"/>
          <ac:picMkLst>
            <pc:docMk/>
            <pc:sldMk cId="1704744111" sldId="296"/>
            <ac:picMk id="3" creationId="{B85D2B5E-0269-4C8B-90A6-02907D23DC3A}"/>
          </ac:picMkLst>
        </pc:picChg>
        <pc:picChg chg="add mod">
          <ac:chgData name="Hany Awadalla" userId="b917dc23257d87ad" providerId="LiveId" clId="{A3700478-EE59-4420-90F5-CE1F87BE5A94}" dt="2021-03-18T08:11:35.658" v="1103" actId="1076"/>
          <ac:picMkLst>
            <pc:docMk/>
            <pc:sldMk cId="1704744111" sldId="296"/>
            <ac:picMk id="3" creationId="{BC79C6BA-56B1-43EE-8D12-7B7CAE35004C}"/>
          </ac:picMkLst>
        </pc:picChg>
        <pc:picChg chg="add del mod ord">
          <ac:chgData name="Hany Awadalla" userId="b917dc23257d87ad" providerId="LiveId" clId="{A3700478-EE59-4420-90F5-CE1F87BE5A94}" dt="2021-03-18T08:11:19.189" v="1101" actId="478"/>
          <ac:picMkLst>
            <pc:docMk/>
            <pc:sldMk cId="1704744111" sldId="296"/>
            <ac:picMk id="5" creationId="{BEF9A10E-E0CA-423B-A00F-AB2484933A7D}"/>
          </ac:picMkLst>
        </pc:picChg>
        <pc:picChg chg="add del mod ord">
          <ac:chgData name="Hany Awadalla" userId="b917dc23257d87ad" providerId="LiveId" clId="{A3700478-EE59-4420-90F5-CE1F87BE5A94}" dt="2021-03-18T08:11:19.189" v="1101" actId="478"/>
          <ac:picMkLst>
            <pc:docMk/>
            <pc:sldMk cId="1704744111" sldId="296"/>
            <ac:picMk id="7" creationId="{43AFEB91-09AA-4EE5-8EBB-64D379CEEC2E}"/>
          </ac:picMkLst>
        </pc:picChg>
        <pc:picChg chg="add del mod">
          <ac:chgData name="Hany Awadalla" userId="b917dc23257d87ad" providerId="LiveId" clId="{A3700478-EE59-4420-90F5-CE1F87BE5A94}" dt="2021-03-18T07:22:41.359" v="373" actId="478"/>
          <ac:picMkLst>
            <pc:docMk/>
            <pc:sldMk cId="1704744111" sldId="296"/>
            <ac:picMk id="9" creationId="{464F0133-0B96-43A5-9978-CD60C6C1D6FC}"/>
          </ac:picMkLst>
        </pc:picChg>
        <pc:picChg chg="add del mod ord">
          <ac:chgData name="Hany Awadalla" userId="b917dc23257d87ad" providerId="LiveId" clId="{A3700478-EE59-4420-90F5-CE1F87BE5A94}" dt="2021-03-18T08:11:19.189" v="1101" actId="478"/>
          <ac:picMkLst>
            <pc:docMk/>
            <pc:sldMk cId="1704744111" sldId="296"/>
            <ac:picMk id="12" creationId="{E02E22F2-0100-42FC-97E0-2A4F05FEF733}"/>
          </ac:picMkLst>
        </pc:picChg>
        <pc:picChg chg="add del mod">
          <ac:chgData name="Hany Awadalla" userId="b917dc23257d87ad" providerId="LiveId" clId="{A3700478-EE59-4420-90F5-CE1F87BE5A94}" dt="2021-03-18T07:23:32.810" v="380" actId="478"/>
          <ac:picMkLst>
            <pc:docMk/>
            <pc:sldMk cId="1704744111" sldId="296"/>
            <ac:picMk id="15" creationId="{70C652AB-1F7B-453D-B594-967293CF01DF}"/>
          </ac:picMkLst>
        </pc:picChg>
        <pc:picChg chg="add del mod ord">
          <ac:chgData name="Hany Awadalla" userId="b917dc23257d87ad" providerId="LiveId" clId="{A3700478-EE59-4420-90F5-CE1F87BE5A94}" dt="2021-03-18T08:11:19.189" v="1101" actId="478"/>
          <ac:picMkLst>
            <pc:docMk/>
            <pc:sldMk cId="1704744111" sldId="296"/>
            <ac:picMk id="16" creationId="{34552BF3-559F-43ED-918B-1B9B595DBE23}"/>
          </ac:picMkLst>
        </pc:picChg>
        <pc:picChg chg="add del mod ord">
          <ac:chgData name="Hany Awadalla" userId="b917dc23257d87ad" providerId="LiveId" clId="{A3700478-EE59-4420-90F5-CE1F87BE5A94}" dt="2021-03-18T08:11:19.189" v="1101" actId="478"/>
          <ac:picMkLst>
            <pc:docMk/>
            <pc:sldMk cId="1704744111" sldId="296"/>
            <ac:picMk id="18" creationId="{49AA45F5-E892-42E8-AF22-7634E7D4D7F7}"/>
          </ac:picMkLst>
        </pc:picChg>
        <pc:picChg chg="add del mod">
          <ac:chgData name="Hany Awadalla" userId="b917dc23257d87ad" providerId="LiveId" clId="{A3700478-EE59-4420-90F5-CE1F87BE5A94}" dt="2021-03-18T07:10:45.491" v="205" actId="478"/>
          <ac:picMkLst>
            <pc:docMk/>
            <pc:sldMk cId="1704744111" sldId="296"/>
            <ac:picMk id="19" creationId="{A1CC34FF-C1EB-4E8D-B1E2-517820E6A3E4}"/>
          </ac:picMkLst>
        </pc:picChg>
        <pc:picChg chg="add del mod">
          <ac:chgData name="Hany Awadalla" userId="b917dc23257d87ad" providerId="LiveId" clId="{A3700478-EE59-4420-90F5-CE1F87BE5A94}" dt="2021-03-18T07:10:43.817" v="204" actId="478"/>
          <ac:picMkLst>
            <pc:docMk/>
            <pc:sldMk cId="1704744111" sldId="296"/>
            <ac:picMk id="20" creationId="{0D6E3896-C435-43A6-A380-4E506323605B}"/>
          </ac:picMkLst>
        </pc:picChg>
        <pc:picChg chg="add del mod">
          <ac:chgData name="Hany Awadalla" userId="b917dc23257d87ad" providerId="LiveId" clId="{A3700478-EE59-4420-90F5-CE1F87BE5A94}" dt="2021-03-18T07:10:41.895" v="203" actId="478"/>
          <ac:picMkLst>
            <pc:docMk/>
            <pc:sldMk cId="1704744111" sldId="296"/>
            <ac:picMk id="21" creationId="{FF6B39B0-A54B-49CB-B74D-30F7A0CED679}"/>
          </ac:picMkLst>
        </pc:picChg>
        <pc:picChg chg="add del mod">
          <ac:chgData name="Hany Awadalla" userId="b917dc23257d87ad" providerId="LiveId" clId="{A3700478-EE59-4420-90F5-CE1F87BE5A94}" dt="2021-03-18T07:10:32.693" v="202"/>
          <ac:picMkLst>
            <pc:docMk/>
            <pc:sldMk cId="1704744111" sldId="296"/>
            <ac:picMk id="22" creationId="{DD769F32-3B1C-4039-A955-B2B9E899A84F}"/>
          </ac:picMkLst>
        </pc:picChg>
        <pc:picChg chg="add del mod">
          <ac:chgData name="Hany Awadalla" userId="b917dc23257d87ad" providerId="LiveId" clId="{A3700478-EE59-4420-90F5-CE1F87BE5A94}" dt="2021-03-18T07:13:42.236" v="241"/>
          <ac:picMkLst>
            <pc:docMk/>
            <pc:sldMk cId="1704744111" sldId="296"/>
            <ac:picMk id="35" creationId="{9D0DB5AF-AE7D-4701-94E3-EA7AA004266C}"/>
          </ac:picMkLst>
        </pc:picChg>
        <pc:picChg chg="add del mod modCrop">
          <ac:chgData name="Hany Awadalla" userId="b917dc23257d87ad" providerId="LiveId" clId="{A3700478-EE59-4420-90F5-CE1F87BE5A94}" dt="2021-03-18T08:11:19.189" v="1101" actId="478"/>
          <ac:picMkLst>
            <pc:docMk/>
            <pc:sldMk cId="1704744111" sldId="296"/>
            <ac:picMk id="43" creationId="{F9CD55E8-882C-41CE-92F6-EFF98F76E276}"/>
          </ac:picMkLst>
        </pc:picChg>
        <pc:cxnChg chg="del">
          <ac:chgData name="Hany Awadalla" userId="b917dc23257d87ad" providerId="LiveId" clId="{A3700478-EE59-4420-90F5-CE1F87BE5A94}" dt="2021-03-18T06:50:58.381" v="21" actId="478"/>
          <ac:cxnSpMkLst>
            <pc:docMk/>
            <pc:sldMk cId="1704744111" sldId="296"/>
            <ac:cxnSpMk id="15" creationId="{6516ABC0-EF46-4159-B4CF-45B14EA929B3}"/>
          </ac:cxnSpMkLst>
        </pc:cxnChg>
        <pc:cxnChg chg="del">
          <ac:chgData name="Hany Awadalla" userId="b917dc23257d87ad" providerId="LiveId" clId="{A3700478-EE59-4420-90F5-CE1F87BE5A94}" dt="2021-03-18T06:50:58.381" v="21" actId="478"/>
          <ac:cxnSpMkLst>
            <pc:docMk/>
            <pc:sldMk cId="1704744111" sldId="296"/>
            <ac:cxnSpMk id="40" creationId="{B1E755E2-4A99-478A-BBEF-ACE16BEBFCB7}"/>
          </ac:cxnSpMkLst>
        </pc:cxnChg>
      </pc:sldChg>
      <pc:sldChg chg="addSp delSp modSp add mod">
        <pc:chgData name="Hany Awadalla" userId="b917dc23257d87ad" providerId="LiveId" clId="{A3700478-EE59-4420-90F5-CE1F87BE5A94}" dt="2021-03-18T08:16:30.388" v="1122" actId="14100"/>
        <pc:sldMkLst>
          <pc:docMk/>
          <pc:sldMk cId="2707232295" sldId="297"/>
        </pc:sldMkLst>
        <pc:picChg chg="add mod">
          <ac:chgData name="Hany Awadalla" userId="b917dc23257d87ad" providerId="LiveId" clId="{A3700478-EE59-4420-90F5-CE1F87BE5A94}" dt="2021-03-18T08:16:30.388" v="1122" actId="14100"/>
          <ac:picMkLst>
            <pc:docMk/>
            <pc:sldMk cId="2707232295" sldId="297"/>
            <ac:picMk id="3" creationId="{CDDE6C2C-55BD-4EA4-BAEC-441C4AFF02EE}"/>
          </ac:picMkLst>
        </pc:picChg>
        <pc:picChg chg="del">
          <ac:chgData name="Hany Awadalla" userId="b917dc23257d87ad" providerId="LiveId" clId="{A3700478-EE59-4420-90F5-CE1F87BE5A94}" dt="2021-03-18T08:15:10.720" v="1107" actId="478"/>
          <ac:picMkLst>
            <pc:docMk/>
            <pc:sldMk cId="2707232295" sldId="297"/>
            <ac:picMk id="5" creationId="{049328B9-B53F-47DF-A9EF-194EC0213A75}"/>
          </ac:picMkLst>
        </pc:picChg>
        <pc:picChg chg="add del mod">
          <ac:chgData name="Hany Awadalla" userId="b917dc23257d87ad" providerId="LiveId" clId="{A3700478-EE59-4420-90F5-CE1F87BE5A94}" dt="2021-03-18T08:15:38.549" v="1110" actId="478"/>
          <ac:picMkLst>
            <pc:docMk/>
            <pc:sldMk cId="2707232295" sldId="297"/>
            <ac:picMk id="7" creationId="{18AB1C41-B359-475A-AD47-2327A5570778}"/>
          </ac:picMkLst>
        </pc:picChg>
      </pc:sldChg>
      <pc:sldChg chg="addSp delSp modSp add mod">
        <pc:chgData name="Hany Awadalla" userId="b917dc23257d87ad" providerId="LiveId" clId="{A3700478-EE59-4420-90F5-CE1F87BE5A94}" dt="2021-03-18T08:16:17.599" v="1119" actId="14100"/>
        <pc:sldMkLst>
          <pc:docMk/>
          <pc:sldMk cId="2106187115" sldId="298"/>
        </pc:sldMkLst>
        <pc:picChg chg="add mod">
          <ac:chgData name="Hany Awadalla" userId="b917dc23257d87ad" providerId="LiveId" clId="{A3700478-EE59-4420-90F5-CE1F87BE5A94}" dt="2021-03-18T08:16:17.599" v="1119" actId="14100"/>
          <ac:picMkLst>
            <pc:docMk/>
            <pc:sldMk cId="2106187115" sldId="298"/>
            <ac:picMk id="3" creationId="{5181CED9-167B-458C-AF53-6D1CA3796B0C}"/>
          </ac:picMkLst>
        </pc:picChg>
        <pc:picChg chg="del">
          <ac:chgData name="Hany Awadalla" userId="b917dc23257d87ad" providerId="LiveId" clId="{A3700478-EE59-4420-90F5-CE1F87BE5A94}" dt="2021-03-18T08:15:07.541" v="1106" actId="478"/>
          <ac:picMkLst>
            <pc:docMk/>
            <pc:sldMk cId="2106187115" sldId="298"/>
            <ac:picMk id="5" creationId="{049328B9-B53F-47DF-A9EF-194EC0213A75}"/>
          </ac:picMkLst>
        </pc:picChg>
      </pc:sldChg>
      <pc:sldChg chg="addSp delSp modSp add mod ord">
        <pc:chgData name="Hany Awadalla" userId="b917dc23257d87ad" providerId="LiveId" clId="{A3700478-EE59-4420-90F5-CE1F87BE5A94}" dt="2021-03-18T08:23:23.897" v="1134"/>
        <pc:sldMkLst>
          <pc:docMk/>
          <pc:sldMk cId="3403515474" sldId="299"/>
        </pc:sldMkLst>
        <pc:picChg chg="del">
          <ac:chgData name="Hany Awadalla" userId="b917dc23257d87ad" providerId="LiveId" clId="{A3700478-EE59-4420-90F5-CE1F87BE5A94}" dt="2021-03-18T08:22:40.800" v="1126" actId="478"/>
          <ac:picMkLst>
            <pc:docMk/>
            <pc:sldMk cId="3403515474" sldId="299"/>
            <ac:picMk id="3" creationId="{BC79C6BA-56B1-43EE-8D12-7B7CAE35004C}"/>
          </ac:picMkLst>
        </pc:picChg>
        <pc:picChg chg="add mod">
          <ac:chgData name="Hany Awadalla" userId="b917dc23257d87ad" providerId="LiveId" clId="{A3700478-EE59-4420-90F5-CE1F87BE5A94}" dt="2021-03-18T08:23:03.540" v="1132" actId="1076"/>
          <ac:picMkLst>
            <pc:docMk/>
            <pc:sldMk cId="3403515474" sldId="299"/>
            <ac:picMk id="5" creationId="{051044B1-593B-4A08-AD6D-A45FD1B8A6A2}"/>
          </ac:picMkLst>
        </pc:picChg>
      </pc:sldChg>
    </pc:docChg>
  </pc:docChgLst>
  <pc:docChgLst>
    <pc:chgData name="Hany Awadalla" userId="b917dc23257d87ad" providerId="LiveId" clId="{831C5474-3950-48D8-8408-2055357C5885}"/>
    <pc:docChg chg="undo custSel modSld sldOrd">
      <pc:chgData name="Hany Awadalla" userId="b917dc23257d87ad" providerId="LiveId" clId="{831C5474-3950-48D8-8408-2055357C5885}" dt="2021-03-24T18:39:48.321" v="698" actId="13900"/>
      <pc:docMkLst>
        <pc:docMk/>
      </pc:docMkLst>
      <pc:sldChg chg="modSp mod">
        <pc:chgData name="Hany Awadalla" userId="b917dc23257d87ad" providerId="LiveId" clId="{831C5474-3950-48D8-8408-2055357C5885}" dt="2021-03-24T18:39:48.321" v="698" actId="13900"/>
        <pc:sldMkLst>
          <pc:docMk/>
          <pc:sldMk cId="727364193" sldId="283"/>
        </pc:sldMkLst>
        <pc:spChg chg="mod">
          <ac:chgData name="Hany Awadalla" userId="b917dc23257d87ad" providerId="LiveId" clId="{831C5474-3950-48D8-8408-2055357C5885}" dt="2021-03-24T18:39:41.583" v="697" actId="13900"/>
          <ac:spMkLst>
            <pc:docMk/>
            <pc:sldMk cId="727364193" sldId="283"/>
            <ac:spMk id="38" creationId="{5ECF613A-FCF5-4CC5-AA46-DABB088D7230}"/>
          </ac:spMkLst>
        </pc:spChg>
        <pc:spChg chg="mod">
          <ac:chgData name="Hany Awadalla" userId="b917dc23257d87ad" providerId="LiveId" clId="{831C5474-3950-48D8-8408-2055357C5885}" dt="2021-03-24T18:39:48.321" v="698" actId="13900"/>
          <ac:spMkLst>
            <pc:docMk/>
            <pc:sldMk cId="727364193" sldId="283"/>
            <ac:spMk id="40" creationId="{5842CE6B-862D-4B18-B10B-3436A7D24058}"/>
          </ac:spMkLst>
        </pc:spChg>
        <pc:spChg chg="mod">
          <ac:chgData name="Hany Awadalla" userId="b917dc23257d87ad" providerId="LiveId" clId="{831C5474-3950-48D8-8408-2055357C5885}" dt="2021-03-24T18:39:35.128" v="696" actId="13900"/>
          <ac:spMkLst>
            <pc:docMk/>
            <pc:sldMk cId="727364193" sldId="283"/>
            <ac:spMk id="41" creationId="{D130C0AE-B52E-4C65-A461-AD2F7D2362DE}"/>
          </ac:spMkLst>
        </pc:spChg>
        <pc:spChg chg="mod">
          <ac:chgData name="Hany Awadalla" userId="b917dc23257d87ad" providerId="LiveId" clId="{831C5474-3950-48D8-8408-2055357C5885}" dt="2021-03-24T18:39:17.013" v="695" actId="108"/>
          <ac:spMkLst>
            <pc:docMk/>
            <pc:sldMk cId="727364193" sldId="283"/>
            <ac:spMk id="44" creationId="{95967C4C-72D9-469E-BB08-F31A36FBD11D}"/>
          </ac:spMkLst>
        </pc:spChg>
        <pc:spChg chg="mod">
          <ac:chgData name="Hany Awadalla" userId="b917dc23257d87ad" providerId="LiveId" clId="{831C5474-3950-48D8-8408-2055357C5885}" dt="2021-03-24T18:39:11.968" v="694" actId="108"/>
          <ac:spMkLst>
            <pc:docMk/>
            <pc:sldMk cId="727364193" sldId="283"/>
            <ac:spMk id="45" creationId="{A2A2A928-93BB-46FE-9683-5A5BAADF87B3}"/>
          </ac:spMkLst>
        </pc:spChg>
      </pc:sldChg>
      <pc:sldChg chg="modSp mod">
        <pc:chgData name="Hany Awadalla" userId="b917dc23257d87ad" providerId="LiveId" clId="{831C5474-3950-48D8-8408-2055357C5885}" dt="2021-03-23T12:52:04.745" v="16" actId="20577"/>
        <pc:sldMkLst>
          <pc:docMk/>
          <pc:sldMk cId="3520043892" sldId="291"/>
        </pc:sldMkLst>
        <pc:spChg chg="mod">
          <ac:chgData name="Hany Awadalla" userId="b917dc23257d87ad" providerId="LiveId" clId="{831C5474-3950-48D8-8408-2055357C5885}" dt="2021-03-23T12:52:04.745" v="16" actId="20577"/>
          <ac:spMkLst>
            <pc:docMk/>
            <pc:sldMk cId="3520043892" sldId="291"/>
            <ac:spMk id="19" creationId="{C7771424-0DA0-47A2-9890-B7019488BC41}"/>
          </ac:spMkLst>
        </pc:spChg>
        <pc:spChg chg="mod">
          <ac:chgData name="Hany Awadalla" userId="b917dc23257d87ad" providerId="LiveId" clId="{831C5474-3950-48D8-8408-2055357C5885}" dt="2021-03-23T12:52:00.681" v="14" actId="20577"/>
          <ac:spMkLst>
            <pc:docMk/>
            <pc:sldMk cId="3520043892" sldId="291"/>
            <ac:spMk id="33" creationId="{7435B55B-64FC-4ABC-8F6C-46C528065B7E}"/>
          </ac:spMkLst>
        </pc:spChg>
        <pc:spChg chg="mod">
          <ac:chgData name="Hany Awadalla" userId="b917dc23257d87ad" providerId="LiveId" clId="{831C5474-3950-48D8-8408-2055357C5885}" dt="2021-03-23T12:51:52.848" v="10" actId="20577"/>
          <ac:spMkLst>
            <pc:docMk/>
            <pc:sldMk cId="3520043892" sldId="291"/>
            <ac:spMk id="34" creationId="{997D86C7-370A-4084-9B02-C05AD40DE573}"/>
          </ac:spMkLst>
        </pc:spChg>
        <pc:spChg chg="mod">
          <ac:chgData name="Hany Awadalla" userId="b917dc23257d87ad" providerId="LiveId" clId="{831C5474-3950-48D8-8408-2055357C5885}" dt="2021-03-23T12:51:56.827" v="12" actId="20577"/>
          <ac:spMkLst>
            <pc:docMk/>
            <pc:sldMk cId="3520043892" sldId="291"/>
            <ac:spMk id="35" creationId="{1B38C267-9D00-4C5D-A57B-2A8A071B5983}"/>
          </ac:spMkLst>
        </pc:spChg>
      </pc:sldChg>
      <pc:sldChg chg="addSp delSp modSp mod">
        <pc:chgData name="Hany Awadalla" userId="b917dc23257d87ad" providerId="LiveId" clId="{831C5474-3950-48D8-8408-2055357C5885}" dt="2021-03-24T09:05:00.507" v="64" actId="14100"/>
        <pc:sldMkLst>
          <pc:docMk/>
          <pc:sldMk cId="2938207851" sldId="294"/>
        </pc:sldMkLst>
        <pc:spChg chg="mod">
          <ac:chgData name="Hany Awadalla" userId="b917dc23257d87ad" providerId="LiveId" clId="{831C5474-3950-48D8-8408-2055357C5885}" dt="2021-03-24T09:02:18.499" v="37" actId="6549"/>
          <ac:spMkLst>
            <pc:docMk/>
            <pc:sldMk cId="2938207851" sldId="294"/>
            <ac:spMk id="11" creationId="{4E3F5479-058B-4FA8-92E9-18CAB8CDC5C5}"/>
          </ac:spMkLst>
        </pc:spChg>
        <pc:spChg chg="del">
          <ac:chgData name="Hany Awadalla" userId="b917dc23257d87ad" providerId="LiveId" clId="{831C5474-3950-48D8-8408-2055357C5885}" dt="2021-03-24T09:04:21.369" v="61" actId="478"/>
          <ac:spMkLst>
            <pc:docMk/>
            <pc:sldMk cId="2938207851" sldId="294"/>
            <ac:spMk id="44" creationId="{71E47AC8-8358-4724-91F8-0D1B21FC5F47}"/>
          </ac:spMkLst>
        </pc:spChg>
        <pc:spChg chg="mod">
          <ac:chgData name="Hany Awadalla" userId="b917dc23257d87ad" providerId="LiveId" clId="{831C5474-3950-48D8-8408-2055357C5885}" dt="2021-03-24T09:04:28.839" v="62" actId="1076"/>
          <ac:spMkLst>
            <pc:docMk/>
            <pc:sldMk cId="2938207851" sldId="294"/>
            <ac:spMk id="45" creationId="{69F7E025-DDEC-4748-AAE9-9FA2A4BF1E49}"/>
          </ac:spMkLst>
        </pc:spChg>
        <pc:picChg chg="del mod">
          <ac:chgData name="Hany Awadalla" userId="b917dc23257d87ad" providerId="LiveId" clId="{831C5474-3950-48D8-8408-2055357C5885}" dt="2021-03-24T09:02:24.165" v="39" actId="478"/>
          <ac:picMkLst>
            <pc:docMk/>
            <pc:sldMk cId="2938207851" sldId="294"/>
            <ac:picMk id="3" creationId="{97824386-E709-4678-91C2-257F6FB3AF14}"/>
          </ac:picMkLst>
        </pc:picChg>
        <pc:picChg chg="add mod ord">
          <ac:chgData name="Hany Awadalla" userId="b917dc23257d87ad" providerId="LiveId" clId="{831C5474-3950-48D8-8408-2055357C5885}" dt="2021-03-24T09:03:18.414" v="46" actId="1076"/>
          <ac:picMkLst>
            <pc:docMk/>
            <pc:sldMk cId="2938207851" sldId="294"/>
            <ac:picMk id="5" creationId="{F7510421-C785-43CD-B70B-E764CE59E38B}"/>
          </ac:picMkLst>
        </pc:picChg>
        <pc:cxnChg chg="mod">
          <ac:chgData name="Hany Awadalla" userId="b917dc23257d87ad" providerId="LiveId" clId="{831C5474-3950-48D8-8408-2055357C5885}" dt="2021-03-24T09:05:00.507" v="64" actId="14100"/>
          <ac:cxnSpMkLst>
            <pc:docMk/>
            <pc:sldMk cId="2938207851" sldId="294"/>
            <ac:cxnSpMk id="14" creationId="{83E690F4-843A-47A5-8620-4FB01C0D8E68}"/>
          </ac:cxnSpMkLst>
        </pc:cxnChg>
      </pc:sldChg>
      <pc:sldChg chg="modSp mod ord">
        <pc:chgData name="Hany Awadalla" userId="b917dc23257d87ad" providerId="LiveId" clId="{831C5474-3950-48D8-8408-2055357C5885}" dt="2021-03-24T18:12:09.204" v="637" actId="1036"/>
        <pc:sldMkLst>
          <pc:docMk/>
          <pc:sldMk cId="515012441" sldId="295"/>
        </pc:sldMkLst>
        <pc:spChg chg="mod">
          <ac:chgData name="Hany Awadalla" userId="b917dc23257d87ad" providerId="LiveId" clId="{831C5474-3950-48D8-8408-2055357C5885}" dt="2021-03-24T18:10:45.714" v="594" actId="20577"/>
          <ac:spMkLst>
            <pc:docMk/>
            <pc:sldMk cId="515012441" sldId="295"/>
            <ac:spMk id="11" creationId="{4E3F5479-058B-4FA8-92E9-18CAB8CDC5C5}"/>
          </ac:spMkLst>
        </pc:spChg>
        <pc:picChg chg="mod ord">
          <ac:chgData name="Hany Awadalla" userId="b917dc23257d87ad" providerId="LiveId" clId="{831C5474-3950-48D8-8408-2055357C5885}" dt="2021-03-24T18:12:09.204" v="637" actId="1036"/>
          <ac:picMkLst>
            <pc:docMk/>
            <pc:sldMk cId="515012441" sldId="295"/>
            <ac:picMk id="5" creationId="{049328B9-B53F-47DF-A9EF-194EC0213A75}"/>
          </ac:picMkLst>
        </pc:picChg>
        <pc:cxnChg chg="mod">
          <ac:chgData name="Hany Awadalla" userId="b917dc23257d87ad" providerId="LiveId" clId="{831C5474-3950-48D8-8408-2055357C5885}" dt="2021-03-24T18:11:01.114" v="597" actId="14100"/>
          <ac:cxnSpMkLst>
            <pc:docMk/>
            <pc:sldMk cId="515012441" sldId="295"/>
            <ac:cxnSpMk id="8" creationId="{D0986099-F5F2-4E8B-BE17-81194861A00C}"/>
          </ac:cxnSpMkLst>
        </pc:cxnChg>
        <pc:cxnChg chg="mod">
          <ac:chgData name="Hany Awadalla" userId="b917dc23257d87ad" providerId="LiveId" clId="{831C5474-3950-48D8-8408-2055357C5885}" dt="2021-03-24T18:11:07.116" v="598" actId="14100"/>
          <ac:cxnSpMkLst>
            <pc:docMk/>
            <pc:sldMk cId="515012441" sldId="295"/>
            <ac:cxnSpMk id="14" creationId="{83E690F4-843A-47A5-8620-4FB01C0D8E68}"/>
          </ac:cxnSpMkLst>
        </pc:cxnChg>
      </pc:sldChg>
      <pc:sldChg chg="addSp delSp modSp mod">
        <pc:chgData name="Hany Awadalla" userId="b917dc23257d87ad" providerId="LiveId" clId="{831C5474-3950-48D8-8408-2055357C5885}" dt="2021-03-24T18:05:01.950" v="480" actId="113"/>
        <pc:sldMkLst>
          <pc:docMk/>
          <pc:sldMk cId="2707232295" sldId="297"/>
        </pc:sldMkLst>
        <pc:spChg chg="add mod">
          <ac:chgData name="Hany Awadalla" userId="b917dc23257d87ad" providerId="LiveId" clId="{831C5474-3950-48D8-8408-2055357C5885}" dt="2021-03-24T18:05:01.950" v="480" actId="113"/>
          <ac:spMkLst>
            <pc:docMk/>
            <pc:sldMk cId="2707232295" sldId="297"/>
            <ac:spMk id="9" creationId="{46E683B3-825A-4E98-9ED0-0216DD727AD7}"/>
          </ac:spMkLst>
        </pc:spChg>
        <pc:spChg chg="mod">
          <ac:chgData name="Hany Awadalla" userId="b917dc23257d87ad" providerId="LiveId" clId="{831C5474-3950-48D8-8408-2055357C5885}" dt="2021-03-24T17:57:57.411" v="214" actId="20577"/>
          <ac:spMkLst>
            <pc:docMk/>
            <pc:sldMk cId="2707232295" sldId="297"/>
            <ac:spMk id="11" creationId="{4E3F5479-058B-4FA8-92E9-18CAB8CDC5C5}"/>
          </ac:spMkLst>
        </pc:spChg>
        <pc:picChg chg="del">
          <ac:chgData name="Hany Awadalla" userId="b917dc23257d87ad" providerId="LiveId" clId="{831C5474-3950-48D8-8408-2055357C5885}" dt="2021-03-24T17:57:52.648" v="212" actId="478"/>
          <ac:picMkLst>
            <pc:docMk/>
            <pc:sldMk cId="2707232295" sldId="297"/>
            <ac:picMk id="3" creationId="{CDDE6C2C-55BD-4EA4-BAEC-441C4AFF02EE}"/>
          </ac:picMkLst>
        </pc:picChg>
        <pc:picChg chg="add mod">
          <ac:chgData name="Hany Awadalla" userId="b917dc23257d87ad" providerId="LiveId" clId="{831C5474-3950-48D8-8408-2055357C5885}" dt="2021-03-24T18:04:36.605" v="477" actId="1076"/>
          <ac:picMkLst>
            <pc:docMk/>
            <pc:sldMk cId="2707232295" sldId="297"/>
            <ac:picMk id="5" creationId="{3EABF4AE-2800-4683-ABEE-48ABBF3B28D8}"/>
          </ac:picMkLst>
        </pc:picChg>
      </pc:sldChg>
      <pc:sldChg chg="addSp delSp modSp mod">
        <pc:chgData name="Hany Awadalla" userId="b917dc23257d87ad" providerId="LiveId" clId="{831C5474-3950-48D8-8408-2055357C5885}" dt="2021-03-24T18:07:48.010" v="576" actId="1076"/>
        <pc:sldMkLst>
          <pc:docMk/>
          <pc:sldMk cId="2106187115" sldId="298"/>
        </pc:sldMkLst>
        <pc:spChg chg="add del mod">
          <ac:chgData name="Hany Awadalla" userId="b917dc23257d87ad" providerId="LiveId" clId="{831C5474-3950-48D8-8408-2055357C5885}" dt="2021-03-24T18:05:17.343" v="481" actId="478"/>
          <ac:spMkLst>
            <pc:docMk/>
            <pc:sldMk cId="2106187115" sldId="298"/>
            <ac:spMk id="6" creationId="{988567CE-ADCB-4CAC-B568-1BFAC1B525E9}"/>
          </ac:spMkLst>
        </pc:spChg>
        <pc:spChg chg="add mod">
          <ac:chgData name="Hany Awadalla" userId="b917dc23257d87ad" providerId="LiveId" clId="{831C5474-3950-48D8-8408-2055357C5885}" dt="2021-03-24T18:07:48.010" v="576" actId="1076"/>
          <ac:spMkLst>
            <pc:docMk/>
            <pc:sldMk cId="2106187115" sldId="298"/>
            <ac:spMk id="10" creationId="{8C59E978-DBB1-4B33-B6ED-293826D40987}"/>
          </ac:spMkLst>
        </pc:spChg>
        <pc:spChg chg="mod">
          <ac:chgData name="Hany Awadalla" userId="b917dc23257d87ad" providerId="LiveId" clId="{831C5474-3950-48D8-8408-2055357C5885}" dt="2021-03-24T17:58:02.804" v="216" actId="20577"/>
          <ac:spMkLst>
            <pc:docMk/>
            <pc:sldMk cId="2106187115" sldId="298"/>
            <ac:spMk id="11" creationId="{4E3F5479-058B-4FA8-92E9-18CAB8CDC5C5}"/>
          </ac:spMkLst>
        </pc:spChg>
        <pc:picChg chg="del mod">
          <ac:chgData name="Hany Awadalla" userId="b917dc23257d87ad" providerId="LiveId" clId="{831C5474-3950-48D8-8408-2055357C5885}" dt="2021-03-24T17:58:05.249" v="218" actId="478"/>
          <ac:picMkLst>
            <pc:docMk/>
            <pc:sldMk cId="2106187115" sldId="298"/>
            <ac:picMk id="3" creationId="{5181CED9-167B-458C-AF53-6D1CA3796B0C}"/>
          </ac:picMkLst>
        </pc:picChg>
        <pc:picChg chg="add mod">
          <ac:chgData name="Hany Awadalla" userId="b917dc23257d87ad" providerId="LiveId" clId="{831C5474-3950-48D8-8408-2055357C5885}" dt="2021-03-24T17:58:59.778" v="228" actId="1076"/>
          <ac:picMkLst>
            <pc:docMk/>
            <pc:sldMk cId="2106187115" sldId="298"/>
            <ac:picMk id="5" creationId="{9AEAD6DA-BCFB-480D-B368-022A8AB1D1A5}"/>
          </ac:picMkLst>
        </pc:picChg>
      </pc:sldChg>
      <pc:sldChg chg="modSp mod ord">
        <pc:chgData name="Hany Awadalla" userId="b917dc23257d87ad" providerId="LiveId" clId="{831C5474-3950-48D8-8408-2055357C5885}" dt="2021-03-24T18:18:19.005" v="690" actId="14100"/>
        <pc:sldMkLst>
          <pc:docMk/>
          <pc:sldMk cId="3403515474" sldId="299"/>
        </pc:sldMkLst>
        <pc:spChg chg="mod">
          <ac:chgData name="Hany Awadalla" userId="b917dc23257d87ad" providerId="LiveId" clId="{831C5474-3950-48D8-8408-2055357C5885}" dt="2021-03-24T18:17:56.498" v="684" actId="20577"/>
          <ac:spMkLst>
            <pc:docMk/>
            <pc:sldMk cId="3403515474" sldId="299"/>
            <ac:spMk id="11" creationId="{4E3F5479-058B-4FA8-92E9-18CAB8CDC5C5}"/>
          </ac:spMkLst>
        </pc:spChg>
        <pc:picChg chg="mod">
          <ac:chgData name="Hany Awadalla" userId="b917dc23257d87ad" providerId="LiveId" clId="{831C5474-3950-48D8-8408-2055357C5885}" dt="2021-03-24T18:18:00.183" v="686" actId="1076"/>
          <ac:picMkLst>
            <pc:docMk/>
            <pc:sldMk cId="3403515474" sldId="299"/>
            <ac:picMk id="5" creationId="{051044B1-593B-4A08-AD6D-A45FD1B8A6A2}"/>
          </ac:picMkLst>
        </pc:picChg>
        <pc:cxnChg chg="mod">
          <ac:chgData name="Hany Awadalla" userId="b917dc23257d87ad" providerId="LiveId" clId="{831C5474-3950-48D8-8408-2055357C5885}" dt="2021-03-24T18:18:13.482" v="689" actId="14100"/>
          <ac:cxnSpMkLst>
            <pc:docMk/>
            <pc:sldMk cId="3403515474" sldId="299"/>
            <ac:cxnSpMk id="8" creationId="{D0986099-F5F2-4E8B-BE17-81194861A00C}"/>
          </ac:cxnSpMkLst>
        </pc:cxnChg>
        <pc:cxnChg chg="mod">
          <ac:chgData name="Hany Awadalla" userId="b917dc23257d87ad" providerId="LiveId" clId="{831C5474-3950-48D8-8408-2055357C5885}" dt="2021-03-24T18:18:19.005" v="690" actId="14100"/>
          <ac:cxnSpMkLst>
            <pc:docMk/>
            <pc:sldMk cId="3403515474" sldId="299"/>
            <ac:cxnSpMk id="14" creationId="{83E690F4-843A-47A5-8620-4FB01C0D8E68}"/>
          </ac:cxnSpMkLst>
        </pc:cxnChg>
      </pc:sldChg>
      <pc:sldChg chg="addSp delSp modSp mod">
        <pc:chgData name="Hany Awadalla" userId="b917dc23257d87ad" providerId="LiveId" clId="{831C5474-3950-48D8-8408-2055357C5885}" dt="2021-03-24T11:39:37.801" v="196" actId="1036"/>
        <pc:sldMkLst>
          <pc:docMk/>
          <pc:sldMk cId="201755402" sldId="311"/>
        </pc:sldMkLst>
        <pc:spChg chg="add del mod">
          <ac:chgData name="Hany Awadalla" userId="b917dc23257d87ad" providerId="LiveId" clId="{831C5474-3950-48D8-8408-2055357C5885}" dt="2021-03-24T11:36:00.076" v="70" actId="11529"/>
          <ac:spMkLst>
            <pc:docMk/>
            <pc:sldMk cId="201755402" sldId="311"/>
            <ac:spMk id="2" creationId="{024C0F7A-6FB7-4FE4-B20C-F934B20820EA}"/>
          </ac:spMkLst>
        </pc:spChg>
        <pc:spChg chg="add mod">
          <ac:chgData name="Hany Awadalla" userId="b917dc23257d87ad" providerId="LiveId" clId="{831C5474-3950-48D8-8408-2055357C5885}" dt="2021-03-24T11:39:15.354" v="187" actId="1038"/>
          <ac:spMkLst>
            <pc:docMk/>
            <pc:sldMk cId="201755402" sldId="311"/>
            <ac:spMk id="3" creationId="{DD5B1F29-68D1-438A-AEAC-39F96ED72375}"/>
          </ac:spMkLst>
        </pc:spChg>
        <pc:spChg chg="mod">
          <ac:chgData name="Hany Awadalla" userId="b917dc23257d87ad" providerId="LiveId" clId="{831C5474-3950-48D8-8408-2055357C5885}" dt="2021-03-24T11:37:01.455" v="120" actId="20577"/>
          <ac:spMkLst>
            <pc:docMk/>
            <pc:sldMk cId="201755402" sldId="311"/>
            <ac:spMk id="11" creationId="{4E3F5479-058B-4FA8-92E9-18CAB8CDC5C5}"/>
          </ac:spMkLst>
        </pc:spChg>
        <pc:spChg chg="mod">
          <ac:chgData name="Hany Awadalla" userId="b917dc23257d87ad" providerId="LiveId" clId="{831C5474-3950-48D8-8408-2055357C5885}" dt="2021-03-24T11:39:15.354" v="187" actId="1038"/>
          <ac:spMkLst>
            <pc:docMk/>
            <pc:sldMk cId="201755402" sldId="311"/>
            <ac:spMk id="15" creationId="{1DE269BB-46DB-471F-B2B8-368849DF9172}"/>
          </ac:spMkLst>
        </pc:spChg>
        <pc:spChg chg="mod">
          <ac:chgData name="Hany Awadalla" userId="b917dc23257d87ad" providerId="LiveId" clId="{831C5474-3950-48D8-8408-2055357C5885}" dt="2021-03-24T11:39:15.354" v="187" actId="1038"/>
          <ac:spMkLst>
            <pc:docMk/>
            <pc:sldMk cId="201755402" sldId="311"/>
            <ac:spMk id="16" creationId="{7C92BD46-EF3F-4154-BFC7-4291168E1E28}"/>
          </ac:spMkLst>
        </pc:spChg>
        <pc:spChg chg="mod">
          <ac:chgData name="Hany Awadalla" userId="b917dc23257d87ad" providerId="LiveId" clId="{831C5474-3950-48D8-8408-2055357C5885}" dt="2021-03-24T11:39:15.354" v="187" actId="1038"/>
          <ac:spMkLst>
            <pc:docMk/>
            <pc:sldMk cId="201755402" sldId="311"/>
            <ac:spMk id="17" creationId="{E928D294-A581-480D-91FB-659322BD7FE9}"/>
          </ac:spMkLst>
        </pc:spChg>
        <pc:spChg chg="mod">
          <ac:chgData name="Hany Awadalla" userId="b917dc23257d87ad" providerId="LiveId" clId="{831C5474-3950-48D8-8408-2055357C5885}" dt="2021-03-24T11:39:15.354" v="187" actId="1038"/>
          <ac:spMkLst>
            <pc:docMk/>
            <pc:sldMk cId="201755402" sldId="311"/>
            <ac:spMk id="18" creationId="{C2324897-588D-419E-A8A9-DA8114A91A70}"/>
          </ac:spMkLst>
        </pc:spChg>
        <pc:spChg chg="mod">
          <ac:chgData name="Hany Awadalla" userId="b917dc23257d87ad" providerId="LiveId" clId="{831C5474-3950-48D8-8408-2055357C5885}" dt="2021-03-24T11:39:15.354" v="187" actId="1038"/>
          <ac:spMkLst>
            <pc:docMk/>
            <pc:sldMk cId="201755402" sldId="311"/>
            <ac:spMk id="19" creationId="{B127B5A0-F1B8-4177-8402-B1F06A7CAC41}"/>
          </ac:spMkLst>
        </pc:spChg>
        <pc:spChg chg="mod">
          <ac:chgData name="Hany Awadalla" userId="b917dc23257d87ad" providerId="LiveId" clId="{831C5474-3950-48D8-8408-2055357C5885}" dt="2021-03-24T11:39:15.354" v="187" actId="1038"/>
          <ac:spMkLst>
            <pc:docMk/>
            <pc:sldMk cId="201755402" sldId="311"/>
            <ac:spMk id="20" creationId="{DD239191-BEB1-45DA-A1A1-B91BFC167A92}"/>
          </ac:spMkLst>
        </pc:spChg>
        <pc:spChg chg="add mod">
          <ac:chgData name="Hany Awadalla" userId="b917dc23257d87ad" providerId="LiveId" clId="{831C5474-3950-48D8-8408-2055357C5885}" dt="2021-03-24T11:39:37.801" v="196" actId="1036"/>
          <ac:spMkLst>
            <pc:docMk/>
            <pc:sldMk cId="201755402" sldId="311"/>
            <ac:spMk id="21" creationId="{47446BD2-4496-4BB4-939B-681A9B2E311D}"/>
          </ac:spMkLst>
        </pc:spChg>
      </pc:sldChg>
    </pc:docChg>
  </pc:docChgLst>
  <pc:docChgLst>
    <pc:chgData name="Hany Awadalla" userId="b917dc23257d87ad" providerId="LiveId" clId="{F588D746-0513-48E9-987D-1DF7100795EB}"/>
    <pc:docChg chg="undo custSel addSld delSld modSld sldOrd">
      <pc:chgData name="Hany Awadalla" userId="b917dc23257d87ad" providerId="LiveId" clId="{F588D746-0513-48E9-987D-1DF7100795EB}" dt="2021-03-17T04:14:23.582" v="1634" actId="1076"/>
      <pc:docMkLst>
        <pc:docMk/>
      </pc:docMkLst>
      <pc:sldChg chg="addSp delSp modSp mod">
        <pc:chgData name="Hany Awadalla" userId="b917dc23257d87ad" providerId="LiveId" clId="{F588D746-0513-48E9-987D-1DF7100795EB}" dt="2021-03-17T03:21:13.550" v="482" actId="1035"/>
        <pc:sldMkLst>
          <pc:docMk/>
          <pc:sldMk cId="3299715198" sldId="276"/>
        </pc:sldMkLst>
        <pc:spChg chg="add del">
          <ac:chgData name="Hany Awadalla" userId="b917dc23257d87ad" providerId="LiveId" clId="{F588D746-0513-48E9-987D-1DF7100795EB}" dt="2021-03-17T03:08:24.648" v="4" actId="767"/>
          <ac:spMkLst>
            <pc:docMk/>
            <pc:sldMk cId="3299715198" sldId="276"/>
            <ac:spMk id="7" creationId="{B3D4644D-8A15-4FFD-81E1-114CE6BA955F}"/>
          </ac:spMkLst>
        </pc:spChg>
        <pc:spChg chg="add del mod">
          <ac:chgData name="Hany Awadalla" userId="b917dc23257d87ad" providerId="LiveId" clId="{F588D746-0513-48E9-987D-1DF7100795EB}" dt="2021-03-17T03:18:41.021" v="425" actId="478"/>
          <ac:spMkLst>
            <pc:docMk/>
            <pc:sldMk cId="3299715198" sldId="276"/>
            <ac:spMk id="9" creationId="{9ABC504C-5847-4D1C-8E1B-44FE05AA657C}"/>
          </ac:spMkLst>
        </pc:spChg>
        <pc:spChg chg="add del mod">
          <ac:chgData name="Hany Awadalla" userId="b917dc23257d87ad" providerId="LiveId" clId="{F588D746-0513-48E9-987D-1DF7100795EB}" dt="2021-03-17T03:17:59.959" v="420" actId="767"/>
          <ac:spMkLst>
            <pc:docMk/>
            <pc:sldMk cId="3299715198" sldId="276"/>
            <ac:spMk id="10" creationId="{F19882A9-BCE0-4BAE-8F51-0A34EF501038}"/>
          </ac:spMkLst>
        </pc:spChg>
        <pc:spChg chg="add mod">
          <ac:chgData name="Hany Awadalla" userId="b917dc23257d87ad" providerId="LiveId" clId="{F588D746-0513-48E9-987D-1DF7100795EB}" dt="2021-03-17T03:18:19.890" v="424" actId="1076"/>
          <ac:spMkLst>
            <pc:docMk/>
            <pc:sldMk cId="3299715198" sldId="276"/>
            <ac:spMk id="12" creationId="{35AC02FD-F0DB-42B4-972D-DF02D7358CF0}"/>
          </ac:spMkLst>
        </pc:spChg>
        <pc:spChg chg="mod">
          <ac:chgData name="Hany Awadalla" userId="b917dc23257d87ad" providerId="LiveId" clId="{F588D746-0513-48E9-987D-1DF7100795EB}" dt="2021-03-17T03:06:13.566" v="0" actId="1076"/>
          <ac:spMkLst>
            <pc:docMk/>
            <pc:sldMk cId="3299715198" sldId="276"/>
            <ac:spMk id="27" creationId="{71BB375D-5EE6-4428-9817-2C7DB6B94332}"/>
          </ac:spMkLst>
        </pc:spChg>
        <pc:spChg chg="mod">
          <ac:chgData name="Hany Awadalla" userId="b917dc23257d87ad" providerId="LiveId" clId="{F588D746-0513-48E9-987D-1DF7100795EB}" dt="2021-03-17T03:06:16.562" v="1" actId="1076"/>
          <ac:spMkLst>
            <pc:docMk/>
            <pc:sldMk cId="3299715198" sldId="276"/>
            <ac:spMk id="28" creationId="{B3A511B7-C7F3-4107-9962-1E10D2E087DD}"/>
          </ac:spMkLst>
        </pc:spChg>
        <pc:spChg chg="mod">
          <ac:chgData name="Hany Awadalla" userId="b917dc23257d87ad" providerId="LiveId" clId="{F588D746-0513-48E9-987D-1DF7100795EB}" dt="2021-03-17T03:09:51.633" v="12" actId="17032"/>
          <ac:spMkLst>
            <pc:docMk/>
            <pc:sldMk cId="3299715198" sldId="276"/>
            <ac:spMk id="29" creationId="{D4D7D4B6-62C2-45AB-89A5-3A41DA021FD2}"/>
          </ac:spMkLst>
        </pc:spChg>
        <pc:spChg chg="mod">
          <ac:chgData name="Hany Awadalla" userId="b917dc23257d87ad" providerId="LiveId" clId="{F588D746-0513-48E9-987D-1DF7100795EB}" dt="2021-03-17T03:10:03.243" v="14" actId="207"/>
          <ac:spMkLst>
            <pc:docMk/>
            <pc:sldMk cId="3299715198" sldId="276"/>
            <ac:spMk id="30" creationId="{83902602-D4BC-4D44-AC14-BB55A86C5D06}"/>
          </ac:spMkLst>
        </pc:spChg>
        <pc:spChg chg="mod">
          <ac:chgData name="Hany Awadalla" userId="b917dc23257d87ad" providerId="LiveId" clId="{F588D746-0513-48E9-987D-1DF7100795EB}" dt="2021-03-17T03:06:21.636" v="2" actId="1076"/>
          <ac:spMkLst>
            <pc:docMk/>
            <pc:sldMk cId="3299715198" sldId="276"/>
            <ac:spMk id="42" creationId="{D131817A-5B27-4718-8BAC-45C9CEDA45D9}"/>
          </ac:spMkLst>
        </pc:spChg>
        <pc:spChg chg="add mod">
          <ac:chgData name="Hany Awadalla" userId="b917dc23257d87ad" providerId="LiveId" clId="{F588D746-0513-48E9-987D-1DF7100795EB}" dt="2021-03-17T03:21:13.550" v="482" actId="1035"/>
          <ac:spMkLst>
            <pc:docMk/>
            <pc:sldMk cId="3299715198" sldId="276"/>
            <ac:spMk id="43" creationId="{3EB4BB29-1ABF-4BD1-A622-A7B7B846AAAF}"/>
          </ac:spMkLst>
        </pc:spChg>
        <pc:spChg chg="add del mod">
          <ac:chgData name="Hany Awadalla" userId="b917dc23257d87ad" providerId="LiveId" clId="{F588D746-0513-48E9-987D-1DF7100795EB}" dt="2021-03-17T03:19:00.877" v="428" actId="478"/>
          <ac:spMkLst>
            <pc:docMk/>
            <pc:sldMk cId="3299715198" sldId="276"/>
            <ac:spMk id="44" creationId="{EE37833B-F048-4FE6-AD3C-21561F44E75F}"/>
          </ac:spMkLst>
        </pc:spChg>
        <pc:picChg chg="add del mod">
          <ac:chgData name="Hany Awadalla" userId="b917dc23257d87ad" providerId="LiveId" clId="{F588D746-0513-48E9-987D-1DF7100795EB}" dt="2021-03-17T03:20:33.913" v="454" actId="478"/>
          <ac:picMkLst>
            <pc:docMk/>
            <pc:sldMk cId="3299715198" sldId="276"/>
            <ac:picMk id="18" creationId="{8044ADFA-88C9-4032-8516-EAD1CE1CFCBA}"/>
          </ac:picMkLst>
        </pc:picChg>
        <pc:picChg chg="add mod">
          <ac:chgData name="Hany Awadalla" userId="b917dc23257d87ad" providerId="LiveId" clId="{F588D746-0513-48E9-987D-1DF7100795EB}" dt="2021-03-17T03:20:56.686" v="459" actId="14100"/>
          <ac:picMkLst>
            <pc:docMk/>
            <pc:sldMk cId="3299715198" sldId="276"/>
            <ac:picMk id="45" creationId="{26C3879F-6204-45B5-9982-4CD14D79CBBF}"/>
          </ac:picMkLst>
        </pc:picChg>
      </pc:sldChg>
      <pc:sldChg chg="addSp delSp modSp mod ord">
        <pc:chgData name="Hany Awadalla" userId="b917dc23257d87ad" providerId="LiveId" clId="{F588D746-0513-48E9-987D-1DF7100795EB}" dt="2021-03-17T03:45:19.540" v="991" actId="20577"/>
        <pc:sldMkLst>
          <pc:docMk/>
          <pc:sldMk cId="1212140928" sldId="279"/>
        </pc:sldMkLst>
        <pc:spChg chg="del">
          <ac:chgData name="Hany Awadalla" userId="b917dc23257d87ad" providerId="LiveId" clId="{F588D746-0513-48E9-987D-1DF7100795EB}" dt="2021-03-17T03:36:08.897" v="491" actId="478"/>
          <ac:spMkLst>
            <pc:docMk/>
            <pc:sldMk cId="1212140928" sldId="279"/>
            <ac:spMk id="9" creationId="{F4673A57-8C07-453C-8611-1D99E8CDE141}"/>
          </ac:spMkLst>
        </pc:spChg>
        <pc:spChg chg="mod">
          <ac:chgData name="Hany Awadalla" userId="b917dc23257d87ad" providerId="LiveId" clId="{F588D746-0513-48E9-987D-1DF7100795EB}" dt="2021-03-17T03:39:22.155" v="604" actId="20577"/>
          <ac:spMkLst>
            <pc:docMk/>
            <pc:sldMk cId="1212140928" sldId="279"/>
            <ac:spMk id="11" creationId="{4E3F5479-058B-4FA8-92E9-18CAB8CDC5C5}"/>
          </ac:spMkLst>
        </pc:spChg>
        <pc:spChg chg="mod">
          <ac:chgData name="Hany Awadalla" userId="b917dc23257d87ad" providerId="LiveId" clId="{F588D746-0513-48E9-987D-1DF7100795EB}" dt="2021-03-17T03:40:43.914" v="727" actId="20577"/>
          <ac:spMkLst>
            <pc:docMk/>
            <pc:sldMk cId="1212140928" sldId="279"/>
            <ac:spMk id="43" creationId="{51613421-44EB-4EA7-89AE-D8972D473414}"/>
          </ac:spMkLst>
        </pc:spChg>
        <pc:spChg chg="mod">
          <ac:chgData name="Hany Awadalla" userId="b917dc23257d87ad" providerId="LiveId" clId="{F588D746-0513-48E9-987D-1DF7100795EB}" dt="2021-03-17T03:41:00.615" v="733" actId="20577"/>
          <ac:spMkLst>
            <pc:docMk/>
            <pc:sldMk cId="1212140928" sldId="279"/>
            <ac:spMk id="44" creationId="{71E47AC8-8358-4724-91F8-0D1B21FC5F47}"/>
          </ac:spMkLst>
        </pc:spChg>
        <pc:spChg chg="mod">
          <ac:chgData name="Hany Awadalla" userId="b917dc23257d87ad" providerId="LiveId" clId="{F588D746-0513-48E9-987D-1DF7100795EB}" dt="2021-03-17T03:37:59.678" v="558" actId="1076"/>
          <ac:spMkLst>
            <pc:docMk/>
            <pc:sldMk cId="1212140928" sldId="279"/>
            <ac:spMk id="45" creationId="{69F7E025-DDEC-4748-AAE9-9FA2A4BF1E49}"/>
          </ac:spMkLst>
        </pc:spChg>
        <pc:spChg chg="mod">
          <ac:chgData name="Hany Awadalla" userId="b917dc23257d87ad" providerId="LiveId" clId="{F588D746-0513-48E9-987D-1DF7100795EB}" dt="2021-03-17T03:44:13.791" v="904" actId="20577"/>
          <ac:spMkLst>
            <pc:docMk/>
            <pc:sldMk cId="1212140928" sldId="279"/>
            <ac:spMk id="46" creationId="{84176128-6116-4C3C-9CC3-394E6E116762}"/>
          </ac:spMkLst>
        </pc:spChg>
        <pc:spChg chg="mod">
          <ac:chgData name="Hany Awadalla" userId="b917dc23257d87ad" providerId="LiveId" clId="{F588D746-0513-48E9-987D-1DF7100795EB}" dt="2021-03-17T03:41:31.292" v="740" actId="20577"/>
          <ac:spMkLst>
            <pc:docMk/>
            <pc:sldMk cId="1212140928" sldId="279"/>
            <ac:spMk id="47" creationId="{839BCDE9-6CF8-45EE-BFA1-6E32ED5C240E}"/>
          </ac:spMkLst>
        </pc:spChg>
        <pc:spChg chg="mod">
          <ac:chgData name="Hany Awadalla" userId="b917dc23257d87ad" providerId="LiveId" clId="{F588D746-0513-48E9-987D-1DF7100795EB}" dt="2021-03-17T03:38:26.161" v="579" actId="20577"/>
          <ac:spMkLst>
            <pc:docMk/>
            <pc:sldMk cId="1212140928" sldId="279"/>
            <ac:spMk id="48" creationId="{7DDB637A-4822-4FE9-8AEA-11DEA7859049}"/>
          </ac:spMkLst>
        </pc:spChg>
        <pc:spChg chg="mod">
          <ac:chgData name="Hany Awadalla" userId="b917dc23257d87ad" providerId="LiveId" clId="{F588D746-0513-48E9-987D-1DF7100795EB}" dt="2021-03-17T03:45:19.540" v="991" actId="20577"/>
          <ac:spMkLst>
            <pc:docMk/>
            <pc:sldMk cId="1212140928" sldId="279"/>
            <ac:spMk id="49" creationId="{7FA68D61-8BDC-4C14-9F0D-CF0C946CD30A}"/>
          </ac:spMkLst>
        </pc:spChg>
        <pc:spChg chg="mod">
          <ac:chgData name="Hany Awadalla" userId="b917dc23257d87ad" providerId="LiveId" clId="{F588D746-0513-48E9-987D-1DF7100795EB}" dt="2021-03-17T03:41:44.643" v="758" actId="20577"/>
          <ac:spMkLst>
            <pc:docMk/>
            <pc:sldMk cId="1212140928" sldId="279"/>
            <ac:spMk id="50" creationId="{B164A1DA-19AA-4A0C-9ED2-92A9346B807A}"/>
          </ac:spMkLst>
        </pc:spChg>
        <pc:spChg chg="mod">
          <ac:chgData name="Hany Awadalla" userId="b917dc23257d87ad" providerId="LiveId" clId="{F588D746-0513-48E9-987D-1DF7100795EB}" dt="2021-03-17T03:39:03.749" v="601" actId="20577"/>
          <ac:spMkLst>
            <pc:docMk/>
            <pc:sldMk cId="1212140928" sldId="279"/>
            <ac:spMk id="51" creationId="{FA4B18CA-09B5-4584-8D25-60B58EF68413}"/>
          </ac:spMkLst>
        </pc:spChg>
        <pc:graphicFrameChg chg="del">
          <ac:chgData name="Hany Awadalla" userId="b917dc23257d87ad" providerId="LiveId" clId="{F588D746-0513-48E9-987D-1DF7100795EB}" dt="2021-03-17T03:36:05.478" v="490" actId="478"/>
          <ac:graphicFrameMkLst>
            <pc:docMk/>
            <pc:sldMk cId="1212140928" sldId="279"/>
            <ac:graphicFrameMk id="7" creationId="{686C4999-06C3-490E-B7B9-866B1D0D975E}"/>
          </ac:graphicFrameMkLst>
        </pc:graphicFrameChg>
        <pc:picChg chg="add mod">
          <ac:chgData name="Hany Awadalla" userId="b917dc23257d87ad" providerId="LiveId" clId="{F588D746-0513-48E9-987D-1DF7100795EB}" dt="2021-03-17T03:39:41.628" v="607" actId="14100"/>
          <ac:picMkLst>
            <pc:docMk/>
            <pc:sldMk cId="1212140928" sldId="279"/>
            <ac:picMk id="3" creationId="{8A6930A0-5624-439B-B60D-489FC881885E}"/>
          </ac:picMkLst>
        </pc:picChg>
        <pc:cxnChg chg="mod">
          <ac:chgData name="Hany Awadalla" userId="b917dc23257d87ad" providerId="LiveId" clId="{F588D746-0513-48E9-987D-1DF7100795EB}" dt="2021-03-17T03:36:54.306" v="509" actId="1036"/>
          <ac:cxnSpMkLst>
            <pc:docMk/>
            <pc:sldMk cId="1212140928" sldId="279"/>
            <ac:cxnSpMk id="15" creationId="{6516ABC0-EF46-4159-B4CF-45B14EA929B3}"/>
          </ac:cxnSpMkLst>
        </pc:cxnChg>
        <pc:cxnChg chg="mod">
          <ac:chgData name="Hany Awadalla" userId="b917dc23257d87ad" providerId="LiveId" clId="{F588D746-0513-48E9-987D-1DF7100795EB}" dt="2021-03-17T03:36:54.306" v="509" actId="1036"/>
          <ac:cxnSpMkLst>
            <pc:docMk/>
            <pc:sldMk cId="1212140928" sldId="279"/>
            <ac:cxnSpMk id="40" creationId="{B1E755E2-4A99-478A-BBEF-ACE16BEBFCB7}"/>
          </ac:cxnSpMkLst>
        </pc:cxnChg>
      </pc:sldChg>
      <pc:sldChg chg="new del">
        <pc:chgData name="Hany Awadalla" userId="b917dc23257d87ad" providerId="LiveId" clId="{F588D746-0513-48E9-987D-1DF7100795EB}" dt="2021-03-17T03:21:56.563" v="484" actId="680"/>
        <pc:sldMkLst>
          <pc:docMk/>
          <pc:sldMk cId="944986392" sldId="289"/>
        </pc:sldMkLst>
      </pc:sldChg>
      <pc:sldChg chg="add">
        <pc:chgData name="Hany Awadalla" userId="b917dc23257d87ad" providerId="LiveId" clId="{F588D746-0513-48E9-987D-1DF7100795EB}" dt="2021-03-17T03:22:01.562" v="485" actId="2890"/>
        <pc:sldMkLst>
          <pc:docMk/>
          <pc:sldMk cId="1990247473" sldId="289"/>
        </pc:sldMkLst>
      </pc:sldChg>
      <pc:sldChg chg="new del">
        <pc:chgData name="Hany Awadalla" userId="b917dc23257d87ad" providerId="LiveId" clId="{F588D746-0513-48E9-987D-1DF7100795EB}" dt="2021-03-17T03:51:59.812" v="994" actId="47"/>
        <pc:sldMkLst>
          <pc:docMk/>
          <pc:sldMk cId="3504625781" sldId="290"/>
        </pc:sldMkLst>
      </pc:sldChg>
      <pc:sldChg chg="addSp delSp modSp add mod">
        <pc:chgData name="Hany Awadalla" userId="b917dc23257d87ad" providerId="LiveId" clId="{F588D746-0513-48E9-987D-1DF7100795EB}" dt="2021-03-17T04:14:23.582" v="1634" actId="1076"/>
        <pc:sldMkLst>
          <pc:docMk/>
          <pc:sldMk cId="3520043892" sldId="291"/>
        </pc:sldMkLst>
        <pc:spChg chg="add mod">
          <ac:chgData name="Hany Awadalla" userId="b917dc23257d87ad" providerId="LiveId" clId="{F588D746-0513-48E9-987D-1DF7100795EB}" dt="2021-03-17T04:14:02.299" v="1630" actId="1076"/>
          <ac:spMkLst>
            <pc:docMk/>
            <pc:sldMk cId="3520043892" sldId="291"/>
            <ac:spMk id="20" creationId="{7F7F1220-2E22-405C-9A9D-8ADE758BD9EF}"/>
          </ac:spMkLst>
        </pc:spChg>
        <pc:spChg chg="add mod">
          <ac:chgData name="Hany Awadalla" userId="b917dc23257d87ad" providerId="LiveId" clId="{F588D746-0513-48E9-987D-1DF7100795EB}" dt="2021-03-17T04:14:23.582" v="1634" actId="1076"/>
          <ac:spMkLst>
            <pc:docMk/>
            <pc:sldMk cId="3520043892" sldId="291"/>
            <ac:spMk id="21" creationId="{3174552F-CF47-49EF-BA08-34AAD01EAB4D}"/>
          </ac:spMkLst>
        </pc:spChg>
        <pc:spChg chg="mod">
          <ac:chgData name="Hany Awadalla" userId="b917dc23257d87ad" providerId="LiveId" clId="{F588D746-0513-48E9-987D-1DF7100795EB}" dt="2021-03-17T04:14:19.560" v="1633" actId="1076"/>
          <ac:spMkLst>
            <pc:docMk/>
            <pc:sldMk cId="3520043892" sldId="291"/>
            <ac:spMk id="23" creationId="{0340961C-E31C-4EA2-B462-92468806F31B}"/>
          </ac:spMkLst>
        </pc:spChg>
        <pc:spChg chg="mod">
          <ac:chgData name="Hany Awadalla" userId="b917dc23257d87ad" providerId="LiveId" clId="{F588D746-0513-48E9-987D-1DF7100795EB}" dt="2021-03-17T04:14:19.560" v="1633" actId="1076"/>
          <ac:spMkLst>
            <pc:docMk/>
            <pc:sldMk cId="3520043892" sldId="291"/>
            <ac:spMk id="24" creationId="{97AB5103-7BE3-4B35-89E3-E9A858109FE7}"/>
          </ac:spMkLst>
        </pc:spChg>
        <pc:spChg chg="mod">
          <ac:chgData name="Hany Awadalla" userId="b917dc23257d87ad" providerId="LiveId" clId="{F588D746-0513-48E9-987D-1DF7100795EB}" dt="2021-03-17T04:14:19.560" v="1633" actId="1076"/>
          <ac:spMkLst>
            <pc:docMk/>
            <pc:sldMk cId="3520043892" sldId="291"/>
            <ac:spMk id="25" creationId="{5521E294-D078-4D90-BEC3-ED02B049FFE9}"/>
          </ac:spMkLst>
        </pc:spChg>
        <pc:spChg chg="mod">
          <ac:chgData name="Hany Awadalla" userId="b917dc23257d87ad" providerId="LiveId" clId="{F588D746-0513-48E9-987D-1DF7100795EB}" dt="2021-03-17T04:14:19.560" v="1633" actId="1076"/>
          <ac:spMkLst>
            <pc:docMk/>
            <pc:sldMk cId="3520043892" sldId="291"/>
            <ac:spMk id="26" creationId="{780E4FBF-577A-4C1D-8056-FA48E1687320}"/>
          </ac:spMkLst>
        </pc:spChg>
        <pc:spChg chg="mod">
          <ac:chgData name="Hany Awadalla" userId="b917dc23257d87ad" providerId="LiveId" clId="{F588D746-0513-48E9-987D-1DF7100795EB}" dt="2021-03-17T04:14:14.567" v="1632" actId="1076"/>
          <ac:spMkLst>
            <pc:docMk/>
            <pc:sldMk cId="3520043892" sldId="291"/>
            <ac:spMk id="43" creationId="{51613421-44EB-4EA7-89AE-D8972D473414}"/>
          </ac:spMkLst>
        </pc:spChg>
        <pc:spChg chg="del mod">
          <ac:chgData name="Hany Awadalla" userId="b917dc23257d87ad" providerId="LiveId" clId="{F588D746-0513-48E9-987D-1DF7100795EB}" dt="2021-03-17T03:54:00.753" v="1015" actId="478"/>
          <ac:spMkLst>
            <pc:docMk/>
            <pc:sldMk cId="3520043892" sldId="291"/>
            <ac:spMk id="44" creationId="{71E47AC8-8358-4724-91F8-0D1B21FC5F47}"/>
          </ac:spMkLst>
        </pc:spChg>
        <pc:spChg chg="del mod">
          <ac:chgData name="Hany Awadalla" userId="b917dc23257d87ad" providerId="LiveId" clId="{F588D746-0513-48E9-987D-1DF7100795EB}" dt="2021-03-17T03:54:04.334" v="1016" actId="478"/>
          <ac:spMkLst>
            <pc:docMk/>
            <pc:sldMk cId="3520043892" sldId="291"/>
            <ac:spMk id="45" creationId="{69F7E025-DDEC-4748-AAE9-9FA2A4BF1E49}"/>
          </ac:spMkLst>
        </pc:spChg>
        <pc:spChg chg="del">
          <ac:chgData name="Hany Awadalla" userId="b917dc23257d87ad" providerId="LiveId" clId="{F588D746-0513-48E9-987D-1DF7100795EB}" dt="2021-03-17T03:53:17.539" v="1008" actId="478"/>
          <ac:spMkLst>
            <pc:docMk/>
            <pc:sldMk cId="3520043892" sldId="291"/>
            <ac:spMk id="46" creationId="{84176128-6116-4C3C-9CC3-394E6E116762}"/>
          </ac:spMkLst>
        </pc:spChg>
        <pc:spChg chg="del mod">
          <ac:chgData name="Hany Awadalla" userId="b917dc23257d87ad" providerId="LiveId" clId="{F588D746-0513-48E9-987D-1DF7100795EB}" dt="2021-03-17T03:53:23.541" v="1010" actId="478"/>
          <ac:spMkLst>
            <pc:docMk/>
            <pc:sldMk cId="3520043892" sldId="291"/>
            <ac:spMk id="47" creationId="{839BCDE9-6CF8-45EE-BFA1-6E32ED5C240E}"/>
          </ac:spMkLst>
        </pc:spChg>
        <pc:spChg chg="del">
          <ac:chgData name="Hany Awadalla" userId="b917dc23257d87ad" providerId="LiveId" clId="{F588D746-0513-48E9-987D-1DF7100795EB}" dt="2021-03-17T03:53:27.292" v="1011" actId="478"/>
          <ac:spMkLst>
            <pc:docMk/>
            <pc:sldMk cId="3520043892" sldId="291"/>
            <ac:spMk id="48" creationId="{7DDB637A-4822-4FE9-8AEA-11DEA7859049}"/>
          </ac:spMkLst>
        </pc:spChg>
        <pc:spChg chg="del mod">
          <ac:chgData name="Hany Awadalla" userId="b917dc23257d87ad" providerId="LiveId" clId="{F588D746-0513-48E9-987D-1DF7100795EB}" dt="2021-03-17T03:53:03.327" v="1004" actId="478"/>
          <ac:spMkLst>
            <pc:docMk/>
            <pc:sldMk cId="3520043892" sldId="291"/>
            <ac:spMk id="49" creationId="{7FA68D61-8BDC-4C14-9F0D-CF0C946CD30A}"/>
          </ac:spMkLst>
        </pc:spChg>
        <pc:spChg chg="del">
          <ac:chgData name="Hany Awadalla" userId="b917dc23257d87ad" providerId="LiveId" clId="{F588D746-0513-48E9-987D-1DF7100795EB}" dt="2021-03-17T03:53:08.322" v="1005" actId="478"/>
          <ac:spMkLst>
            <pc:docMk/>
            <pc:sldMk cId="3520043892" sldId="291"/>
            <ac:spMk id="50" creationId="{B164A1DA-19AA-4A0C-9ED2-92A9346B807A}"/>
          </ac:spMkLst>
        </pc:spChg>
        <pc:spChg chg="del mod">
          <ac:chgData name="Hany Awadalla" userId="b917dc23257d87ad" providerId="LiveId" clId="{F588D746-0513-48E9-987D-1DF7100795EB}" dt="2021-03-17T03:53:14.674" v="1007" actId="478"/>
          <ac:spMkLst>
            <pc:docMk/>
            <pc:sldMk cId="3520043892" sldId="291"/>
            <ac:spMk id="51" creationId="{FA4B18CA-09B5-4584-8D25-60B58EF68413}"/>
          </ac:spMkLst>
        </pc:spChg>
        <pc:grpChg chg="add mod">
          <ac:chgData name="Hany Awadalla" userId="b917dc23257d87ad" providerId="LiveId" clId="{F588D746-0513-48E9-987D-1DF7100795EB}" dt="2021-03-17T04:14:19.560" v="1633" actId="1076"/>
          <ac:grpSpMkLst>
            <pc:docMk/>
            <pc:sldMk cId="3520043892" sldId="291"/>
            <ac:grpSpMk id="22" creationId="{9446D437-1CF5-4BF7-8457-B3A1C9307A72}"/>
          </ac:grpSpMkLst>
        </pc:grpChg>
        <pc:picChg chg="del">
          <ac:chgData name="Hany Awadalla" userId="b917dc23257d87ad" providerId="LiveId" clId="{F588D746-0513-48E9-987D-1DF7100795EB}" dt="2021-03-17T03:52:04.795" v="995" actId="478"/>
          <ac:picMkLst>
            <pc:docMk/>
            <pc:sldMk cId="3520043892" sldId="291"/>
            <ac:picMk id="3" creationId="{8A6930A0-5624-439B-B60D-489FC881885E}"/>
          </ac:picMkLst>
        </pc:picChg>
        <pc:picChg chg="add mod">
          <ac:chgData name="Hany Awadalla" userId="b917dc23257d87ad" providerId="LiveId" clId="{F588D746-0513-48E9-987D-1DF7100795EB}" dt="2021-03-17T04:13:52.228" v="1629" actId="14100"/>
          <ac:picMkLst>
            <pc:docMk/>
            <pc:sldMk cId="3520043892" sldId="291"/>
            <ac:picMk id="5" creationId="{8AD9B4E4-EB1F-4900-B27E-A05F9DD8A989}"/>
          </ac:picMkLst>
        </pc:picChg>
        <pc:cxnChg chg="del">
          <ac:chgData name="Hany Awadalla" userId="b917dc23257d87ad" providerId="LiveId" clId="{F588D746-0513-48E9-987D-1DF7100795EB}" dt="2021-03-17T03:52:51.375" v="1001" actId="478"/>
          <ac:cxnSpMkLst>
            <pc:docMk/>
            <pc:sldMk cId="3520043892" sldId="291"/>
            <ac:cxnSpMk id="15" creationId="{6516ABC0-EF46-4159-B4CF-45B14EA929B3}"/>
          </ac:cxnSpMkLst>
        </pc:cxnChg>
        <pc:cxnChg chg="del">
          <ac:chgData name="Hany Awadalla" userId="b917dc23257d87ad" providerId="LiveId" clId="{F588D746-0513-48E9-987D-1DF7100795EB}" dt="2021-03-17T03:52:53.719" v="1002" actId="478"/>
          <ac:cxnSpMkLst>
            <pc:docMk/>
            <pc:sldMk cId="3520043892" sldId="291"/>
            <ac:cxnSpMk id="40" creationId="{B1E755E2-4A99-478A-BBEF-ACE16BEBFCB7}"/>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28-Mar-21</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28-Mar-21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3215832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3964480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3215832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20</a:t>
            </a:fld>
            <a:endParaRPr lang="en-US" dirty="0"/>
          </a:p>
        </p:txBody>
      </p:sp>
    </p:spTree>
    <p:extLst>
      <p:ext uri="{BB962C8B-B14F-4D97-AF65-F5344CB8AC3E}">
        <p14:creationId xmlns:p14="http://schemas.microsoft.com/office/powerpoint/2010/main" val="9859838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21</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22</a:t>
            </a:fld>
            <a:endParaRPr lang="en-US" dirty="0"/>
          </a:p>
        </p:txBody>
      </p:sp>
    </p:spTree>
    <p:extLst>
      <p:ext uri="{BB962C8B-B14F-4D97-AF65-F5344CB8AC3E}">
        <p14:creationId xmlns:p14="http://schemas.microsoft.com/office/powerpoint/2010/main" val="39775006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23</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3681550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9900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215832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3215832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624738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28-Mar-21</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28-Mar-21</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28-Mar-21</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28-Mar-21</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28-Mar-21</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28-Mar-21</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28-Mar-21</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28-Mar-21</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28-Mar-21</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28-Mar-21</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28-Mar-21</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28-Mar-21</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8.JPG"/><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5.png"/><Relationship Id="rId7"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6.svg"/><Relationship Id="rId9"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1384995"/>
          </a:xfrm>
        </p:spPr>
        <p:txBody>
          <a:bodyPr lIns="0" tIns="0" rIns="0" bIns="0" anchor="t">
            <a:spAutoFit/>
          </a:bodyPr>
          <a:lstStyle/>
          <a:p>
            <a:r>
              <a:rPr lang="en-US" b="1" dirty="0">
                <a:solidFill>
                  <a:schemeClr val="bg1"/>
                </a:solidFill>
              </a:rPr>
              <a:t>Data analytics class</a:t>
            </a:r>
            <a:br>
              <a:rPr lang="en-US">
                <a:solidFill>
                  <a:schemeClr val="bg1"/>
                </a:solidFill>
              </a:rPr>
            </a:br>
            <a:r>
              <a:rPr lang="en-US" sz="4000">
                <a:solidFill>
                  <a:schemeClr val="accent4"/>
                </a:solidFill>
              </a:rPr>
              <a:t>Data Presentation</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440615" y="522898"/>
            <a:ext cx="375138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55331"/>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Gender marks’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58067"/>
            <a:ext cx="37719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E6D923D-D68B-4AAF-930F-A7BEF7DC0BFA}"/>
              </a:ext>
              <a:ext uri="{C183D7F6-B498-43B3-948B-1728B52AA6E4}">
                <adec:decorative xmlns:adec="http://schemas.microsoft.com/office/drawing/2017/decorative" val="1"/>
              </a:ext>
            </a:extLst>
          </p:cNvPr>
          <p:cNvCxnSpPr>
            <a:cxnSpLocks/>
          </p:cNvCxnSpPr>
          <p:nvPr/>
        </p:nvCxnSpPr>
        <p:spPr>
          <a:xfrm>
            <a:off x="5911362" y="5943600"/>
            <a:ext cx="0" cy="69855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pic>
        <p:nvPicPr>
          <p:cNvPr id="41" name="Picture 40" descr="Chart, box and whisker chart&#10;&#10;Description automatically generated">
            <a:extLst>
              <a:ext uri="{FF2B5EF4-FFF2-40B4-BE49-F238E27FC236}">
                <a16:creationId xmlns:a16="http://schemas.microsoft.com/office/drawing/2014/main" id="{135172A6-F7E9-4220-8D21-4D47123E2A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4133" y="670853"/>
            <a:ext cx="3733787" cy="5428043"/>
          </a:xfrm>
          <a:prstGeom prst="rect">
            <a:avLst/>
          </a:prstGeom>
        </p:spPr>
      </p:pic>
      <p:pic>
        <p:nvPicPr>
          <p:cNvPr id="44" name="Picture 43" descr="Chart, box and whisker chart&#10;&#10;Description automatically generated">
            <a:extLst>
              <a:ext uri="{FF2B5EF4-FFF2-40B4-BE49-F238E27FC236}">
                <a16:creationId xmlns:a16="http://schemas.microsoft.com/office/drawing/2014/main" id="{F4302B19-7C38-4A06-ACF1-C89208E73E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547" y="670854"/>
            <a:ext cx="3666443" cy="5341138"/>
          </a:xfrm>
          <a:prstGeom prst="rect">
            <a:avLst/>
          </a:prstGeom>
        </p:spPr>
      </p:pic>
      <p:sp>
        <p:nvSpPr>
          <p:cNvPr id="21" name="Freeform 931" descr="Icon of line chart.">
            <a:extLst>
              <a:ext uri="{FF2B5EF4-FFF2-40B4-BE49-F238E27FC236}">
                <a16:creationId xmlns:a16="http://schemas.microsoft.com/office/drawing/2014/main" id="{3174552F-CF47-49EF-BA08-34AAD01EAB4D}"/>
              </a:ext>
            </a:extLst>
          </p:cNvPr>
          <p:cNvSpPr>
            <a:spLocks noEditPoints="1"/>
          </p:cNvSpPr>
          <p:nvPr/>
        </p:nvSpPr>
        <p:spPr bwMode="auto">
          <a:xfrm>
            <a:off x="6574262" y="6103975"/>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Rectangle 36">
            <a:extLst>
              <a:ext uri="{FF2B5EF4-FFF2-40B4-BE49-F238E27FC236}">
                <a16:creationId xmlns:a16="http://schemas.microsoft.com/office/drawing/2014/main" id="{D14C1270-E2E7-4C05-BA4B-8E9490001865}"/>
              </a:ext>
            </a:extLst>
          </p:cNvPr>
          <p:cNvSpPr/>
          <p:nvPr/>
        </p:nvSpPr>
        <p:spPr>
          <a:xfrm>
            <a:off x="7191615" y="6011992"/>
            <a:ext cx="3733793" cy="467051"/>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cs typeface="Segoe UI" panose="020B0502040204020203" pitchFamily="34" charset="0"/>
              </a:rPr>
              <a:t>Boxplot for prediction for this module's mark between men and women </a:t>
            </a:r>
          </a:p>
        </p:txBody>
      </p:sp>
      <p:sp>
        <p:nvSpPr>
          <p:cNvPr id="20" name="Rectangle 19">
            <a:extLst>
              <a:ext uri="{FF2B5EF4-FFF2-40B4-BE49-F238E27FC236}">
                <a16:creationId xmlns:a16="http://schemas.microsoft.com/office/drawing/2014/main" id="{7F7F1220-2E22-405C-9A9D-8ADE758BD9EF}"/>
              </a:ext>
            </a:extLst>
          </p:cNvPr>
          <p:cNvSpPr/>
          <p:nvPr/>
        </p:nvSpPr>
        <p:spPr>
          <a:xfrm>
            <a:off x="1266592" y="6038900"/>
            <a:ext cx="3733793" cy="467051"/>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cs typeface="Segoe UI" panose="020B0502040204020203" pitchFamily="34" charset="0"/>
              </a:rPr>
              <a:t>Boxplot for average marks so far between men and women </a:t>
            </a:r>
          </a:p>
        </p:txBody>
      </p:sp>
      <p:sp>
        <p:nvSpPr>
          <p:cNvPr id="45" name="Freeform 931" descr="Icon of line chart.">
            <a:extLst>
              <a:ext uri="{FF2B5EF4-FFF2-40B4-BE49-F238E27FC236}">
                <a16:creationId xmlns:a16="http://schemas.microsoft.com/office/drawing/2014/main" id="{92DF4C6A-016B-4976-A48E-3BA56E27DA7D}"/>
              </a:ext>
            </a:extLst>
          </p:cNvPr>
          <p:cNvSpPr>
            <a:spLocks noEditPoints="1"/>
          </p:cNvSpPr>
          <p:nvPr/>
        </p:nvSpPr>
        <p:spPr bwMode="auto">
          <a:xfrm>
            <a:off x="778527" y="6129550"/>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746635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55331"/>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Gender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F7F1220-2E22-405C-9A9D-8ADE758BD9EF}"/>
              </a:ext>
            </a:extLst>
          </p:cNvPr>
          <p:cNvSpPr/>
          <p:nvPr/>
        </p:nvSpPr>
        <p:spPr>
          <a:xfrm>
            <a:off x="7184283" y="5334658"/>
            <a:ext cx="3733793" cy="467051"/>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The average of prediction of this module is 67.71 for men and 66.02 for women </a:t>
            </a:r>
          </a:p>
        </p:txBody>
      </p:sp>
      <p:sp>
        <p:nvSpPr>
          <p:cNvPr id="21" name="Freeform 931" descr="Icon of line chart.">
            <a:extLst>
              <a:ext uri="{FF2B5EF4-FFF2-40B4-BE49-F238E27FC236}">
                <a16:creationId xmlns:a16="http://schemas.microsoft.com/office/drawing/2014/main" id="{3174552F-CF47-49EF-BA08-34AAD01EAB4D}"/>
              </a:ext>
            </a:extLst>
          </p:cNvPr>
          <p:cNvSpPr>
            <a:spLocks noEditPoints="1"/>
          </p:cNvSpPr>
          <p:nvPr/>
        </p:nvSpPr>
        <p:spPr bwMode="auto">
          <a:xfrm>
            <a:off x="6614134" y="5896025"/>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cxnSp>
        <p:nvCxnSpPr>
          <p:cNvPr id="15" name="Straight Connector 14">
            <a:extLst>
              <a:ext uri="{FF2B5EF4-FFF2-40B4-BE49-F238E27FC236}">
                <a16:creationId xmlns:a16="http://schemas.microsoft.com/office/drawing/2014/main" id="{4E6D923D-D68B-4AAF-930F-A7BEF7DC0BFA}"/>
              </a:ext>
              <a:ext uri="{C183D7F6-B498-43B3-948B-1728B52AA6E4}">
                <adec:decorative xmlns:adec="http://schemas.microsoft.com/office/drawing/2017/decorative" val="1"/>
              </a:ext>
            </a:extLst>
          </p:cNvPr>
          <p:cNvCxnSpPr/>
          <p:nvPr/>
        </p:nvCxnSpPr>
        <p:spPr>
          <a:xfrm>
            <a:off x="6263054" y="5292775"/>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Graphical user interface&#10;&#10;Description automatically generated with medium confidence">
            <a:extLst>
              <a:ext uri="{FF2B5EF4-FFF2-40B4-BE49-F238E27FC236}">
                <a16:creationId xmlns:a16="http://schemas.microsoft.com/office/drawing/2014/main" id="{B6B19AAB-E682-4C94-882B-45E785B6E9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492" y="615492"/>
            <a:ext cx="5987559" cy="5186217"/>
          </a:xfrm>
          <a:prstGeom prst="rect">
            <a:avLst/>
          </a:prstGeom>
        </p:spPr>
      </p:pic>
      <p:sp>
        <p:nvSpPr>
          <p:cNvPr id="37" name="Rectangle 36">
            <a:extLst>
              <a:ext uri="{FF2B5EF4-FFF2-40B4-BE49-F238E27FC236}">
                <a16:creationId xmlns:a16="http://schemas.microsoft.com/office/drawing/2014/main" id="{D14C1270-E2E7-4C05-BA4B-8E9490001865}"/>
              </a:ext>
            </a:extLst>
          </p:cNvPr>
          <p:cNvSpPr/>
          <p:nvPr/>
        </p:nvSpPr>
        <p:spPr>
          <a:xfrm>
            <a:off x="7184288" y="5801709"/>
            <a:ext cx="3733793" cy="467051"/>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The average of average marks so far is 63.00 for men and 62.26 for women</a:t>
            </a:r>
          </a:p>
        </p:txBody>
      </p:sp>
      <p:sp>
        <p:nvSpPr>
          <p:cNvPr id="38" name="Rectangle 37">
            <a:extLst>
              <a:ext uri="{FF2B5EF4-FFF2-40B4-BE49-F238E27FC236}">
                <a16:creationId xmlns:a16="http://schemas.microsoft.com/office/drawing/2014/main" id="{CF730B83-A76D-43FC-8CBA-7B68F414C96D}"/>
              </a:ext>
            </a:extLst>
          </p:cNvPr>
          <p:cNvSpPr/>
          <p:nvPr/>
        </p:nvSpPr>
        <p:spPr>
          <a:xfrm>
            <a:off x="468311" y="5904853"/>
            <a:ext cx="437297" cy="105507"/>
          </a:xfrm>
          <a:prstGeom prst="rect">
            <a:avLst/>
          </a:prstGeom>
          <a:solidFill>
            <a:srgbClr val="E9BE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C456C36-B115-4AB7-8E27-8B6F50322A03}"/>
              </a:ext>
            </a:extLst>
          </p:cNvPr>
          <p:cNvSpPr/>
          <p:nvPr/>
        </p:nvSpPr>
        <p:spPr>
          <a:xfrm>
            <a:off x="468311" y="6325010"/>
            <a:ext cx="437297" cy="105507"/>
          </a:xfrm>
          <a:prstGeom prst="rect">
            <a:avLst/>
          </a:prstGeom>
          <a:solidFill>
            <a:srgbClr val="E5CE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074B621-8CA7-4955-A75B-FCC33ABB90D5}"/>
              </a:ext>
            </a:extLst>
          </p:cNvPr>
          <p:cNvSpPr/>
          <p:nvPr/>
        </p:nvSpPr>
        <p:spPr>
          <a:xfrm>
            <a:off x="1256692" y="5801709"/>
            <a:ext cx="4317631" cy="709233"/>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The average of “Prediction of this module’s mark”</a:t>
            </a:r>
          </a:p>
          <a:p>
            <a:pPr>
              <a:lnSpc>
                <a:spcPts val="1900"/>
              </a:lnSpc>
            </a:pPr>
            <a:endParaRPr lang="en-US" sz="1400" b="1" dirty="0">
              <a:solidFill>
                <a:schemeClr val="tx1">
                  <a:lumMod val="75000"/>
                  <a:lumOff val="25000"/>
                </a:schemeClr>
              </a:solidFill>
              <a:latin typeface="+mj-lt"/>
              <a:cs typeface="Segoe UI" panose="020B0502040204020203" pitchFamily="34" charset="0"/>
            </a:endParaRPr>
          </a:p>
          <a:p>
            <a:pPr>
              <a:lnSpc>
                <a:spcPts val="1900"/>
              </a:lnSpc>
            </a:pPr>
            <a:r>
              <a:rPr lang="en-US" sz="1400" b="1" dirty="0">
                <a:solidFill>
                  <a:schemeClr val="tx1">
                    <a:lumMod val="75000"/>
                    <a:lumOff val="25000"/>
                  </a:schemeClr>
                </a:solidFill>
                <a:latin typeface="+mj-lt"/>
                <a:cs typeface="Segoe UI" panose="020B0502040204020203" pitchFamily="34" charset="0"/>
              </a:rPr>
              <a:t>The average of “Average marks so far”</a:t>
            </a:r>
          </a:p>
        </p:txBody>
      </p:sp>
      <p:pic>
        <p:nvPicPr>
          <p:cNvPr id="3" name="Picture 2" descr="Table&#10;&#10;Description automatically generated">
            <a:extLst>
              <a:ext uri="{FF2B5EF4-FFF2-40B4-BE49-F238E27FC236}">
                <a16:creationId xmlns:a16="http://schemas.microsoft.com/office/drawing/2014/main" id="{9B0A5C30-F71E-47E5-B070-181CE9FBEC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63051" y="1996864"/>
            <a:ext cx="5882057" cy="828027"/>
          </a:xfrm>
          <a:prstGeom prst="rect">
            <a:avLst/>
          </a:prstGeom>
        </p:spPr>
      </p:pic>
      <p:pic>
        <p:nvPicPr>
          <p:cNvPr id="7" name="Picture 6" descr="Graphical user interface&#10;&#10;Description automatically generated with medium confidence">
            <a:extLst>
              <a:ext uri="{FF2B5EF4-FFF2-40B4-BE49-F238E27FC236}">
                <a16:creationId xmlns:a16="http://schemas.microsoft.com/office/drawing/2014/main" id="{E85DD82B-7281-4FB7-B359-4840DE1341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63051" y="4198883"/>
            <a:ext cx="5917229" cy="792651"/>
          </a:xfrm>
          <a:prstGeom prst="rect">
            <a:avLst/>
          </a:prstGeom>
        </p:spPr>
      </p:pic>
    </p:spTree>
    <p:extLst>
      <p:ext uri="{BB962C8B-B14F-4D97-AF65-F5344CB8AC3E}">
        <p14:creationId xmlns:p14="http://schemas.microsoft.com/office/powerpoint/2010/main" val="1640025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Cities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5" name="Picture 4" descr="Graphical user interface, application&#10;&#10;Description automatically generated">
            <a:extLst>
              <a:ext uri="{FF2B5EF4-FFF2-40B4-BE49-F238E27FC236}">
                <a16:creationId xmlns:a16="http://schemas.microsoft.com/office/drawing/2014/main" id="{3EABF4AE-2800-4683-ABEE-48ABBF3B28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242" y="578298"/>
            <a:ext cx="10356023" cy="4650225"/>
          </a:xfrm>
          <a:prstGeom prst="rect">
            <a:avLst/>
          </a:prstGeom>
        </p:spPr>
      </p:pic>
      <p:sp>
        <p:nvSpPr>
          <p:cNvPr id="9" name="TextBox 8">
            <a:extLst>
              <a:ext uri="{FF2B5EF4-FFF2-40B4-BE49-F238E27FC236}">
                <a16:creationId xmlns:a16="http://schemas.microsoft.com/office/drawing/2014/main" id="{46E683B3-825A-4E98-9ED0-0216DD727AD7}"/>
              </a:ext>
            </a:extLst>
          </p:cNvPr>
          <p:cNvSpPr txBox="1"/>
          <p:nvPr/>
        </p:nvSpPr>
        <p:spPr>
          <a:xfrm>
            <a:off x="1875692" y="5532715"/>
            <a:ext cx="8440615" cy="923330"/>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The top cities with at least 2 students currently studying data analytics, Zurich at the top with 6 followed by Dubai 5 student, then Johannesburg, Lagos and Singapore by 4 students each.  </a:t>
            </a:r>
          </a:p>
        </p:txBody>
      </p:sp>
    </p:spTree>
    <p:extLst>
      <p:ext uri="{BB962C8B-B14F-4D97-AF65-F5344CB8AC3E}">
        <p14:creationId xmlns:p14="http://schemas.microsoft.com/office/powerpoint/2010/main" val="2707232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Countries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5" name="Picture 4" descr="Chart&#10;&#10;Description automatically generated">
            <a:extLst>
              <a:ext uri="{FF2B5EF4-FFF2-40B4-BE49-F238E27FC236}">
                <a16:creationId xmlns:a16="http://schemas.microsoft.com/office/drawing/2014/main" id="{9AEAD6DA-BCFB-480D-B368-022A8AB1D1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362" y="578298"/>
            <a:ext cx="10707275" cy="4936832"/>
          </a:xfrm>
          <a:prstGeom prst="rect">
            <a:avLst/>
          </a:prstGeom>
        </p:spPr>
      </p:pic>
      <p:sp>
        <p:nvSpPr>
          <p:cNvPr id="10" name="TextBox 9">
            <a:extLst>
              <a:ext uri="{FF2B5EF4-FFF2-40B4-BE49-F238E27FC236}">
                <a16:creationId xmlns:a16="http://schemas.microsoft.com/office/drawing/2014/main" id="{8C59E978-DBB1-4B33-B6ED-293826D40987}"/>
              </a:ext>
            </a:extLst>
          </p:cNvPr>
          <p:cNvSpPr txBox="1"/>
          <p:nvPr/>
        </p:nvSpPr>
        <p:spPr>
          <a:xfrm>
            <a:off x="1875691" y="5579762"/>
            <a:ext cx="8440615" cy="646331"/>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The top countries with at least 2 students currently studying data analytics, Switzerland 9, followed by United States 8, and Nigeria 6.</a:t>
            </a:r>
          </a:p>
        </p:txBody>
      </p:sp>
    </p:spTree>
    <p:extLst>
      <p:ext uri="{BB962C8B-B14F-4D97-AF65-F5344CB8AC3E}">
        <p14:creationId xmlns:p14="http://schemas.microsoft.com/office/powerpoint/2010/main" val="2106187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ap&#10;&#10;Description automatically generated">
            <a:extLst>
              <a:ext uri="{FF2B5EF4-FFF2-40B4-BE49-F238E27FC236}">
                <a16:creationId xmlns:a16="http://schemas.microsoft.com/office/drawing/2014/main" id="{049328B9-B53F-47DF-A9EF-194EC0213A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431" y="602026"/>
            <a:ext cx="10449587" cy="6242611"/>
          </a:xfrm>
          <a:prstGeom prst="rect">
            <a:avLst/>
          </a:prstGeom>
        </p:spPr>
      </p:pic>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290414" y="452560"/>
            <a:ext cx="3901586"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Location (map)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452560"/>
            <a:ext cx="3963133"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012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20161"/>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Location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 name="Picture 2" descr="Graphical user interface, application&#10;&#10;Description automatically generated">
            <a:extLst>
              <a:ext uri="{FF2B5EF4-FFF2-40B4-BE49-F238E27FC236}">
                <a16:creationId xmlns:a16="http://schemas.microsoft.com/office/drawing/2014/main" id="{BC79C6BA-56B1-43EE-8D12-7B7CAE3500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3338" y="784146"/>
            <a:ext cx="7783559" cy="5744150"/>
          </a:xfrm>
          <a:prstGeom prst="rect">
            <a:avLst/>
          </a:prstGeom>
        </p:spPr>
      </p:pic>
    </p:spTree>
    <p:extLst>
      <p:ext uri="{BB962C8B-B14F-4D97-AF65-F5344CB8AC3E}">
        <p14:creationId xmlns:p14="http://schemas.microsoft.com/office/powerpoint/2010/main" val="1704744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923459" y="364636"/>
            <a:ext cx="3268541"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20161"/>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Countries/population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426183"/>
            <a:ext cx="326854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5" name="Picture 4" descr="Chart, bar chart&#10;&#10;Description automatically generated">
            <a:extLst>
              <a:ext uri="{FF2B5EF4-FFF2-40B4-BE49-F238E27FC236}">
                <a16:creationId xmlns:a16="http://schemas.microsoft.com/office/drawing/2014/main" id="{051044B1-593B-4A08-AD6D-A45FD1B8A6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1918" y="544830"/>
            <a:ext cx="7920318" cy="5768340"/>
          </a:xfrm>
          <a:prstGeom prst="rect">
            <a:avLst/>
          </a:prstGeom>
        </p:spPr>
      </p:pic>
    </p:spTree>
    <p:extLst>
      <p:ext uri="{BB962C8B-B14F-4D97-AF65-F5344CB8AC3E}">
        <p14:creationId xmlns:p14="http://schemas.microsoft.com/office/powerpoint/2010/main" val="3403515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1 Outcome</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764936" y="1259256"/>
            <a:ext cx="4967514" cy="664797"/>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Significant</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241981" y="1235868"/>
            <a:ext cx="4967514" cy="664797"/>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Not Significant </a:t>
            </a:r>
          </a:p>
        </p:txBody>
      </p: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016869" y="192645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764936" y="2604468"/>
            <a:ext cx="5030342" cy="1384995"/>
          </a:xfrm>
          <a:prstGeom prst="rect">
            <a:avLst/>
          </a:prstGeom>
        </p:spPr>
        <p:txBody>
          <a:bodyPr wrap="square" lIns="0" tIns="0" rIns="0" bIns="0" anchor="t">
            <a:spAutoFit/>
          </a:bodyPr>
          <a:lstStyle/>
          <a:p>
            <a:pPr marL="171450" indent="-171450" algn="just">
              <a:spcBef>
                <a:spcPts val="1200"/>
              </a:spcBef>
              <a:buClr>
                <a:schemeClr val="tx2"/>
              </a:buClr>
              <a:buFont typeface="Segoe UI Light" panose="020B0502040204020203" pitchFamily="34" charset="0"/>
              <a:buChar char="›"/>
            </a:pPr>
            <a:r>
              <a:rPr lang="en-US" dirty="0">
                <a:solidFill>
                  <a:schemeClr val="tx1">
                    <a:lumMod val="75000"/>
                    <a:lumOff val="25000"/>
                  </a:schemeClr>
                </a:solidFill>
                <a:latin typeface="Arial" panose="020B0604020202020204" pitchFamily="34" charset="0"/>
                <a:cs typeface="Arial" panose="020B0604020202020204" pitchFamily="34" charset="0"/>
              </a:rPr>
              <a:t>Age is considered a significant factor on targeting potential data analytics students, as analysis explained age can determine if the students will be interested on studying data analytics more than others.</a:t>
            </a:r>
          </a:p>
        </p:txBody>
      </p:sp>
      <p:sp>
        <p:nvSpPr>
          <p:cNvPr id="40" name="Rectangle 39">
            <a:extLst>
              <a:ext uri="{FF2B5EF4-FFF2-40B4-BE49-F238E27FC236}">
                <a16:creationId xmlns:a16="http://schemas.microsoft.com/office/drawing/2014/main" id="{5842CE6B-862D-4B18-B10B-3436A7D24058}"/>
              </a:ext>
            </a:extLst>
          </p:cNvPr>
          <p:cNvSpPr/>
          <p:nvPr/>
        </p:nvSpPr>
        <p:spPr>
          <a:xfrm>
            <a:off x="6644303" y="2736529"/>
            <a:ext cx="4162870" cy="1384995"/>
          </a:xfrm>
          <a:prstGeom prst="rect">
            <a:avLst/>
          </a:prstGeom>
        </p:spPr>
        <p:txBody>
          <a:bodyPr wrap="square" lIns="0" tIns="0" rIns="0" bIns="0" anchor="t">
            <a:spAutoFit/>
          </a:bodyPr>
          <a:lstStyle/>
          <a:p>
            <a:pPr marL="171450" indent="-171450" algn="just">
              <a:spcBef>
                <a:spcPts val="1200"/>
              </a:spcBef>
              <a:buClr>
                <a:schemeClr val="tx2"/>
              </a:buClr>
              <a:buFont typeface="Segoe UI Light" panose="020B0502040204020203" pitchFamily="34" charset="0"/>
              <a:buChar char="›"/>
            </a:pPr>
            <a:r>
              <a:rPr lang="en-US" dirty="0">
                <a:solidFill>
                  <a:schemeClr val="tx1">
                    <a:lumMod val="75000"/>
                    <a:lumOff val="25000"/>
                  </a:schemeClr>
                </a:solidFill>
                <a:latin typeface="Arial" panose="020B0604020202020204" pitchFamily="34" charset="0"/>
                <a:cs typeface="Arial" panose="020B0604020202020204" pitchFamily="34" charset="0"/>
              </a:rPr>
              <a:t>Despite of men are greater than women, analysis indicated that there is no different between women and men on their potential of studying data analytics.  </a:t>
            </a:r>
          </a:p>
        </p:txBody>
      </p:sp>
      <p:sp>
        <p:nvSpPr>
          <p:cNvPr id="41" name="Rectangle 40">
            <a:extLst>
              <a:ext uri="{FF2B5EF4-FFF2-40B4-BE49-F238E27FC236}">
                <a16:creationId xmlns:a16="http://schemas.microsoft.com/office/drawing/2014/main" id="{D130C0AE-B52E-4C65-A461-AD2F7D2362DE}"/>
              </a:ext>
            </a:extLst>
          </p:cNvPr>
          <p:cNvSpPr/>
          <p:nvPr/>
        </p:nvSpPr>
        <p:spPr>
          <a:xfrm>
            <a:off x="764936" y="4710220"/>
            <a:ext cx="5030342" cy="1661993"/>
          </a:xfrm>
          <a:prstGeom prst="rect">
            <a:avLst/>
          </a:prstGeom>
        </p:spPr>
        <p:txBody>
          <a:bodyPr wrap="square" lIns="0" tIns="0" rIns="0" bIns="0" anchor="t">
            <a:spAutoFit/>
          </a:bodyPr>
          <a:lstStyle/>
          <a:p>
            <a:pPr marL="171450" indent="-171450" algn="just">
              <a:spcBef>
                <a:spcPts val="1200"/>
              </a:spcBef>
              <a:buClr>
                <a:schemeClr val="tx2"/>
              </a:buClr>
              <a:buFont typeface="Segoe UI Light" panose="020B0502040204020203" pitchFamily="34" charset="0"/>
              <a:buChar char="›"/>
            </a:pPr>
            <a:r>
              <a:rPr lang="en-US" dirty="0">
                <a:solidFill>
                  <a:schemeClr val="tx1">
                    <a:lumMod val="75000"/>
                    <a:lumOff val="25000"/>
                  </a:schemeClr>
                </a:solidFill>
                <a:latin typeface="Arial" panose="020B0604020202020204" pitchFamily="34" charset="0"/>
                <a:cs typeface="Arial" panose="020B0604020202020204" pitchFamily="34" charset="0"/>
              </a:rPr>
              <a:t>The student’s location also plays an important role of figuring out where our most of student live and what are the overlooked places to direct our marketing to, such as the whole continent of Australia is missed and very low enrolment from South America.</a:t>
            </a:r>
          </a:p>
        </p:txBody>
      </p:sp>
      <p:sp>
        <p:nvSpPr>
          <p:cNvPr id="43" name="Rectangle 42">
            <a:extLst>
              <a:ext uri="{FF2B5EF4-FFF2-40B4-BE49-F238E27FC236}">
                <a16:creationId xmlns:a16="http://schemas.microsoft.com/office/drawing/2014/main" id="{6173DD7D-A9F5-4D7E-A942-64AE3F48B264}"/>
              </a:ext>
            </a:extLst>
          </p:cNvPr>
          <p:cNvSpPr/>
          <p:nvPr/>
        </p:nvSpPr>
        <p:spPr>
          <a:xfrm>
            <a:off x="857289" y="2125761"/>
            <a:ext cx="4162870" cy="276999"/>
          </a:xfrm>
          <a:prstGeom prst="rect">
            <a:avLst/>
          </a:prstGeom>
        </p:spPr>
        <p:txBody>
          <a:bodyPr wrap="square" lIns="0" tIns="0" rIns="0" bIns="0" anchor="t">
            <a:spAutoFit/>
          </a:bodyPr>
          <a:lstStyle/>
          <a:p>
            <a:r>
              <a:rPr lang="en-US" b="1" dirty="0">
                <a:solidFill>
                  <a:sysClr val="windowText" lastClr="000000"/>
                </a:solidFill>
                <a:latin typeface="Abadi" panose="020B0604020104020204" pitchFamily="34" charset="0"/>
                <a:cs typeface="Segoe UI" panose="020B0502040204020203" pitchFamily="34" charset="0"/>
              </a:rPr>
              <a:t>Age</a:t>
            </a:r>
          </a:p>
        </p:txBody>
      </p:sp>
      <p:sp>
        <p:nvSpPr>
          <p:cNvPr id="44" name="Rectangle 43">
            <a:extLst>
              <a:ext uri="{FF2B5EF4-FFF2-40B4-BE49-F238E27FC236}">
                <a16:creationId xmlns:a16="http://schemas.microsoft.com/office/drawing/2014/main" id="{95967C4C-72D9-469E-BB08-F31A36FBD11D}"/>
              </a:ext>
            </a:extLst>
          </p:cNvPr>
          <p:cNvSpPr/>
          <p:nvPr/>
        </p:nvSpPr>
        <p:spPr>
          <a:xfrm>
            <a:off x="6644303" y="2260105"/>
            <a:ext cx="4162870" cy="276999"/>
          </a:xfrm>
          <a:prstGeom prst="rect">
            <a:avLst/>
          </a:prstGeom>
        </p:spPr>
        <p:txBody>
          <a:bodyPr wrap="square" lIns="0" tIns="0" rIns="0" bIns="0" anchor="t">
            <a:spAutoFit/>
          </a:bodyPr>
          <a:lstStyle/>
          <a:p>
            <a:r>
              <a:rPr lang="en-US" b="1" dirty="0">
                <a:solidFill>
                  <a:sysClr val="windowText" lastClr="000000"/>
                </a:solidFill>
                <a:latin typeface="Abadi" panose="020B0604020104020204" pitchFamily="34" charset="0"/>
                <a:cs typeface="Segoe UI" panose="020B0502040204020203" pitchFamily="34" charset="0"/>
              </a:rPr>
              <a:t>Gender</a:t>
            </a:r>
          </a:p>
        </p:txBody>
      </p:sp>
      <p:sp>
        <p:nvSpPr>
          <p:cNvPr id="45" name="Rectangle 44">
            <a:extLst>
              <a:ext uri="{FF2B5EF4-FFF2-40B4-BE49-F238E27FC236}">
                <a16:creationId xmlns:a16="http://schemas.microsoft.com/office/drawing/2014/main" id="{A2A2A928-93BB-46FE-9683-5A5BAADF87B3}"/>
              </a:ext>
            </a:extLst>
          </p:cNvPr>
          <p:cNvSpPr/>
          <p:nvPr/>
        </p:nvSpPr>
        <p:spPr>
          <a:xfrm>
            <a:off x="857289" y="4269768"/>
            <a:ext cx="4162870" cy="276999"/>
          </a:xfrm>
          <a:prstGeom prst="rect">
            <a:avLst/>
          </a:prstGeom>
        </p:spPr>
        <p:txBody>
          <a:bodyPr wrap="square" lIns="0" tIns="0" rIns="0" bIns="0" anchor="t">
            <a:spAutoFit/>
          </a:bodyPr>
          <a:lstStyle/>
          <a:p>
            <a:r>
              <a:rPr lang="en-US" b="1" dirty="0">
                <a:solidFill>
                  <a:sysClr val="windowText" lastClr="000000"/>
                </a:solidFill>
                <a:latin typeface="Abadi" panose="020B0604020104020204" pitchFamily="34" charset="0"/>
                <a:cs typeface="Segoe UI" panose="020B0502040204020203" pitchFamily="34" charset="0"/>
              </a:rPr>
              <a:t>Location</a:t>
            </a:r>
          </a:p>
        </p:txBody>
      </p:sp>
    </p:spTree>
    <p:extLst>
      <p:ext uri="{BB962C8B-B14F-4D97-AF65-F5344CB8AC3E}">
        <p14:creationId xmlns:p14="http://schemas.microsoft.com/office/powerpoint/2010/main" val="727364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3487373"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2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4528041" y="2660650"/>
            <a:ext cx="1884706" cy="1905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Marking system</a:t>
            </a:r>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6534002" y="1684755"/>
            <a:ext cx="4676192"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effectLst/>
                <a:latin typeface="Calibri" panose="020F0502020204030204" pitchFamily="34" charset="0"/>
                <a:ea typeface="Calibri" panose="020F0502020204030204" pitchFamily="34" charset="0"/>
              </a:rPr>
              <a:t>           How much new students expect to get?</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6210529" y="1647717"/>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7230162" y="3099460"/>
            <a:ext cx="4346730"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Calibri" panose="020F0502020204030204" pitchFamily="34" charset="0"/>
              </a:rPr>
              <a:t>       Is their any changes in the expectations?</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6885644" y="3004984"/>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6720721" y="4677971"/>
            <a:ext cx="4489473" cy="740997"/>
          </a:xfrm>
          <a:prstGeom prst="roundRect">
            <a:avLst>
              <a:gd name="adj" fmla="val 50000"/>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solidFill>
                  <a:schemeClr val="bg1"/>
                </a:solidFill>
                <a:latin typeface="Calibri" panose="020F0502020204030204" pitchFamily="34" charset="0"/>
              </a:rPr>
              <a:t>          After how many modules their expectations changed?</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6412747" y="4572416"/>
            <a:ext cx="939800" cy="939800"/>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3EB4BB29-1ABF-4BD1-A622-A7B7B846AAAF}"/>
              </a:ext>
              <a:ext uri="{C183D7F6-B498-43B3-948B-1728B52AA6E4}">
                <adec:decorative xmlns:adec="http://schemas.microsoft.com/office/drawing/2017/decorative" val="1"/>
              </a:ext>
            </a:extLst>
          </p:cNvPr>
          <p:cNvSpPr/>
          <p:nvPr/>
        </p:nvSpPr>
        <p:spPr>
          <a:xfrm rot="5400000">
            <a:off x="-697012" y="2332187"/>
            <a:ext cx="5036608" cy="2652712"/>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35AC02FD-F0DB-42B4-972D-DF02D7358CF0}"/>
              </a:ext>
            </a:extLst>
          </p:cNvPr>
          <p:cNvSpPr txBox="1"/>
          <p:nvPr/>
        </p:nvSpPr>
        <p:spPr>
          <a:xfrm>
            <a:off x="615108" y="2115187"/>
            <a:ext cx="2432554" cy="3970318"/>
          </a:xfrm>
          <a:prstGeom prst="rect">
            <a:avLst/>
          </a:prstGeom>
          <a:noFill/>
        </p:spPr>
        <p:txBody>
          <a:bodyPr wrap="square" rtlCol="0">
            <a:spAutoFit/>
          </a:bodyPr>
          <a:lstStyle/>
          <a:p>
            <a:r>
              <a:rPr lang="en-US" dirty="0">
                <a:solidFill>
                  <a:schemeClr val="bg1"/>
                </a:solidFill>
                <a:latin typeface="Abadi" panose="020B0604020202020204" pitchFamily="34" charset="0"/>
              </a:rPr>
              <a:t>The goal of this project is to analyze the prediction marks of the data analytics module and the previous modules score against the number of modules completed to understand the knowledge of the students about marking system.</a:t>
            </a:r>
          </a:p>
          <a:p>
            <a:endParaRPr lang="en-US" dirty="0"/>
          </a:p>
        </p:txBody>
      </p:sp>
      <p:pic>
        <p:nvPicPr>
          <p:cNvPr id="45" name="Graphic 44" descr="Marketing with solid fill">
            <a:extLst>
              <a:ext uri="{FF2B5EF4-FFF2-40B4-BE49-F238E27FC236}">
                <a16:creationId xmlns:a16="http://schemas.microsoft.com/office/drawing/2014/main" id="{26C3879F-6204-45B5-9982-4CD14D79CBB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34075" y="1536177"/>
            <a:ext cx="579010" cy="579010"/>
          </a:xfrm>
          <a:prstGeom prst="rect">
            <a:avLst/>
          </a:prstGeom>
        </p:spPr>
      </p:pic>
      <p:pic>
        <p:nvPicPr>
          <p:cNvPr id="5" name="Graphic 4" descr="Checklist with solid fill">
            <a:extLst>
              <a:ext uri="{FF2B5EF4-FFF2-40B4-BE49-F238E27FC236}">
                <a16:creationId xmlns:a16="http://schemas.microsoft.com/office/drawing/2014/main" id="{12F96E68-9622-4372-AD2D-0D5296B6031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42541" y="1844298"/>
            <a:ext cx="450634" cy="450634"/>
          </a:xfrm>
          <a:prstGeom prst="rect">
            <a:avLst/>
          </a:prstGeom>
        </p:spPr>
      </p:pic>
      <p:pic>
        <p:nvPicPr>
          <p:cNvPr id="9" name="Graphic 8" descr="Head with gears with solid fill">
            <a:extLst>
              <a:ext uri="{FF2B5EF4-FFF2-40B4-BE49-F238E27FC236}">
                <a16:creationId xmlns:a16="http://schemas.microsoft.com/office/drawing/2014/main" id="{6A71BBD5-2EBE-40CF-9B0F-01A38A7DF53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94310" y="3166749"/>
            <a:ext cx="578302" cy="578302"/>
          </a:xfrm>
          <a:prstGeom prst="rect">
            <a:avLst/>
          </a:prstGeom>
        </p:spPr>
      </p:pic>
      <p:pic>
        <p:nvPicPr>
          <p:cNvPr id="15" name="Graphic 14" descr="Bar chart with solid fill">
            <a:extLst>
              <a:ext uri="{FF2B5EF4-FFF2-40B4-BE49-F238E27FC236}">
                <a16:creationId xmlns:a16="http://schemas.microsoft.com/office/drawing/2014/main" id="{E5BCB98F-EFF7-4BBF-B3CF-F0B973EF4CD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662848" y="4811361"/>
            <a:ext cx="516887" cy="516887"/>
          </a:xfrm>
          <a:prstGeom prst="rect">
            <a:avLst/>
          </a:prstGeom>
        </p:spPr>
      </p:pic>
    </p:spTree>
    <p:extLst>
      <p:ext uri="{BB962C8B-B14F-4D97-AF65-F5344CB8AC3E}">
        <p14:creationId xmlns:p14="http://schemas.microsoft.com/office/powerpoint/2010/main" val="2769805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717385" y="558067"/>
            <a:ext cx="3474615" cy="2"/>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58067"/>
            <a:ext cx="3430233" cy="965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3757969" y="6151666"/>
            <a:ext cx="4959416"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cs typeface="Segoe UI" panose="020B0502040204020203" pitchFamily="34" charset="0"/>
              </a:rPr>
              <a:t>The distribution of average marks so far </a:t>
            </a:r>
          </a:p>
        </p:txBody>
      </p:sp>
      <p:grpSp>
        <p:nvGrpSpPr>
          <p:cNvPr id="22" name="Group 21" descr="This image is an icon of four sheets of paper. ">
            <a:extLst>
              <a:ext uri="{FF2B5EF4-FFF2-40B4-BE49-F238E27FC236}">
                <a16:creationId xmlns:a16="http://schemas.microsoft.com/office/drawing/2014/main" id="{9446D437-1CF5-4BF7-8457-B3A1C9307A72}"/>
              </a:ext>
            </a:extLst>
          </p:cNvPr>
          <p:cNvGrpSpPr/>
          <p:nvPr/>
        </p:nvGrpSpPr>
        <p:grpSpPr>
          <a:xfrm>
            <a:off x="3295296" y="6120488"/>
            <a:ext cx="239712" cy="285750"/>
            <a:chOff x="5494338" y="1370013"/>
            <a:chExt cx="239712" cy="285750"/>
          </a:xfrm>
          <a:solidFill>
            <a:schemeClr val="accent4">
              <a:lumMod val="75000"/>
            </a:schemeClr>
          </a:solidFill>
        </p:grpSpPr>
        <p:sp>
          <p:nvSpPr>
            <p:cNvPr id="23" name="Freeform 961">
              <a:extLst>
                <a:ext uri="{FF2B5EF4-FFF2-40B4-BE49-F238E27FC236}">
                  <a16:creationId xmlns:a16="http://schemas.microsoft.com/office/drawing/2014/main" id="{0340961C-E31C-4EA2-B462-92468806F31B}"/>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962">
              <a:extLst>
                <a:ext uri="{FF2B5EF4-FFF2-40B4-BE49-F238E27FC236}">
                  <a16:creationId xmlns:a16="http://schemas.microsoft.com/office/drawing/2014/main" id="{97AB5103-7BE3-4B35-89E3-E9A858109FE7}"/>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963">
              <a:extLst>
                <a:ext uri="{FF2B5EF4-FFF2-40B4-BE49-F238E27FC236}">
                  <a16:creationId xmlns:a16="http://schemas.microsoft.com/office/drawing/2014/main" id="{5521E294-D078-4D90-BEC3-ED02B049FFE9}"/>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964">
              <a:extLst>
                <a:ext uri="{FF2B5EF4-FFF2-40B4-BE49-F238E27FC236}">
                  <a16:creationId xmlns:a16="http://schemas.microsoft.com/office/drawing/2014/main" id="{780E4FBF-577A-4C1D-8056-FA48E1687320}"/>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8" name="Rectangle 17">
            <a:extLst>
              <a:ext uri="{FF2B5EF4-FFF2-40B4-BE49-F238E27FC236}">
                <a16:creationId xmlns:a16="http://schemas.microsoft.com/office/drawing/2014/main" id="{092B9921-B0F0-4672-9B52-80857BAC212A}"/>
              </a:ext>
            </a:extLst>
          </p:cNvPr>
          <p:cNvSpPr/>
          <p:nvPr/>
        </p:nvSpPr>
        <p:spPr>
          <a:xfrm>
            <a:off x="9187997" y="2625479"/>
            <a:ext cx="2583290" cy="1477328"/>
          </a:xfrm>
          <a:prstGeom prst="rect">
            <a:avLst/>
          </a:prstGeom>
        </p:spPr>
        <p:txBody>
          <a:bodyPr wrap="square" lIns="0" tIns="0" rIns="0" bIns="0" anchor="t">
            <a:spAutoFit/>
          </a:bodyPr>
          <a:lstStyle/>
          <a:p>
            <a:pPr algn="ctr"/>
            <a:r>
              <a:rPr lang="en-US" sz="2400" b="1" dirty="0">
                <a:solidFill>
                  <a:srgbClr val="34608D"/>
                </a:solidFill>
                <a:latin typeface="Abadi" panose="020B0604020104020204" pitchFamily="34" charset="0"/>
                <a:cs typeface="Segoe UI" panose="020B0502040204020203" pitchFamily="34" charset="0"/>
              </a:rPr>
              <a:t>74.25%</a:t>
            </a:r>
          </a:p>
          <a:p>
            <a:pPr algn="ctr"/>
            <a:r>
              <a:rPr lang="en-US" sz="2400" dirty="0">
                <a:solidFill>
                  <a:srgbClr val="34608D"/>
                </a:solidFill>
                <a:latin typeface="Bahnschrift" panose="020B0502040204020203" pitchFamily="34" charset="0"/>
                <a:cs typeface="Aharoni" panose="020B0604020202020204" pitchFamily="2" charset="-79"/>
              </a:rPr>
              <a:t>of the population score between</a:t>
            </a:r>
          </a:p>
          <a:p>
            <a:pPr algn="ctr"/>
            <a:r>
              <a:rPr lang="en-US" sz="2400" dirty="0">
                <a:solidFill>
                  <a:srgbClr val="34608D"/>
                </a:solidFill>
                <a:latin typeface="Bahnschrift" panose="020B0502040204020203" pitchFamily="34" charset="0"/>
                <a:cs typeface="Aharoni" panose="020B0604020202020204" pitchFamily="2" charset="-79"/>
              </a:rPr>
              <a:t> 58 to 69 </a:t>
            </a:r>
          </a:p>
        </p:txBody>
      </p:sp>
      <p:pic>
        <p:nvPicPr>
          <p:cNvPr id="3" name="Picture 2" descr="Chart, bar chart&#10;&#10;Description automatically generated">
            <a:extLst>
              <a:ext uri="{FF2B5EF4-FFF2-40B4-BE49-F238E27FC236}">
                <a16:creationId xmlns:a16="http://schemas.microsoft.com/office/drawing/2014/main" id="{CB9E0352-301D-4866-8E24-A3839E0EB2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413" y="622652"/>
            <a:ext cx="8787771" cy="5321967"/>
          </a:xfrm>
          <a:prstGeom prst="rect">
            <a:avLst/>
          </a:prstGeom>
        </p:spPr>
      </p:pic>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85978"/>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Average marks so far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spTree>
    <p:extLst>
      <p:ext uri="{BB962C8B-B14F-4D97-AF65-F5344CB8AC3E}">
        <p14:creationId xmlns:p14="http://schemas.microsoft.com/office/powerpoint/2010/main" val="3311840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1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146203" y="2768156"/>
            <a:ext cx="1899593" cy="179749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Marketing</a:t>
            </a:r>
          </a:p>
          <a:p>
            <a:pPr algn="ctr"/>
            <a:r>
              <a:rPr lang="en-US" b="1" dirty="0">
                <a:latin typeface="+mj-lt"/>
              </a:rPr>
              <a:t>project</a:t>
            </a:r>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7801682" y="3122233"/>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Gender</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7612787" y="301596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7045796" y="1626483"/>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Age</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6754855" y="1527081"/>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7334093" y="4740383"/>
            <a:ext cx="3660775" cy="740997"/>
          </a:xfrm>
          <a:prstGeom prst="roundRect">
            <a:avLst>
              <a:gd name="adj" fmla="val 50000"/>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t>Location</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7045796" y="4626404"/>
            <a:ext cx="939800" cy="939800"/>
          </a:xfrm>
          <a:prstGeom prst="ellipse">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7043643" y="1838550"/>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3" name="Graphic 2" descr="Man and woman with solid fill">
            <a:extLst>
              <a:ext uri="{FF2B5EF4-FFF2-40B4-BE49-F238E27FC236}">
                <a16:creationId xmlns:a16="http://schemas.microsoft.com/office/drawing/2014/main" id="{E612EAA4-8B35-493D-AF89-F04488DC52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83123" y="3168584"/>
            <a:ext cx="661829" cy="661829"/>
          </a:xfrm>
          <a:prstGeom prst="rect">
            <a:avLst/>
          </a:prstGeom>
        </p:spPr>
      </p:pic>
      <p:pic>
        <p:nvPicPr>
          <p:cNvPr id="6" name="Graphic 5" descr="Earth globe: Africa and Europe with solid fill">
            <a:extLst>
              <a:ext uri="{FF2B5EF4-FFF2-40B4-BE49-F238E27FC236}">
                <a16:creationId xmlns:a16="http://schemas.microsoft.com/office/drawing/2014/main" id="{5C445092-C33B-4E1E-86DE-D925E0250B7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45197" y="4725806"/>
            <a:ext cx="740997" cy="740997"/>
          </a:xfrm>
          <a:prstGeom prst="rect">
            <a:avLst/>
          </a:prstGeom>
        </p:spPr>
      </p:pic>
      <p:sp>
        <p:nvSpPr>
          <p:cNvPr id="43" name="Trapezoid 42">
            <a:extLst>
              <a:ext uri="{FF2B5EF4-FFF2-40B4-BE49-F238E27FC236}">
                <a16:creationId xmlns:a16="http://schemas.microsoft.com/office/drawing/2014/main" id="{3EB4BB29-1ABF-4BD1-A622-A7B7B846AAAF}"/>
              </a:ext>
              <a:ext uri="{C183D7F6-B498-43B3-948B-1728B52AA6E4}">
                <adec:decorative xmlns:adec="http://schemas.microsoft.com/office/drawing/2017/decorative" val="1"/>
              </a:ext>
            </a:extLst>
          </p:cNvPr>
          <p:cNvSpPr/>
          <p:nvPr/>
        </p:nvSpPr>
        <p:spPr>
          <a:xfrm rot="5400000">
            <a:off x="-398076" y="2332187"/>
            <a:ext cx="5036608" cy="2652712"/>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35AC02FD-F0DB-42B4-972D-DF02D7358CF0}"/>
              </a:ext>
            </a:extLst>
          </p:cNvPr>
          <p:cNvSpPr txBox="1"/>
          <p:nvPr/>
        </p:nvSpPr>
        <p:spPr>
          <a:xfrm>
            <a:off x="979773" y="2264656"/>
            <a:ext cx="2564862" cy="3693319"/>
          </a:xfrm>
          <a:prstGeom prst="rect">
            <a:avLst/>
          </a:prstGeom>
          <a:noFill/>
        </p:spPr>
        <p:txBody>
          <a:bodyPr wrap="square" rtlCol="0">
            <a:spAutoFit/>
          </a:bodyPr>
          <a:lstStyle/>
          <a:p>
            <a:r>
              <a:rPr lang="en-US" dirty="0">
                <a:solidFill>
                  <a:schemeClr val="bg1"/>
                </a:solidFill>
                <a:latin typeface="Abadi" panose="020B0604020202020204" pitchFamily="34" charset="0"/>
              </a:rPr>
              <a:t>The goal of this project is to investigate the three factors that may be beneficial for our marketing team.</a:t>
            </a:r>
          </a:p>
          <a:p>
            <a:endParaRPr lang="en-US" dirty="0">
              <a:solidFill>
                <a:schemeClr val="bg1"/>
              </a:solidFill>
              <a:latin typeface="Abadi" panose="020B0604020202020204" pitchFamily="34" charset="0"/>
            </a:endParaRPr>
          </a:p>
          <a:p>
            <a:r>
              <a:rPr lang="en-US" dirty="0">
                <a:solidFill>
                  <a:schemeClr val="bg1"/>
                </a:solidFill>
                <a:latin typeface="Abadi" panose="020B0604020202020204" pitchFamily="34" charset="0"/>
              </a:rPr>
              <a:t>Exploring the points that need more attention and ensure targeting is directed to the correct potential students. </a:t>
            </a:r>
          </a:p>
          <a:p>
            <a:endParaRPr lang="en-US" dirty="0"/>
          </a:p>
        </p:txBody>
      </p:sp>
      <p:pic>
        <p:nvPicPr>
          <p:cNvPr id="45" name="Graphic 44" descr="Marketing with solid fill">
            <a:extLst>
              <a:ext uri="{FF2B5EF4-FFF2-40B4-BE49-F238E27FC236}">
                <a16:creationId xmlns:a16="http://schemas.microsoft.com/office/drawing/2014/main" id="{26C3879F-6204-45B5-9982-4CD14D79CBB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733011" y="1685646"/>
            <a:ext cx="579010" cy="579010"/>
          </a:xfrm>
          <a:prstGeom prst="rect">
            <a:avLst/>
          </a:prstGeom>
        </p:spPr>
      </p:pic>
    </p:spTree>
    <p:extLst>
      <p:ext uri="{BB962C8B-B14F-4D97-AF65-F5344CB8AC3E}">
        <p14:creationId xmlns:p14="http://schemas.microsoft.com/office/powerpoint/2010/main" val="3299715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759462" y="512357"/>
            <a:ext cx="2432538" cy="10542"/>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58067"/>
            <a:ext cx="247063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3347001" y="6161191"/>
            <a:ext cx="4959416"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cs typeface="Segoe UI" panose="020B0502040204020203" pitchFamily="34" charset="0"/>
              </a:rPr>
              <a:t>The distribution of prediction for this module’s marks</a:t>
            </a:r>
          </a:p>
        </p:txBody>
      </p:sp>
      <p:grpSp>
        <p:nvGrpSpPr>
          <p:cNvPr id="22" name="Group 21" descr="This image is an icon of four sheets of paper. ">
            <a:extLst>
              <a:ext uri="{FF2B5EF4-FFF2-40B4-BE49-F238E27FC236}">
                <a16:creationId xmlns:a16="http://schemas.microsoft.com/office/drawing/2014/main" id="{9446D437-1CF5-4BF7-8457-B3A1C9307A72}"/>
              </a:ext>
            </a:extLst>
          </p:cNvPr>
          <p:cNvGrpSpPr/>
          <p:nvPr/>
        </p:nvGrpSpPr>
        <p:grpSpPr>
          <a:xfrm>
            <a:off x="2881585" y="6120488"/>
            <a:ext cx="239712" cy="285750"/>
            <a:chOff x="5494338" y="1370013"/>
            <a:chExt cx="239712" cy="285750"/>
          </a:xfrm>
          <a:solidFill>
            <a:schemeClr val="accent4">
              <a:lumMod val="75000"/>
            </a:schemeClr>
          </a:solidFill>
        </p:grpSpPr>
        <p:sp>
          <p:nvSpPr>
            <p:cNvPr id="23" name="Freeform 961">
              <a:extLst>
                <a:ext uri="{FF2B5EF4-FFF2-40B4-BE49-F238E27FC236}">
                  <a16:creationId xmlns:a16="http://schemas.microsoft.com/office/drawing/2014/main" id="{0340961C-E31C-4EA2-B462-92468806F31B}"/>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962">
              <a:extLst>
                <a:ext uri="{FF2B5EF4-FFF2-40B4-BE49-F238E27FC236}">
                  <a16:creationId xmlns:a16="http://schemas.microsoft.com/office/drawing/2014/main" id="{97AB5103-7BE3-4B35-89E3-E9A858109FE7}"/>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963">
              <a:extLst>
                <a:ext uri="{FF2B5EF4-FFF2-40B4-BE49-F238E27FC236}">
                  <a16:creationId xmlns:a16="http://schemas.microsoft.com/office/drawing/2014/main" id="{5521E294-D078-4D90-BEC3-ED02B049FFE9}"/>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964">
              <a:extLst>
                <a:ext uri="{FF2B5EF4-FFF2-40B4-BE49-F238E27FC236}">
                  <a16:creationId xmlns:a16="http://schemas.microsoft.com/office/drawing/2014/main" id="{780E4FBF-577A-4C1D-8056-FA48E1687320}"/>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8" name="Rectangle 17">
            <a:extLst>
              <a:ext uri="{FF2B5EF4-FFF2-40B4-BE49-F238E27FC236}">
                <a16:creationId xmlns:a16="http://schemas.microsoft.com/office/drawing/2014/main" id="{092B9921-B0F0-4672-9B52-80857BAC212A}"/>
              </a:ext>
            </a:extLst>
          </p:cNvPr>
          <p:cNvSpPr/>
          <p:nvPr/>
        </p:nvSpPr>
        <p:spPr>
          <a:xfrm>
            <a:off x="9187997" y="2625479"/>
            <a:ext cx="2583290" cy="1846659"/>
          </a:xfrm>
          <a:prstGeom prst="rect">
            <a:avLst/>
          </a:prstGeom>
        </p:spPr>
        <p:txBody>
          <a:bodyPr wrap="square" lIns="0" tIns="0" rIns="0" bIns="0" anchor="t">
            <a:spAutoFit/>
          </a:bodyPr>
          <a:lstStyle/>
          <a:p>
            <a:pPr algn="ctr"/>
            <a:r>
              <a:rPr lang="en-US" sz="2400" b="1" dirty="0">
                <a:solidFill>
                  <a:srgbClr val="002060"/>
                </a:solidFill>
                <a:latin typeface="Abadi" panose="020B0604020104020204" pitchFamily="34" charset="0"/>
                <a:cs typeface="Segoe UI" panose="020B0502040204020203" pitchFamily="34" charset="0"/>
              </a:rPr>
              <a:t>82.64%</a:t>
            </a:r>
          </a:p>
          <a:p>
            <a:pPr algn="ctr"/>
            <a:r>
              <a:rPr lang="en-US" sz="2400" dirty="0">
                <a:solidFill>
                  <a:srgbClr val="002060"/>
                </a:solidFill>
                <a:latin typeface="Bahnschrift" panose="020B0502040204020203" pitchFamily="34" charset="0"/>
                <a:cs typeface="Aharoni" panose="020B0604020202020204" pitchFamily="2" charset="-79"/>
              </a:rPr>
              <a:t>of the population predict to score between</a:t>
            </a:r>
          </a:p>
          <a:p>
            <a:pPr algn="ctr"/>
            <a:r>
              <a:rPr lang="en-US" sz="2400" dirty="0">
                <a:solidFill>
                  <a:srgbClr val="002060"/>
                </a:solidFill>
                <a:latin typeface="Bahnschrift" panose="020B0502040204020203" pitchFamily="34" charset="0"/>
                <a:cs typeface="Aharoni" panose="020B0604020202020204" pitchFamily="2" charset="-79"/>
              </a:rPr>
              <a:t> 60 to 75 </a:t>
            </a:r>
          </a:p>
        </p:txBody>
      </p:sp>
      <p:pic>
        <p:nvPicPr>
          <p:cNvPr id="5" name="Picture 4" descr="Chart, bar chart, histogram&#10;&#10;Description automatically generated">
            <a:extLst>
              <a:ext uri="{FF2B5EF4-FFF2-40B4-BE49-F238E27FC236}">
                <a16:creationId xmlns:a16="http://schemas.microsoft.com/office/drawing/2014/main" id="{8C8FBB2A-955C-4EC0-A48E-B2F3F405E5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24" y="613468"/>
            <a:ext cx="9147735" cy="5558309"/>
          </a:xfrm>
          <a:prstGeom prst="rect">
            <a:avLst/>
          </a:prstGeom>
        </p:spPr>
      </p:pic>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85978"/>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Prediction of this module’s marks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spTree>
    <p:extLst>
      <p:ext uri="{BB962C8B-B14F-4D97-AF65-F5344CB8AC3E}">
        <p14:creationId xmlns:p14="http://schemas.microsoft.com/office/powerpoint/2010/main" val="1753408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866817" y="388168"/>
            <a:ext cx="2325183"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Prediction of this module’s marks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412225"/>
            <a:ext cx="236196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950565" y="2229111"/>
            <a:ext cx="3601912" cy="487313"/>
          </a:xfrm>
          <a:prstGeom prst="rect">
            <a:avLst/>
          </a:prstGeom>
        </p:spPr>
        <p:txBody>
          <a:bodyPr wrap="square" lIns="0" tIns="0" rIns="0" bIns="0" anchor="t">
            <a:spAutoFit/>
          </a:bodyPr>
          <a:lstStyle/>
          <a:p>
            <a:pPr>
              <a:lnSpc>
                <a:spcPts val="1900"/>
              </a:lnSpc>
            </a:pPr>
            <a:r>
              <a:rPr lang="en-US" sz="1600" b="1" dirty="0">
                <a:solidFill>
                  <a:schemeClr val="tx1">
                    <a:lumMod val="75000"/>
                    <a:lumOff val="25000"/>
                  </a:schemeClr>
                </a:solidFill>
                <a:cs typeface="Segoe UI" panose="020B0502040204020203" pitchFamily="34" charset="0"/>
              </a:rPr>
              <a:t>The average expected marks of new students is greater than 70.</a:t>
            </a:r>
          </a:p>
        </p:txBody>
      </p:sp>
      <p:sp>
        <p:nvSpPr>
          <p:cNvPr id="45" name="Rectangle 44">
            <a:extLst>
              <a:ext uri="{FF2B5EF4-FFF2-40B4-BE49-F238E27FC236}">
                <a16:creationId xmlns:a16="http://schemas.microsoft.com/office/drawing/2014/main" id="{69F7E025-DDEC-4748-AAE9-9FA2A4BF1E49}"/>
              </a:ext>
            </a:extLst>
          </p:cNvPr>
          <p:cNvSpPr/>
          <p:nvPr/>
        </p:nvSpPr>
        <p:spPr>
          <a:xfrm>
            <a:off x="9029693" y="1269556"/>
            <a:ext cx="3065577" cy="221920"/>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Completed one or two modules</a:t>
            </a:r>
          </a:p>
        </p:txBody>
      </p:sp>
      <p:sp>
        <p:nvSpPr>
          <p:cNvPr id="46" name="Rectangle 45">
            <a:extLst>
              <a:ext uri="{FF2B5EF4-FFF2-40B4-BE49-F238E27FC236}">
                <a16:creationId xmlns:a16="http://schemas.microsoft.com/office/drawing/2014/main" id="{84176128-6116-4C3C-9CC3-394E6E116762}"/>
              </a:ext>
            </a:extLst>
          </p:cNvPr>
          <p:cNvSpPr/>
          <p:nvPr/>
        </p:nvSpPr>
        <p:spPr>
          <a:xfrm>
            <a:off x="8950565" y="4713737"/>
            <a:ext cx="3338141" cy="730969"/>
          </a:xfrm>
          <a:prstGeom prst="rect">
            <a:avLst/>
          </a:prstGeom>
        </p:spPr>
        <p:txBody>
          <a:bodyPr wrap="square" lIns="0" tIns="0" rIns="0" bIns="0" anchor="t">
            <a:spAutoFit/>
          </a:bodyPr>
          <a:lstStyle/>
          <a:p>
            <a:pPr>
              <a:lnSpc>
                <a:spcPts val="1900"/>
              </a:lnSpc>
            </a:pPr>
            <a:r>
              <a:rPr lang="en-US" sz="1600" b="1" dirty="0">
                <a:solidFill>
                  <a:schemeClr val="tx1">
                    <a:lumMod val="75000"/>
                    <a:lumOff val="25000"/>
                  </a:schemeClr>
                </a:solidFill>
                <a:cs typeface="Segoe UI" panose="020B0502040204020203" pitchFamily="34" charset="0"/>
              </a:rPr>
              <a:t>The average of expected marks of students completed more than two modules dropped down to 64.</a:t>
            </a:r>
          </a:p>
        </p:txBody>
      </p:sp>
      <p:sp>
        <p:nvSpPr>
          <p:cNvPr id="48" name="Rectangle 47">
            <a:extLst>
              <a:ext uri="{FF2B5EF4-FFF2-40B4-BE49-F238E27FC236}">
                <a16:creationId xmlns:a16="http://schemas.microsoft.com/office/drawing/2014/main" id="{7DDB637A-4822-4FE9-8AEA-11DEA7859049}"/>
              </a:ext>
            </a:extLst>
          </p:cNvPr>
          <p:cNvSpPr/>
          <p:nvPr/>
        </p:nvSpPr>
        <p:spPr>
          <a:xfrm>
            <a:off x="9029693" y="3968301"/>
            <a:ext cx="2743195" cy="2233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Completed three, four or five.</a:t>
            </a:r>
          </a:p>
        </p:txBody>
      </p:sp>
      <p:pic>
        <p:nvPicPr>
          <p:cNvPr id="10" name="Picture 9" descr="Chart, scatter chart&#10;&#10;Description automatically generated">
            <a:extLst>
              <a:ext uri="{FF2B5EF4-FFF2-40B4-BE49-F238E27FC236}">
                <a16:creationId xmlns:a16="http://schemas.microsoft.com/office/drawing/2014/main" id="{48B91506-B1B7-4845-A229-BF4604BAB8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30" y="824834"/>
            <a:ext cx="8698503" cy="5667076"/>
          </a:xfrm>
          <a:prstGeom prst="rect">
            <a:avLst/>
          </a:prstGeom>
        </p:spPr>
      </p:pic>
      <p:sp>
        <p:nvSpPr>
          <p:cNvPr id="44" name="Rectangle 43">
            <a:extLst>
              <a:ext uri="{FF2B5EF4-FFF2-40B4-BE49-F238E27FC236}">
                <a16:creationId xmlns:a16="http://schemas.microsoft.com/office/drawing/2014/main" id="{71E47AC8-8358-4724-91F8-0D1B21FC5F47}"/>
              </a:ext>
            </a:extLst>
          </p:cNvPr>
          <p:cNvSpPr/>
          <p:nvPr/>
        </p:nvSpPr>
        <p:spPr>
          <a:xfrm>
            <a:off x="9545511" y="1592769"/>
            <a:ext cx="2743195" cy="492443"/>
          </a:xfrm>
          <a:prstGeom prst="rect">
            <a:avLst/>
          </a:prstGeom>
        </p:spPr>
        <p:txBody>
          <a:bodyPr wrap="square" lIns="0" tIns="0" rIns="0" bIns="0" anchor="t">
            <a:spAutoFit/>
          </a:bodyPr>
          <a:lstStyle/>
          <a:p>
            <a:r>
              <a:rPr lang="en-US" sz="3200" dirty="0">
                <a:solidFill>
                  <a:schemeClr val="accent3">
                    <a:lumMod val="75000"/>
                  </a:schemeClr>
                </a:solidFill>
                <a:cs typeface="Segoe UI" panose="020B0502040204020203" pitchFamily="34" charset="0"/>
              </a:rPr>
              <a:t>72 to 73</a:t>
            </a:r>
          </a:p>
        </p:txBody>
      </p:sp>
      <p:sp>
        <p:nvSpPr>
          <p:cNvPr id="47" name="Rectangle 46">
            <a:extLst>
              <a:ext uri="{FF2B5EF4-FFF2-40B4-BE49-F238E27FC236}">
                <a16:creationId xmlns:a16="http://schemas.microsoft.com/office/drawing/2014/main" id="{839BCDE9-6CF8-45EE-BFA1-6E32ED5C240E}"/>
              </a:ext>
            </a:extLst>
          </p:cNvPr>
          <p:cNvSpPr/>
          <p:nvPr/>
        </p:nvSpPr>
        <p:spPr>
          <a:xfrm>
            <a:off x="9545510" y="4191695"/>
            <a:ext cx="2743195" cy="492443"/>
          </a:xfrm>
          <a:prstGeom prst="rect">
            <a:avLst/>
          </a:prstGeom>
        </p:spPr>
        <p:txBody>
          <a:bodyPr wrap="square" lIns="0" tIns="0" rIns="0" bIns="0" anchor="t">
            <a:spAutoFit/>
          </a:bodyPr>
          <a:lstStyle/>
          <a:p>
            <a:r>
              <a:rPr lang="en-US" sz="3200" dirty="0">
                <a:solidFill>
                  <a:schemeClr val="accent4">
                    <a:lumMod val="75000"/>
                  </a:schemeClr>
                </a:solidFill>
                <a:cs typeface="Segoe UI" panose="020B0502040204020203" pitchFamily="34" charset="0"/>
              </a:rPr>
              <a:t>64 to 65</a:t>
            </a:r>
          </a:p>
        </p:txBody>
      </p:sp>
    </p:spTree>
    <p:extLst>
      <p:ext uri="{BB962C8B-B14F-4D97-AF65-F5344CB8AC3E}">
        <p14:creationId xmlns:p14="http://schemas.microsoft.com/office/powerpoint/2010/main" val="4294070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scatter chart&#10;&#10;Description automatically generated">
            <a:extLst>
              <a:ext uri="{FF2B5EF4-FFF2-40B4-BE49-F238E27FC236}">
                <a16:creationId xmlns:a16="http://schemas.microsoft.com/office/drawing/2014/main" id="{F7510421-C785-43CD-B70B-E764CE59E3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428" y="523133"/>
            <a:ext cx="9763272" cy="5380356"/>
          </a:xfrm>
          <a:prstGeom prst="rect">
            <a:avLst/>
          </a:prstGeom>
        </p:spPr>
      </p:pic>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915400" y="388168"/>
            <a:ext cx="327660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388169"/>
            <a:ext cx="3279531"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Prediction slop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sp>
        <p:nvSpPr>
          <p:cNvPr id="45" name="Rectangle 44">
            <a:extLst>
              <a:ext uri="{FF2B5EF4-FFF2-40B4-BE49-F238E27FC236}">
                <a16:creationId xmlns:a16="http://schemas.microsoft.com/office/drawing/2014/main" id="{69F7E025-DDEC-4748-AAE9-9FA2A4BF1E49}"/>
              </a:ext>
            </a:extLst>
          </p:cNvPr>
          <p:cNvSpPr/>
          <p:nvPr/>
        </p:nvSpPr>
        <p:spPr>
          <a:xfrm>
            <a:off x="2426678" y="6014397"/>
            <a:ext cx="6981092" cy="243656"/>
          </a:xfrm>
          <a:prstGeom prst="rect">
            <a:avLst/>
          </a:prstGeom>
        </p:spPr>
        <p:txBody>
          <a:bodyPr wrap="square" lIns="0" tIns="0" rIns="0" bIns="0" anchor="t">
            <a:spAutoFit/>
          </a:bodyPr>
          <a:lstStyle/>
          <a:p>
            <a:pPr>
              <a:lnSpc>
                <a:spcPts val="1900"/>
              </a:lnSpc>
            </a:pPr>
            <a:r>
              <a:rPr lang="en-US" sz="1600" b="1" dirty="0">
                <a:solidFill>
                  <a:schemeClr val="accent3">
                    <a:lumMod val="75000"/>
                  </a:schemeClr>
                </a:solidFill>
                <a:latin typeface="+mj-lt"/>
                <a:cs typeface="Segoe UI" panose="020B0502040204020203" pitchFamily="34" charset="0"/>
              </a:rPr>
              <a:t>Drop of marks by -1.44284 when number of modules increase by one</a:t>
            </a:r>
          </a:p>
        </p:txBody>
      </p:sp>
    </p:spTree>
    <p:extLst>
      <p:ext uri="{BB962C8B-B14F-4D97-AF65-F5344CB8AC3E}">
        <p14:creationId xmlns:p14="http://schemas.microsoft.com/office/powerpoint/2010/main" val="2938207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2 Outcome</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1DE269BB-46DB-471F-B2B8-368849DF9172}"/>
              </a:ext>
              <a:ext uri="{C183D7F6-B498-43B3-948B-1728B52AA6E4}">
                <adec:decorative xmlns:adec="http://schemas.microsoft.com/office/drawing/2017/decorative" val="1"/>
              </a:ext>
            </a:extLst>
          </p:cNvPr>
          <p:cNvSpPr/>
          <p:nvPr/>
        </p:nvSpPr>
        <p:spPr>
          <a:xfrm>
            <a:off x="840850" y="2457345"/>
            <a:ext cx="4489474"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effectLst/>
                <a:latin typeface="Calibri" panose="020F0502020204030204" pitchFamily="34" charset="0"/>
                <a:ea typeface="Calibri" panose="020F0502020204030204" pitchFamily="34" charset="0"/>
              </a:rPr>
              <a:t>How much new students expect to get?</a:t>
            </a:r>
          </a:p>
        </p:txBody>
      </p:sp>
      <p:sp>
        <p:nvSpPr>
          <p:cNvPr id="16" name="Rectangle: Rounded Corners 15">
            <a:extLst>
              <a:ext uri="{FF2B5EF4-FFF2-40B4-BE49-F238E27FC236}">
                <a16:creationId xmlns:a16="http://schemas.microsoft.com/office/drawing/2014/main" id="{7C92BD46-EF3F-4154-BFC7-4291168E1E28}"/>
              </a:ext>
              <a:ext uri="{C183D7F6-B498-43B3-948B-1728B52AA6E4}">
                <adec:decorative xmlns:adec="http://schemas.microsoft.com/office/drawing/2017/decorative" val="1"/>
              </a:ext>
            </a:extLst>
          </p:cNvPr>
          <p:cNvSpPr/>
          <p:nvPr/>
        </p:nvSpPr>
        <p:spPr>
          <a:xfrm>
            <a:off x="840851" y="3697336"/>
            <a:ext cx="4489474"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latin typeface="Calibri" panose="020F0502020204030204" pitchFamily="34" charset="0"/>
              </a:rPr>
              <a:t> Is their any changes in the expectations?</a:t>
            </a:r>
          </a:p>
        </p:txBody>
      </p:sp>
      <p:sp>
        <p:nvSpPr>
          <p:cNvPr id="17" name="Rectangle: Rounded Corners 16">
            <a:extLst>
              <a:ext uri="{FF2B5EF4-FFF2-40B4-BE49-F238E27FC236}">
                <a16:creationId xmlns:a16="http://schemas.microsoft.com/office/drawing/2014/main" id="{E928D294-A581-480D-91FB-659322BD7FE9}"/>
              </a:ext>
              <a:ext uri="{C183D7F6-B498-43B3-948B-1728B52AA6E4}">
                <adec:decorative xmlns:adec="http://schemas.microsoft.com/office/drawing/2017/decorative" val="1"/>
              </a:ext>
            </a:extLst>
          </p:cNvPr>
          <p:cNvSpPr/>
          <p:nvPr/>
        </p:nvSpPr>
        <p:spPr>
          <a:xfrm>
            <a:off x="840852" y="4937327"/>
            <a:ext cx="4489473" cy="740997"/>
          </a:xfrm>
          <a:prstGeom prst="roundRect">
            <a:avLst>
              <a:gd name="adj" fmla="val 50000"/>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a:solidFill>
                  <a:schemeClr val="bg1"/>
                </a:solidFill>
                <a:latin typeface="Calibri" panose="020F0502020204030204" pitchFamily="34" charset="0"/>
              </a:rPr>
              <a:t>   After how many modules their expectations changed?</a:t>
            </a:r>
          </a:p>
        </p:txBody>
      </p:sp>
      <p:sp>
        <p:nvSpPr>
          <p:cNvPr id="18" name="Rectangle: Rounded Corners 17">
            <a:extLst>
              <a:ext uri="{FF2B5EF4-FFF2-40B4-BE49-F238E27FC236}">
                <a16:creationId xmlns:a16="http://schemas.microsoft.com/office/drawing/2014/main" id="{C2324897-588D-419E-A8A9-DA8114A91A70}"/>
              </a:ext>
              <a:ext uri="{C183D7F6-B498-43B3-948B-1728B52AA6E4}">
                <adec:decorative xmlns:adec="http://schemas.microsoft.com/office/drawing/2017/decorative" val="1"/>
              </a:ext>
            </a:extLst>
          </p:cNvPr>
          <p:cNvSpPr/>
          <p:nvPr/>
        </p:nvSpPr>
        <p:spPr>
          <a:xfrm>
            <a:off x="6412522" y="2398592"/>
            <a:ext cx="4489473"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effectLst/>
                <a:latin typeface="Calibri" panose="020F0502020204030204" pitchFamily="34" charset="0"/>
                <a:ea typeface="Calibri" panose="020F0502020204030204" pitchFamily="34" charset="0"/>
              </a:rPr>
              <a:t>A</a:t>
            </a:r>
            <a:r>
              <a:rPr lang="en-US" sz="1600" b="1" dirty="0">
                <a:solidFill>
                  <a:schemeClr val="bg1"/>
                </a:solidFill>
                <a:latin typeface="Calibri" panose="020F0502020204030204" pitchFamily="34" charset="0"/>
                <a:ea typeface="Calibri" panose="020F0502020204030204" pitchFamily="34" charset="0"/>
              </a:rPr>
              <a:t>bove 70%</a:t>
            </a:r>
            <a:endParaRPr lang="en-US" sz="1600" b="1" dirty="0">
              <a:solidFill>
                <a:schemeClr val="bg1"/>
              </a:solidFill>
              <a:effectLst/>
              <a:latin typeface="Calibri" panose="020F0502020204030204" pitchFamily="34" charset="0"/>
              <a:ea typeface="Calibri" panose="020F0502020204030204" pitchFamily="34" charset="0"/>
            </a:endParaRPr>
          </a:p>
        </p:txBody>
      </p:sp>
      <p:sp>
        <p:nvSpPr>
          <p:cNvPr id="19" name="Rectangle: Rounded Corners 18">
            <a:extLst>
              <a:ext uri="{FF2B5EF4-FFF2-40B4-BE49-F238E27FC236}">
                <a16:creationId xmlns:a16="http://schemas.microsoft.com/office/drawing/2014/main" id="{B127B5A0-F1B8-4177-8402-B1F06A7CAC41}"/>
              </a:ext>
              <a:ext uri="{C183D7F6-B498-43B3-948B-1728B52AA6E4}">
                <adec:decorative xmlns:adec="http://schemas.microsoft.com/office/drawing/2017/decorative" val="1"/>
              </a:ext>
            </a:extLst>
          </p:cNvPr>
          <p:cNvSpPr/>
          <p:nvPr/>
        </p:nvSpPr>
        <p:spPr>
          <a:xfrm>
            <a:off x="6412522" y="3645370"/>
            <a:ext cx="4489472"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latin typeface="Calibri" panose="020F0502020204030204" pitchFamily="34" charset="0"/>
              </a:rPr>
              <a:t>Yes, students' expectations dropped down</a:t>
            </a:r>
          </a:p>
        </p:txBody>
      </p:sp>
      <p:sp>
        <p:nvSpPr>
          <p:cNvPr id="20" name="Rectangle: Rounded Corners 19">
            <a:extLst>
              <a:ext uri="{FF2B5EF4-FFF2-40B4-BE49-F238E27FC236}">
                <a16:creationId xmlns:a16="http://schemas.microsoft.com/office/drawing/2014/main" id="{DD239191-BEB1-45DA-A1A1-B91BFC167A92}"/>
              </a:ext>
              <a:ext uri="{C183D7F6-B498-43B3-948B-1728B52AA6E4}">
                <adec:decorative xmlns:adec="http://schemas.microsoft.com/office/drawing/2017/decorative" val="1"/>
              </a:ext>
            </a:extLst>
          </p:cNvPr>
          <p:cNvSpPr/>
          <p:nvPr/>
        </p:nvSpPr>
        <p:spPr>
          <a:xfrm>
            <a:off x="6412522" y="4937326"/>
            <a:ext cx="4489473" cy="740997"/>
          </a:xfrm>
          <a:prstGeom prst="roundRect">
            <a:avLst>
              <a:gd name="adj" fmla="val 50000"/>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a:solidFill>
                  <a:schemeClr val="bg1"/>
                </a:solidFill>
                <a:latin typeface="Calibri" panose="020F0502020204030204" pitchFamily="34" charset="0"/>
              </a:rPr>
              <a:t>After the second module </a:t>
            </a:r>
          </a:p>
        </p:txBody>
      </p:sp>
      <p:sp>
        <p:nvSpPr>
          <p:cNvPr id="3" name="TextBox 2">
            <a:extLst>
              <a:ext uri="{FF2B5EF4-FFF2-40B4-BE49-F238E27FC236}">
                <a16:creationId xmlns:a16="http://schemas.microsoft.com/office/drawing/2014/main" id="{DD5B1F29-68D1-438A-AEAC-39F96ED72375}"/>
              </a:ext>
            </a:extLst>
          </p:cNvPr>
          <p:cNvSpPr txBox="1"/>
          <p:nvPr/>
        </p:nvSpPr>
        <p:spPr>
          <a:xfrm>
            <a:off x="1951892" y="1536765"/>
            <a:ext cx="2549769" cy="369332"/>
          </a:xfrm>
          <a:prstGeom prst="rect">
            <a:avLst/>
          </a:prstGeom>
          <a:noFill/>
        </p:spPr>
        <p:txBody>
          <a:bodyPr wrap="square" rtlCol="0">
            <a:spAutoFit/>
          </a:bodyPr>
          <a:lstStyle/>
          <a:p>
            <a:r>
              <a:rPr lang="en-US" b="1" dirty="0">
                <a:latin typeface="Aharoni" panose="02010803020104030203" pitchFamily="2" charset="-79"/>
                <a:cs typeface="Aharoni" panose="02010803020104030203" pitchFamily="2" charset="-79"/>
              </a:rPr>
              <a:t>Business problem</a:t>
            </a:r>
          </a:p>
        </p:txBody>
      </p:sp>
      <p:sp>
        <p:nvSpPr>
          <p:cNvPr id="21" name="TextBox 20">
            <a:extLst>
              <a:ext uri="{FF2B5EF4-FFF2-40B4-BE49-F238E27FC236}">
                <a16:creationId xmlns:a16="http://schemas.microsoft.com/office/drawing/2014/main" id="{47446BD2-4496-4BB4-939B-681A9B2E311D}"/>
              </a:ext>
            </a:extLst>
          </p:cNvPr>
          <p:cNvSpPr txBox="1"/>
          <p:nvPr/>
        </p:nvSpPr>
        <p:spPr>
          <a:xfrm>
            <a:off x="7564315" y="1484272"/>
            <a:ext cx="2549769" cy="369332"/>
          </a:xfrm>
          <a:prstGeom prst="rect">
            <a:avLst/>
          </a:prstGeom>
          <a:noFill/>
        </p:spPr>
        <p:txBody>
          <a:bodyPr wrap="square" rtlCol="0">
            <a:spAutoFit/>
          </a:bodyPr>
          <a:lstStyle/>
          <a:p>
            <a:r>
              <a:rPr lang="en-US" b="1" dirty="0">
                <a:latin typeface="Aharoni" panose="02010803020104030203" pitchFamily="2" charset="-79"/>
                <a:cs typeface="Aharoni" panose="02010803020104030203" pitchFamily="2" charset="-79"/>
              </a:rPr>
              <a:t>Outcome</a:t>
            </a:r>
          </a:p>
        </p:txBody>
      </p:sp>
    </p:spTree>
    <p:extLst>
      <p:ext uri="{BB962C8B-B14F-4D97-AF65-F5344CB8AC3E}">
        <p14:creationId xmlns:p14="http://schemas.microsoft.com/office/powerpoint/2010/main" val="201755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7A18EC5-75DE-4B6C-98AF-41A7FEB2DB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8466" y="346804"/>
            <a:ext cx="8818677" cy="4560029"/>
          </a:xfrm>
          <a:prstGeom prst="rect">
            <a:avLst/>
          </a:prstGeom>
        </p:spPr>
      </p:pic>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338262"/>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364642"/>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52902" y="5020647"/>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9100" y="5020647"/>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38205" y="5661683"/>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40-49 age has the highest percentage of our students currently enrolled in data analytics course</a:t>
            </a:r>
          </a:p>
        </p:txBody>
      </p:sp>
      <p:sp>
        <p:nvSpPr>
          <p:cNvPr id="44" name="Rectangle 43">
            <a:extLst>
              <a:ext uri="{FF2B5EF4-FFF2-40B4-BE49-F238E27FC236}">
                <a16:creationId xmlns:a16="http://schemas.microsoft.com/office/drawing/2014/main" id="{71E47AC8-8358-4724-91F8-0D1B21FC5F47}"/>
              </a:ext>
            </a:extLst>
          </p:cNvPr>
          <p:cNvSpPr/>
          <p:nvPr/>
        </p:nvSpPr>
        <p:spPr>
          <a:xfrm>
            <a:off x="838205" y="5140942"/>
            <a:ext cx="2743195" cy="492443"/>
          </a:xfrm>
          <a:prstGeom prst="rect">
            <a:avLst/>
          </a:prstGeom>
        </p:spPr>
        <p:txBody>
          <a:bodyPr wrap="square" lIns="0" tIns="0" rIns="0" bIns="0" anchor="t">
            <a:spAutoFit/>
          </a:bodyPr>
          <a:lstStyle/>
          <a:p>
            <a:r>
              <a:rPr lang="en-US" sz="3200" dirty="0">
                <a:solidFill>
                  <a:schemeClr val="accent1"/>
                </a:solidFill>
                <a:cs typeface="Segoe UI" panose="020B0502040204020203" pitchFamily="34" charset="0"/>
              </a:rPr>
              <a:t>38.53%</a:t>
            </a:r>
          </a:p>
        </p:txBody>
      </p:sp>
      <p:sp>
        <p:nvSpPr>
          <p:cNvPr id="45" name="Rectangle 44">
            <a:extLst>
              <a:ext uri="{FF2B5EF4-FFF2-40B4-BE49-F238E27FC236}">
                <a16:creationId xmlns:a16="http://schemas.microsoft.com/office/drawing/2014/main" id="{69F7E025-DDEC-4748-AAE9-9FA2A4BF1E49}"/>
              </a:ext>
            </a:extLst>
          </p:cNvPr>
          <p:cNvSpPr/>
          <p:nvPr/>
        </p:nvSpPr>
        <p:spPr>
          <a:xfrm>
            <a:off x="838205" y="4889250"/>
            <a:ext cx="2743195" cy="223394"/>
          </a:xfrm>
          <a:prstGeom prst="rect">
            <a:avLst/>
          </a:prstGeom>
        </p:spPr>
        <p:txBody>
          <a:bodyPr wrap="square" lIns="0" tIns="0" rIns="0" bIns="0" anchor="t">
            <a:spAutoFit/>
          </a:bodyPr>
          <a:lstStyle/>
          <a:p>
            <a:pPr>
              <a:lnSpc>
                <a:spcPts val="1900"/>
              </a:lnSpc>
            </a:pPr>
            <a:r>
              <a:rPr lang="en-US" sz="1400" b="1" dirty="0">
                <a:solidFill>
                  <a:schemeClr val="accent1"/>
                </a:solidFill>
                <a:latin typeface="+mj-lt"/>
                <a:cs typeface="Segoe UI" panose="020B0502040204020203" pitchFamily="34" charset="0"/>
              </a:rPr>
              <a:t>From 40 to 49</a:t>
            </a:r>
          </a:p>
        </p:txBody>
      </p:sp>
      <p:sp>
        <p:nvSpPr>
          <p:cNvPr id="46" name="Rectangle 45">
            <a:extLst>
              <a:ext uri="{FF2B5EF4-FFF2-40B4-BE49-F238E27FC236}">
                <a16:creationId xmlns:a16="http://schemas.microsoft.com/office/drawing/2014/main" id="{84176128-6116-4C3C-9CC3-394E6E116762}"/>
              </a:ext>
            </a:extLst>
          </p:cNvPr>
          <p:cNvSpPr/>
          <p:nvPr/>
        </p:nvSpPr>
        <p:spPr>
          <a:xfrm>
            <a:off x="4724403" y="5661683"/>
            <a:ext cx="2743195" cy="467051"/>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30-39 comes the second with almost 30% of total  </a:t>
            </a:r>
          </a:p>
        </p:txBody>
      </p:sp>
      <p:sp>
        <p:nvSpPr>
          <p:cNvPr id="47" name="Rectangle 46">
            <a:extLst>
              <a:ext uri="{FF2B5EF4-FFF2-40B4-BE49-F238E27FC236}">
                <a16:creationId xmlns:a16="http://schemas.microsoft.com/office/drawing/2014/main" id="{839BCDE9-6CF8-45EE-BFA1-6E32ED5C240E}"/>
              </a:ext>
            </a:extLst>
          </p:cNvPr>
          <p:cNvSpPr/>
          <p:nvPr/>
        </p:nvSpPr>
        <p:spPr>
          <a:xfrm>
            <a:off x="4724403" y="5140942"/>
            <a:ext cx="2743195" cy="492443"/>
          </a:xfrm>
          <a:prstGeom prst="rect">
            <a:avLst/>
          </a:prstGeom>
        </p:spPr>
        <p:txBody>
          <a:bodyPr wrap="square" lIns="0" tIns="0" rIns="0" bIns="0" anchor="t">
            <a:spAutoFit/>
          </a:bodyPr>
          <a:lstStyle/>
          <a:p>
            <a:r>
              <a:rPr lang="en-US" sz="3200" dirty="0">
                <a:solidFill>
                  <a:schemeClr val="accent4">
                    <a:lumMod val="75000"/>
                  </a:schemeClr>
                </a:solidFill>
                <a:cs typeface="Segoe UI" panose="020B0502040204020203" pitchFamily="34" charset="0"/>
              </a:rPr>
              <a:t>29.36%</a:t>
            </a:r>
          </a:p>
        </p:txBody>
      </p:sp>
      <p:sp>
        <p:nvSpPr>
          <p:cNvPr id="48" name="Rectangle 47">
            <a:extLst>
              <a:ext uri="{FF2B5EF4-FFF2-40B4-BE49-F238E27FC236}">
                <a16:creationId xmlns:a16="http://schemas.microsoft.com/office/drawing/2014/main" id="{7DDB637A-4822-4FE9-8AEA-11DEA7859049}"/>
              </a:ext>
            </a:extLst>
          </p:cNvPr>
          <p:cNvSpPr/>
          <p:nvPr/>
        </p:nvSpPr>
        <p:spPr>
          <a:xfrm>
            <a:off x="4724402" y="4929821"/>
            <a:ext cx="2743195" cy="2233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From 30 to 39</a:t>
            </a:r>
          </a:p>
        </p:txBody>
      </p:sp>
      <p:sp>
        <p:nvSpPr>
          <p:cNvPr id="49" name="Rectangle 48">
            <a:extLst>
              <a:ext uri="{FF2B5EF4-FFF2-40B4-BE49-F238E27FC236}">
                <a16:creationId xmlns:a16="http://schemas.microsoft.com/office/drawing/2014/main" id="{7FA68D61-8BDC-4C14-9F0D-CF0C946CD30A}"/>
              </a:ext>
            </a:extLst>
          </p:cNvPr>
          <p:cNvSpPr/>
          <p:nvPr/>
        </p:nvSpPr>
        <p:spPr>
          <a:xfrm>
            <a:off x="8610600" y="5661683"/>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50-59 comes as third but with high percentage of almost the quarter of the total.</a:t>
            </a:r>
          </a:p>
        </p:txBody>
      </p:sp>
      <p:sp>
        <p:nvSpPr>
          <p:cNvPr id="50" name="Rectangle 49">
            <a:extLst>
              <a:ext uri="{FF2B5EF4-FFF2-40B4-BE49-F238E27FC236}">
                <a16:creationId xmlns:a16="http://schemas.microsoft.com/office/drawing/2014/main" id="{B164A1DA-19AA-4A0C-9ED2-92A9346B807A}"/>
              </a:ext>
            </a:extLst>
          </p:cNvPr>
          <p:cNvSpPr/>
          <p:nvPr/>
        </p:nvSpPr>
        <p:spPr>
          <a:xfrm>
            <a:off x="8610600" y="5140942"/>
            <a:ext cx="2743195" cy="492443"/>
          </a:xfrm>
          <a:prstGeom prst="rect">
            <a:avLst/>
          </a:prstGeom>
        </p:spPr>
        <p:txBody>
          <a:bodyPr wrap="square" lIns="0" tIns="0" rIns="0" bIns="0" anchor="t">
            <a:spAutoFit/>
          </a:bodyPr>
          <a:lstStyle/>
          <a:p>
            <a:r>
              <a:rPr lang="en-US" sz="3200" dirty="0">
                <a:solidFill>
                  <a:srgbClr val="76B7B1"/>
                </a:solidFill>
                <a:cs typeface="Segoe UI" panose="020B0502040204020203" pitchFamily="34" charset="0"/>
              </a:rPr>
              <a:t>22.94%</a:t>
            </a:r>
          </a:p>
        </p:txBody>
      </p:sp>
      <p:sp>
        <p:nvSpPr>
          <p:cNvPr id="51" name="Rectangle 50">
            <a:extLst>
              <a:ext uri="{FF2B5EF4-FFF2-40B4-BE49-F238E27FC236}">
                <a16:creationId xmlns:a16="http://schemas.microsoft.com/office/drawing/2014/main" id="{FA4B18CA-09B5-4584-8D25-60B58EF68413}"/>
              </a:ext>
            </a:extLst>
          </p:cNvPr>
          <p:cNvSpPr/>
          <p:nvPr/>
        </p:nvSpPr>
        <p:spPr>
          <a:xfrm>
            <a:off x="8610599" y="4882749"/>
            <a:ext cx="2743195" cy="223394"/>
          </a:xfrm>
          <a:prstGeom prst="rect">
            <a:avLst/>
          </a:prstGeom>
        </p:spPr>
        <p:txBody>
          <a:bodyPr wrap="square" lIns="0" tIns="0" rIns="0" bIns="0" anchor="t">
            <a:spAutoFit/>
          </a:bodyPr>
          <a:lstStyle/>
          <a:p>
            <a:pPr>
              <a:lnSpc>
                <a:spcPts val="1900"/>
              </a:lnSpc>
            </a:pPr>
            <a:r>
              <a:rPr lang="en-US" sz="1400" b="1" dirty="0">
                <a:solidFill>
                  <a:srgbClr val="76B7B1"/>
                </a:solidFill>
                <a:latin typeface="+mj-lt"/>
                <a:cs typeface="Segoe UI" panose="020B0502040204020203" pitchFamily="34" charset="0"/>
              </a:rPr>
              <a:t>From 50-59</a:t>
            </a:r>
          </a:p>
        </p:txBody>
      </p:sp>
      <p:sp>
        <p:nvSpPr>
          <p:cNvPr id="22" name="Rectangle 21">
            <a:extLst>
              <a:ext uri="{FF2B5EF4-FFF2-40B4-BE49-F238E27FC236}">
                <a16:creationId xmlns:a16="http://schemas.microsoft.com/office/drawing/2014/main" id="{52E2B95D-0E11-4474-9E64-E0A76BA4F299}"/>
              </a:ext>
            </a:extLst>
          </p:cNvPr>
          <p:cNvSpPr/>
          <p:nvPr/>
        </p:nvSpPr>
        <p:spPr>
          <a:xfrm>
            <a:off x="8312948" y="3080700"/>
            <a:ext cx="791305" cy="227691"/>
          </a:xfrm>
          <a:prstGeom prst="rect">
            <a:avLst/>
          </a:prstGeom>
        </p:spPr>
        <p:txBody>
          <a:bodyPr wrap="square" lIns="0" tIns="0" rIns="0" bIns="0" anchor="t">
            <a:spAutoFit/>
          </a:bodyPr>
          <a:lstStyle/>
          <a:p>
            <a:pPr>
              <a:lnSpc>
                <a:spcPts val="1900"/>
              </a:lnSpc>
            </a:pPr>
            <a:r>
              <a:rPr lang="en-US" sz="1400" dirty="0">
                <a:solidFill>
                  <a:schemeClr val="bg1"/>
                </a:solidFill>
                <a:latin typeface="Abadi Extra Light" panose="020B0204020104020204" pitchFamily="34" charset="0"/>
                <a:cs typeface="Segoe UI" panose="020B0502040204020203" pitchFamily="34" charset="0"/>
              </a:rPr>
              <a:t>38.53%</a:t>
            </a:r>
          </a:p>
        </p:txBody>
      </p:sp>
      <p:sp>
        <p:nvSpPr>
          <p:cNvPr id="25" name="Rectangle 24">
            <a:extLst>
              <a:ext uri="{FF2B5EF4-FFF2-40B4-BE49-F238E27FC236}">
                <a16:creationId xmlns:a16="http://schemas.microsoft.com/office/drawing/2014/main" id="{53F64CFE-16A2-4D27-97E8-DD35076BB33E}"/>
              </a:ext>
            </a:extLst>
          </p:cNvPr>
          <p:cNvSpPr/>
          <p:nvPr/>
        </p:nvSpPr>
        <p:spPr>
          <a:xfrm>
            <a:off x="9459055" y="1641203"/>
            <a:ext cx="791305" cy="227691"/>
          </a:xfrm>
          <a:prstGeom prst="rect">
            <a:avLst/>
          </a:prstGeom>
        </p:spPr>
        <p:txBody>
          <a:bodyPr wrap="square" lIns="0" tIns="0" rIns="0" bIns="0" anchor="t">
            <a:spAutoFit/>
          </a:bodyPr>
          <a:lstStyle/>
          <a:p>
            <a:pPr>
              <a:lnSpc>
                <a:spcPts val="1900"/>
              </a:lnSpc>
            </a:pPr>
            <a:r>
              <a:rPr lang="en-US" sz="1200" dirty="0">
                <a:solidFill>
                  <a:schemeClr val="tx1">
                    <a:lumMod val="75000"/>
                    <a:lumOff val="25000"/>
                  </a:schemeClr>
                </a:solidFill>
                <a:latin typeface="Abadi Extra Light" panose="020B0204020104020204" pitchFamily="34" charset="0"/>
                <a:cs typeface="Segoe UI" panose="020B0502040204020203" pitchFamily="34" charset="0"/>
              </a:rPr>
              <a:t>29.36</a:t>
            </a:r>
            <a:r>
              <a:rPr lang="en-US" sz="1400" b="1" dirty="0">
                <a:solidFill>
                  <a:schemeClr val="tx1">
                    <a:lumMod val="75000"/>
                    <a:lumOff val="25000"/>
                  </a:schemeClr>
                </a:solidFill>
                <a:latin typeface="Abadi Extra Light" panose="020B0204020104020204" pitchFamily="34" charset="0"/>
                <a:cs typeface="Segoe UI" panose="020B0502040204020203" pitchFamily="34" charset="0"/>
              </a:rPr>
              <a:t>%</a:t>
            </a:r>
          </a:p>
        </p:txBody>
      </p:sp>
      <p:sp>
        <p:nvSpPr>
          <p:cNvPr id="26" name="Rectangle 25">
            <a:extLst>
              <a:ext uri="{FF2B5EF4-FFF2-40B4-BE49-F238E27FC236}">
                <a16:creationId xmlns:a16="http://schemas.microsoft.com/office/drawing/2014/main" id="{D2FB8DB8-2D88-4F46-855C-55EE762DFACE}"/>
              </a:ext>
            </a:extLst>
          </p:cNvPr>
          <p:cNvSpPr/>
          <p:nvPr/>
        </p:nvSpPr>
        <p:spPr>
          <a:xfrm>
            <a:off x="8257259" y="1606577"/>
            <a:ext cx="791305" cy="218073"/>
          </a:xfrm>
          <a:prstGeom prst="rect">
            <a:avLst/>
          </a:prstGeom>
        </p:spPr>
        <p:txBody>
          <a:bodyPr wrap="square" lIns="0" tIns="0" rIns="0" bIns="0" anchor="t">
            <a:spAutoFit/>
          </a:bodyPr>
          <a:lstStyle/>
          <a:p>
            <a:pPr>
              <a:lnSpc>
                <a:spcPts val="1900"/>
              </a:lnSpc>
            </a:pPr>
            <a:r>
              <a:rPr lang="en-US" sz="1100" dirty="0">
                <a:solidFill>
                  <a:schemeClr val="bg1">
                    <a:lumMod val="95000"/>
                  </a:schemeClr>
                </a:solidFill>
                <a:latin typeface="Abadi Extra Light" panose="020B0204020104020204" pitchFamily="34" charset="0"/>
                <a:cs typeface="Segoe UI" panose="020B0502040204020203" pitchFamily="34" charset="0"/>
              </a:rPr>
              <a:t>8.26%</a:t>
            </a:r>
          </a:p>
        </p:txBody>
      </p:sp>
      <p:sp>
        <p:nvSpPr>
          <p:cNvPr id="28" name="Rectangle 27">
            <a:extLst>
              <a:ext uri="{FF2B5EF4-FFF2-40B4-BE49-F238E27FC236}">
                <a16:creationId xmlns:a16="http://schemas.microsoft.com/office/drawing/2014/main" id="{0F842F0F-501F-4DD4-9989-1A37E11E8873}"/>
              </a:ext>
            </a:extLst>
          </p:cNvPr>
          <p:cNvSpPr/>
          <p:nvPr/>
        </p:nvSpPr>
        <p:spPr>
          <a:xfrm>
            <a:off x="7760493" y="867828"/>
            <a:ext cx="531934" cy="227691"/>
          </a:xfrm>
          <a:prstGeom prst="rect">
            <a:avLst/>
          </a:prstGeom>
        </p:spPr>
        <p:txBody>
          <a:bodyPr wrap="square" lIns="0" tIns="0" rIns="0" bIns="0" anchor="t">
            <a:spAutoFit/>
          </a:bodyPr>
          <a:lstStyle/>
          <a:p>
            <a:pPr>
              <a:lnSpc>
                <a:spcPts val="1900"/>
              </a:lnSpc>
            </a:pPr>
            <a:r>
              <a:rPr lang="en-US" sz="1200" dirty="0">
                <a:solidFill>
                  <a:schemeClr val="tx1">
                    <a:lumMod val="75000"/>
                    <a:lumOff val="25000"/>
                  </a:schemeClr>
                </a:solidFill>
                <a:latin typeface="Abadi Extra Light" panose="020B0204020104020204" pitchFamily="34" charset="0"/>
                <a:cs typeface="Segoe UI" panose="020B0502040204020203" pitchFamily="34" charset="0"/>
              </a:rPr>
              <a:t>0.92</a:t>
            </a:r>
            <a:r>
              <a:rPr lang="en-US" sz="1400" dirty="0">
                <a:solidFill>
                  <a:schemeClr val="tx1">
                    <a:lumMod val="75000"/>
                    <a:lumOff val="25000"/>
                  </a:schemeClr>
                </a:solidFill>
                <a:latin typeface="Abadi Extra Light" panose="020B0204020104020204" pitchFamily="34" charset="0"/>
                <a:cs typeface="Segoe UI" panose="020B0502040204020203" pitchFamily="34" charset="0"/>
              </a:rPr>
              <a:t>%</a:t>
            </a:r>
          </a:p>
        </p:txBody>
      </p:sp>
      <p:sp>
        <p:nvSpPr>
          <p:cNvPr id="27" name="Rectangle 26">
            <a:extLst>
              <a:ext uri="{FF2B5EF4-FFF2-40B4-BE49-F238E27FC236}">
                <a16:creationId xmlns:a16="http://schemas.microsoft.com/office/drawing/2014/main" id="{81B05BF8-7B06-48A3-83C4-77088915AE69}"/>
              </a:ext>
            </a:extLst>
          </p:cNvPr>
          <p:cNvSpPr/>
          <p:nvPr/>
        </p:nvSpPr>
        <p:spPr>
          <a:xfrm>
            <a:off x="7045568" y="1940325"/>
            <a:ext cx="791305" cy="227691"/>
          </a:xfrm>
          <a:prstGeom prst="rect">
            <a:avLst/>
          </a:prstGeom>
        </p:spPr>
        <p:txBody>
          <a:bodyPr wrap="square" lIns="0" tIns="0" rIns="0" bIns="0" anchor="t">
            <a:spAutoFit/>
          </a:bodyPr>
          <a:lstStyle/>
          <a:p>
            <a:pPr>
              <a:lnSpc>
                <a:spcPts val="1900"/>
              </a:lnSpc>
            </a:pPr>
            <a:r>
              <a:rPr lang="en-US" sz="1200" dirty="0">
                <a:latin typeface="Abadi Extra Light" panose="020B0204020104020204" pitchFamily="34" charset="0"/>
                <a:cs typeface="Segoe UI" panose="020B0502040204020203" pitchFamily="34" charset="0"/>
              </a:rPr>
              <a:t>22.94</a:t>
            </a:r>
            <a:r>
              <a:rPr lang="en-US" sz="1400" b="1" dirty="0">
                <a:solidFill>
                  <a:schemeClr val="tx1">
                    <a:lumMod val="75000"/>
                    <a:lumOff val="25000"/>
                  </a:schemeClr>
                </a:solidFill>
                <a:latin typeface="Abadi Extra Light" panose="020B0204020104020204" pitchFamily="34" charset="0"/>
                <a:cs typeface="Segoe UI" panose="020B0502040204020203" pitchFamily="34" charset="0"/>
              </a:rPr>
              <a:t>%</a:t>
            </a:r>
          </a:p>
        </p:txBody>
      </p: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Age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spTree>
    <p:extLst>
      <p:ext uri="{BB962C8B-B14F-4D97-AF65-F5344CB8AC3E}">
        <p14:creationId xmlns:p14="http://schemas.microsoft.com/office/powerpoint/2010/main" val="1212140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flipV="1">
            <a:off x="9513277" y="558067"/>
            <a:ext cx="2678723" cy="1"/>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55331"/>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Age/ excited about working with data</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76957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1110207" y="6038900"/>
            <a:ext cx="4959416" cy="467051"/>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Exploring how student excited about working with data based on their age?</a:t>
            </a:r>
          </a:p>
        </p:txBody>
      </p:sp>
      <p:sp>
        <p:nvSpPr>
          <p:cNvPr id="20" name="Rectangle 19">
            <a:extLst>
              <a:ext uri="{FF2B5EF4-FFF2-40B4-BE49-F238E27FC236}">
                <a16:creationId xmlns:a16="http://schemas.microsoft.com/office/drawing/2014/main" id="{7F7F1220-2E22-405C-9A9D-8ADE758BD9EF}"/>
              </a:ext>
            </a:extLst>
          </p:cNvPr>
          <p:cNvSpPr/>
          <p:nvPr/>
        </p:nvSpPr>
        <p:spPr>
          <a:xfrm>
            <a:off x="7429505" y="5667273"/>
            <a:ext cx="3733793"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Agree - completely agree (Positive)</a:t>
            </a:r>
          </a:p>
          <a:p>
            <a:pPr>
              <a:lnSpc>
                <a:spcPts val="1900"/>
              </a:lnSpc>
            </a:pPr>
            <a:endParaRPr lang="en-US" sz="1400" dirty="0">
              <a:solidFill>
                <a:schemeClr val="tx1">
                  <a:lumMod val="75000"/>
                  <a:lumOff val="25000"/>
                </a:schemeClr>
              </a:solidFill>
              <a:cs typeface="Segoe UI" panose="020B0502040204020203" pitchFamily="34" charset="0"/>
            </a:endParaRPr>
          </a:p>
          <a:p>
            <a:pPr>
              <a:lnSpc>
                <a:spcPts val="1900"/>
              </a:lnSpc>
            </a:pPr>
            <a:r>
              <a:rPr lang="en-US" sz="1400" dirty="0">
                <a:solidFill>
                  <a:schemeClr val="tx1">
                    <a:lumMod val="75000"/>
                    <a:lumOff val="25000"/>
                  </a:schemeClr>
                </a:solidFill>
                <a:cs typeface="Segoe UI" panose="020B0502040204020203" pitchFamily="34" charset="0"/>
              </a:rPr>
              <a:t>Disagree – completely disagree – Meh (Negative)</a:t>
            </a:r>
          </a:p>
        </p:txBody>
      </p:sp>
      <p:sp>
        <p:nvSpPr>
          <p:cNvPr id="21" name="Freeform 931" descr="Icon of line chart.">
            <a:extLst>
              <a:ext uri="{FF2B5EF4-FFF2-40B4-BE49-F238E27FC236}">
                <a16:creationId xmlns:a16="http://schemas.microsoft.com/office/drawing/2014/main" id="{3174552F-CF47-49EF-BA08-34AAD01EAB4D}"/>
              </a:ext>
            </a:extLst>
          </p:cNvPr>
          <p:cNvSpPr>
            <a:spLocks noEditPoints="1"/>
          </p:cNvSpPr>
          <p:nvPr/>
        </p:nvSpPr>
        <p:spPr bwMode="auto">
          <a:xfrm>
            <a:off x="6877897" y="5896025"/>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22" name="Group 21" descr="This image is an icon of four sheets of paper. ">
            <a:extLst>
              <a:ext uri="{FF2B5EF4-FFF2-40B4-BE49-F238E27FC236}">
                <a16:creationId xmlns:a16="http://schemas.microsoft.com/office/drawing/2014/main" id="{9446D437-1CF5-4BF7-8457-B3A1C9307A72}"/>
              </a:ext>
            </a:extLst>
          </p:cNvPr>
          <p:cNvGrpSpPr/>
          <p:nvPr/>
        </p:nvGrpSpPr>
        <p:grpSpPr>
          <a:xfrm>
            <a:off x="456771" y="6049352"/>
            <a:ext cx="239712" cy="285750"/>
            <a:chOff x="5494338" y="1370013"/>
            <a:chExt cx="239712" cy="285750"/>
          </a:xfrm>
          <a:solidFill>
            <a:schemeClr val="accent4">
              <a:lumMod val="75000"/>
            </a:schemeClr>
          </a:solidFill>
        </p:grpSpPr>
        <p:sp>
          <p:nvSpPr>
            <p:cNvPr id="23" name="Freeform 961">
              <a:extLst>
                <a:ext uri="{FF2B5EF4-FFF2-40B4-BE49-F238E27FC236}">
                  <a16:creationId xmlns:a16="http://schemas.microsoft.com/office/drawing/2014/main" id="{0340961C-E31C-4EA2-B462-92468806F31B}"/>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962">
              <a:extLst>
                <a:ext uri="{FF2B5EF4-FFF2-40B4-BE49-F238E27FC236}">
                  <a16:creationId xmlns:a16="http://schemas.microsoft.com/office/drawing/2014/main" id="{97AB5103-7BE3-4B35-89E3-E9A858109FE7}"/>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963">
              <a:extLst>
                <a:ext uri="{FF2B5EF4-FFF2-40B4-BE49-F238E27FC236}">
                  <a16:creationId xmlns:a16="http://schemas.microsoft.com/office/drawing/2014/main" id="{5521E294-D078-4D90-BEC3-ED02B049FFE9}"/>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964">
              <a:extLst>
                <a:ext uri="{FF2B5EF4-FFF2-40B4-BE49-F238E27FC236}">
                  <a16:creationId xmlns:a16="http://schemas.microsoft.com/office/drawing/2014/main" id="{780E4FBF-577A-4C1D-8056-FA48E1687320}"/>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15" name="Straight Connector 14">
            <a:extLst>
              <a:ext uri="{FF2B5EF4-FFF2-40B4-BE49-F238E27FC236}">
                <a16:creationId xmlns:a16="http://schemas.microsoft.com/office/drawing/2014/main" id="{4E6D923D-D68B-4AAF-930F-A7BEF7DC0BFA}"/>
              </a:ext>
              <a:ext uri="{C183D7F6-B498-43B3-948B-1728B52AA6E4}">
                <adec:decorative xmlns:adec="http://schemas.microsoft.com/office/drawing/2017/decorative" val="1"/>
              </a:ext>
            </a:extLst>
          </p:cNvPr>
          <p:cNvCxnSpPr/>
          <p:nvPr/>
        </p:nvCxnSpPr>
        <p:spPr>
          <a:xfrm>
            <a:off x="6394936" y="5244976"/>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92B9921-B0F0-4672-9B52-80857BAC212A}"/>
              </a:ext>
            </a:extLst>
          </p:cNvPr>
          <p:cNvSpPr/>
          <p:nvPr/>
        </p:nvSpPr>
        <p:spPr>
          <a:xfrm>
            <a:off x="7543806" y="1285467"/>
            <a:ext cx="902676" cy="252441"/>
          </a:xfrm>
          <a:prstGeom prst="rect">
            <a:avLst/>
          </a:prstGeom>
        </p:spPr>
        <p:txBody>
          <a:bodyPr wrap="square" lIns="0" tIns="0" rIns="0" bIns="0" anchor="t">
            <a:spAutoFit/>
          </a:bodyPr>
          <a:lstStyle/>
          <a:p>
            <a:pPr>
              <a:lnSpc>
                <a:spcPts val="1900"/>
              </a:lnSpc>
            </a:pPr>
            <a:r>
              <a:rPr lang="en-US" sz="2400" b="1" dirty="0">
                <a:solidFill>
                  <a:srgbClr val="FF0000"/>
                </a:solidFill>
                <a:cs typeface="Segoe UI" panose="020B0502040204020203" pitchFamily="34" charset="0"/>
              </a:rPr>
              <a:t>40-49</a:t>
            </a:r>
          </a:p>
        </p:txBody>
      </p:sp>
      <p:sp>
        <p:nvSpPr>
          <p:cNvPr id="19" name="Rectangle 18">
            <a:extLst>
              <a:ext uri="{FF2B5EF4-FFF2-40B4-BE49-F238E27FC236}">
                <a16:creationId xmlns:a16="http://schemas.microsoft.com/office/drawing/2014/main" id="{C7771424-0DA0-47A2-9890-B7019488BC41}"/>
              </a:ext>
            </a:extLst>
          </p:cNvPr>
          <p:cNvSpPr/>
          <p:nvPr/>
        </p:nvSpPr>
        <p:spPr>
          <a:xfrm>
            <a:off x="8721971" y="1208864"/>
            <a:ext cx="2787161" cy="243656"/>
          </a:xfrm>
          <a:prstGeom prst="rect">
            <a:avLst/>
          </a:prstGeom>
        </p:spPr>
        <p:txBody>
          <a:bodyPr wrap="square" lIns="0" tIns="0" rIns="0" bIns="0" anchor="t">
            <a:spAutoFit/>
          </a:bodyPr>
          <a:lstStyle/>
          <a:p>
            <a:pPr>
              <a:lnSpc>
                <a:spcPts val="1900"/>
              </a:lnSpc>
            </a:pPr>
            <a:r>
              <a:rPr lang="en-US" sz="2000" b="1" dirty="0">
                <a:solidFill>
                  <a:schemeClr val="tx1">
                    <a:lumMod val="75000"/>
                    <a:lumOff val="25000"/>
                  </a:schemeClr>
                </a:solidFill>
                <a:cs typeface="Segoe UI" panose="020B0502040204020203" pitchFamily="34" charset="0"/>
              </a:rPr>
              <a:t>85.71% </a:t>
            </a:r>
            <a:r>
              <a:rPr lang="en-US" sz="1400" b="1" dirty="0">
                <a:solidFill>
                  <a:schemeClr val="tx1">
                    <a:lumMod val="75000"/>
                    <a:lumOff val="25000"/>
                  </a:schemeClr>
                </a:solidFill>
                <a:cs typeface="Segoe UI" panose="020B0502040204020203" pitchFamily="34" charset="0"/>
              </a:rPr>
              <a:t>Excited</a:t>
            </a:r>
          </a:p>
        </p:txBody>
      </p:sp>
      <p:sp>
        <p:nvSpPr>
          <p:cNvPr id="27" name="Rectangle 26">
            <a:extLst>
              <a:ext uri="{FF2B5EF4-FFF2-40B4-BE49-F238E27FC236}">
                <a16:creationId xmlns:a16="http://schemas.microsoft.com/office/drawing/2014/main" id="{4928021D-A202-44FA-8767-33F5FB99F6EA}"/>
              </a:ext>
            </a:extLst>
          </p:cNvPr>
          <p:cNvSpPr/>
          <p:nvPr/>
        </p:nvSpPr>
        <p:spPr>
          <a:xfrm>
            <a:off x="7596558" y="3212736"/>
            <a:ext cx="902676" cy="252441"/>
          </a:xfrm>
          <a:prstGeom prst="rect">
            <a:avLst/>
          </a:prstGeom>
        </p:spPr>
        <p:txBody>
          <a:bodyPr wrap="square" lIns="0" tIns="0" rIns="0" bIns="0" anchor="t">
            <a:spAutoFit/>
          </a:bodyPr>
          <a:lstStyle/>
          <a:p>
            <a:pPr>
              <a:lnSpc>
                <a:spcPts val="1900"/>
              </a:lnSpc>
            </a:pPr>
            <a:r>
              <a:rPr lang="en-US" sz="2400" b="1" dirty="0">
                <a:solidFill>
                  <a:srgbClr val="76B7B1"/>
                </a:solidFill>
                <a:cs typeface="Segoe UI" panose="020B0502040204020203" pitchFamily="34" charset="0"/>
              </a:rPr>
              <a:t>50-59</a:t>
            </a:r>
          </a:p>
        </p:txBody>
      </p:sp>
      <p:sp>
        <p:nvSpPr>
          <p:cNvPr id="28" name="Rectangle 27">
            <a:extLst>
              <a:ext uri="{FF2B5EF4-FFF2-40B4-BE49-F238E27FC236}">
                <a16:creationId xmlns:a16="http://schemas.microsoft.com/office/drawing/2014/main" id="{AD3EA800-AA85-416C-80C1-B7EC223E8DE9}"/>
              </a:ext>
            </a:extLst>
          </p:cNvPr>
          <p:cNvSpPr/>
          <p:nvPr/>
        </p:nvSpPr>
        <p:spPr>
          <a:xfrm>
            <a:off x="7543806" y="2221826"/>
            <a:ext cx="902676" cy="252441"/>
          </a:xfrm>
          <a:prstGeom prst="rect">
            <a:avLst/>
          </a:prstGeom>
        </p:spPr>
        <p:txBody>
          <a:bodyPr wrap="square" lIns="0" tIns="0" rIns="0" bIns="0" anchor="t">
            <a:spAutoFit/>
          </a:bodyPr>
          <a:lstStyle/>
          <a:p>
            <a:pPr>
              <a:lnSpc>
                <a:spcPts val="1900"/>
              </a:lnSpc>
            </a:pPr>
            <a:r>
              <a:rPr lang="en-US" sz="2400" b="1" dirty="0">
                <a:solidFill>
                  <a:srgbClr val="F28E2C"/>
                </a:solidFill>
                <a:cs typeface="Segoe UI" panose="020B0502040204020203" pitchFamily="34" charset="0"/>
              </a:rPr>
              <a:t>30-39</a:t>
            </a:r>
          </a:p>
        </p:txBody>
      </p:sp>
      <p:sp>
        <p:nvSpPr>
          <p:cNvPr id="31" name="Rectangle 30">
            <a:extLst>
              <a:ext uri="{FF2B5EF4-FFF2-40B4-BE49-F238E27FC236}">
                <a16:creationId xmlns:a16="http://schemas.microsoft.com/office/drawing/2014/main" id="{35C06B60-5C64-49D3-824A-1A160D99A92D}"/>
              </a:ext>
            </a:extLst>
          </p:cNvPr>
          <p:cNvSpPr/>
          <p:nvPr/>
        </p:nvSpPr>
        <p:spPr>
          <a:xfrm>
            <a:off x="7543806" y="4209424"/>
            <a:ext cx="902676" cy="252441"/>
          </a:xfrm>
          <a:prstGeom prst="rect">
            <a:avLst/>
          </a:prstGeom>
        </p:spPr>
        <p:txBody>
          <a:bodyPr wrap="square" lIns="0" tIns="0" rIns="0" bIns="0" anchor="t">
            <a:spAutoFit/>
          </a:bodyPr>
          <a:lstStyle/>
          <a:p>
            <a:pPr>
              <a:lnSpc>
                <a:spcPts val="1900"/>
              </a:lnSpc>
            </a:pPr>
            <a:r>
              <a:rPr lang="en-US" sz="2400" b="1" dirty="0">
                <a:solidFill>
                  <a:srgbClr val="4E79A6"/>
                </a:solidFill>
                <a:cs typeface="Segoe UI" panose="020B0502040204020203" pitchFamily="34" charset="0"/>
              </a:rPr>
              <a:t>20-29</a:t>
            </a:r>
          </a:p>
        </p:txBody>
      </p:sp>
      <p:sp>
        <p:nvSpPr>
          <p:cNvPr id="33" name="Rectangle 32">
            <a:extLst>
              <a:ext uri="{FF2B5EF4-FFF2-40B4-BE49-F238E27FC236}">
                <a16:creationId xmlns:a16="http://schemas.microsoft.com/office/drawing/2014/main" id="{7435B55B-64FC-4ABC-8F6C-46C528065B7E}"/>
              </a:ext>
            </a:extLst>
          </p:cNvPr>
          <p:cNvSpPr/>
          <p:nvPr/>
        </p:nvSpPr>
        <p:spPr>
          <a:xfrm>
            <a:off x="8721970" y="2225176"/>
            <a:ext cx="2787161" cy="243656"/>
          </a:xfrm>
          <a:prstGeom prst="rect">
            <a:avLst/>
          </a:prstGeom>
        </p:spPr>
        <p:txBody>
          <a:bodyPr wrap="square" lIns="0" tIns="0" rIns="0" bIns="0" anchor="t">
            <a:spAutoFit/>
          </a:bodyPr>
          <a:lstStyle/>
          <a:p>
            <a:pPr>
              <a:lnSpc>
                <a:spcPts val="1900"/>
              </a:lnSpc>
            </a:pPr>
            <a:r>
              <a:rPr lang="en-US" sz="2000" b="1" dirty="0">
                <a:solidFill>
                  <a:schemeClr val="tx1">
                    <a:lumMod val="75000"/>
                    <a:lumOff val="25000"/>
                  </a:schemeClr>
                </a:solidFill>
                <a:cs typeface="Segoe UI" panose="020B0502040204020203" pitchFamily="34" charset="0"/>
              </a:rPr>
              <a:t>81.25% </a:t>
            </a:r>
            <a:r>
              <a:rPr lang="en-US" sz="1400" b="1" dirty="0">
                <a:solidFill>
                  <a:schemeClr val="tx1">
                    <a:lumMod val="75000"/>
                    <a:lumOff val="25000"/>
                  </a:schemeClr>
                </a:solidFill>
                <a:cs typeface="Segoe UI" panose="020B0502040204020203" pitchFamily="34" charset="0"/>
              </a:rPr>
              <a:t>Excited</a:t>
            </a:r>
          </a:p>
        </p:txBody>
      </p:sp>
      <p:sp>
        <p:nvSpPr>
          <p:cNvPr id="34" name="Rectangle 33">
            <a:extLst>
              <a:ext uri="{FF2B5EF4-FFF2-40B4-BE49-F238E27FC236}">
                <a16:creationId xmlns:a16="http://schemas.microsoft.com/office/drawing/2014/main" id="{997D86C7-370A-4084-9B02-C05AD40DE573}"/>
              </a:ext>
            </a:extLst>
          </p:cNvPr>
          <p:cNvSpPr/>
          <p:nvPr/>
        </p:nvSpPr>
        <p:spPr>
          <a:xfrm>
            <a:off x="8721970" y="3141809"/>
            <a:ext cx="2945425" cy="243656"/>
          </a:xfrm>
          <a:prstGeom prst="rect">
            <a:avLst/>
          </a:prstGeom>
        </p:spPr>
        <p:txBody>
          <a:bodyPr wrap="square" lIns="0" tIns="0" rIns="0" bIns="0" anchor="t">
            <a:spAutoFit/>
          </a:bodyPr>
          <a:lstStyle/>
          <a:p>
            <a:pPr>
              <a:lnSpc>
                <a:spcPts val="1900"/>
              </a:lnSpc>
            </a:pPr>
            <a:r>
              <a:rPr lang="en-US" sz="2000" b="1" dirty="0">
                <a:solidFill>
                  <a:schemeClr val="tx1">
                    <a:lumMod val="75000"/>
                    <a:lumOff val="25000"/>
                  </a:schemeClr>
                </a:solidFill>
                <a:cs typeface="Segoe UI" panose="020B0502040204020203" pitchFamily="34" charset="0"/>
              </a:rPr>
              <a:t>64.00% </a:t>
            </a:r>
            <a:r>
              <a:rPr lang="en-US" sz="1400" b="1" dirty="0">
                <a:solidFill>
                  <a:schemeClr val="tx1">
                    <a:lumMod val="75000"/>
                    <a:lumOff val="25000"/>
                  </a:schemeClr>
                </a:solidFill>
                <a:cs typeface="Segoe UI" panose="020B0502040204020203" pitchFamily="34" charset="0"/>
              </a:rPr>
              <a:t>Excited</a:t>
            </a:r>
          </a:p>
        </p:txBody>
      </p:sp>
      <p:sp>
        <p:nvSpPr>
          <p:cNvPr id="35" name="Rectangle 34">
            <a:extLst>
              <a:ext uri="{FF2B5EF4-FFF2-40B4-BE49-F238E27FC236}">
                <a16:creationId xmlns:a16="http://schemas.microsoft.com/office/drawing/2014/main" id="{1B38C267-9D00-4C5D-A57B-2A8A071B5983}"/>
              </a:ext>
            </a:extLst>
          </p:cNvPr>
          <p:cNvSpPr/>
          <p:nvPr/>
        </p:nvSpPr>
        <p:spPr>
          <a:xfrm>
            <a:off x="8721969" y="4145513"/>
            <a:ext cx="2945425" cy="243656"/>
          </a:xfrm>
          <a:prstGeom prst="rect">
            <a:avLst/>
          </a:prstGeom>
        </p:spPr>
        <p:txBody>
          <a:bodyPr wrap="square" lIns="0" tIns="0" rIns="0" bIns="0" anchor="t">
            <a:spAutoFit/>
          </a:bodyPr>
          <a:lstStyle/>
          <a:p>
            <a:pPr>
              <a:lnSpc>
                <a:spcPts val="1900"/>
              </a:lnSpc>
            </a:pPr>
            <a:r>
              <a:rPr lang="en-US" sz="2000" b="1" dirty="0">
                <a:solidFill>
                  <a:schemeClr val="tx1">
                    <a:lumMod val="75000"/>
                    <a:lumOff val="25000"/>
                  </a:schemeClr>
                </a:solidFill>
                <a:cs typeface="Segoe UI" panose="020B0502040204020203" pitchFamily="34" charset="0"/>
              </a:rPr>
              <a:t>77.77% </a:t>
            </a:r>
            <a:r>
              <a:rPr lang="en-US" sz="1400" b="1" dirty="0">
                <a:solidFill>
                  <a:schemeClr val="tx1">
                    <a:lumMod val="75000"/>
                    <a:lumOff val="25000"/>
                  </a:schemeClr>
                </a:solidFill>
                <a:cs typeface="Segoe UI" panose="020B0502040204020203" pitchFamily="34" charset="0"/>
              </a:rPr>
              <a:t>Excited</a:t>
            </a:r>
          </a:p>
        </p:txBody>
      </p:sp>
      <p:pic>
        <p:nvPicPr>
          <p:cNvPr id="10" name="Picture 9" descr="Chart, bar chart&#10;&#10;Description automatically generated">
            <a:extLst>
              <a:ext uri="{FF2B5EF4-FFF2-40B4-BE49-F238E27FC236}">
                <a16:creationId xmlns:a16="http://schemas.microsoft.com/office/drawing/2014/main" id="{CE28C8C4-8419-4A95-8DF3-022E75350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06" y="653313"/>
            <a:ext cx="6405962" cy="4604482"/>
          </a:xfrm>
          <a:prstGeom prst="rect">
            <a:avLst/>
          </a:prstGeom>
        </p:spPr>
      </p:pic>
    </p:spTree>
    <p:extLst>
      <p:ext uri="{BB962C8B-B14F-4D97-AF65-F5344CB8AC3E}">
        <p14:creationId xmlns:p14="http://schemas.microsoft.com/office/powerpoint/2010/main" val="3520043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460523" y="522898"/>
            <a:ext cx="2731477"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55331"/>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Age/ interested in understanding data</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7432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1110207" y="6038900"/>
            <a:ext cx="4959416" cy="467051"/>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Exploring how student interested to understand data analytics based on their age?</a:t>
            </a:r>
          </a:p>
        </p:txBody>
      </p:sp>
      <p:sp>
        <p:nvSpPr>
          <p:cNvPr id="20" name="Rectangle 19">
            <a:extLst>
              <a:ext uri="{FF2B5EF4-FFF2-40B4-BE49-F238E27FC236}">
                <a16:creationId xmlns:a16="http://schemas.microsoft.com/office/drawing/2014/main" id="{7F7F1220-2E22-405C-9A9D-8ADE758BD9EF}"/>
              </a:ext>
            </a:extLst>
          </p:cNvPr>
          <p:cNvSpPr/>
          <p:nvPr/>
        </p:nvSpPr>
        <p:spPr>
          <a:xfrm>
            <a:off x="7139359" y="5661120"/>
            <a:ext cx="3733793"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Agree - completely agree (Positive)</a:t>
            </a:r>
          </a:p>
          <a:p>
            <a:pPr>
              <a:lnSpc>
                <a:spcPts val="1900"/>
              </a:lnSpc>
            </a:pPr>
            <a:endParaRPr lang="en-US" sz="1400" dirty="0">
              <a:solidFill>
                <a:schemeClr val="tx1">
                  <a:lumMod val="75000"/>
                  <a:lumOff val="25000"/>
                </a:schemeClr>
              </a:solidFill>
              <a:cs typeface="Segoe UI" panose="020B0502040204020203" pitchFamily="34" charset="0"/>
            </a:endParaRPr>
          </a:p>
          <a:p>
            <a:pPr>
              <a:lnSpc>
                <a:spcPts val="1900"/>
              </a:lnSpc>
            </a:pPr>
            <a:r>
              <a:rPr lang="en-US" sz="1400" dirty="0">
                <a:solidFill>
                  <a:schemeClr val="tx1">
                    <a:lumMod val="75000"/>
                    <a:lumOff val="25000"/>
                  </a:schemeClr>
                </a:solidFill>
                <a:cs typeface="Segoe UI" panose="020B0502040204020203" pitchFamily="34" charset="0"/>
              </a:rPr>
              <a:t>Disagree – completely disagree – Meh (Negative)</a:t>
            </a:r>
          </a:p>
        </p:txBody>
      </p:sp>
      <p:sp>
        <p:nvSpPr>
          <p:cNvPr id="21" name="Freeform 931" descr="Icon of line chart.">
            <a:extLst>
              <a:ext uri="{FF2B5EF4-FFF2-40B4-BE49-F238E27FC236}">
                <a16:creationId xmlns:a16="http://schemas.microsoft.com/office/drawing/2014/main" id="{3174552F-CF47-49EF-BA08-34AAD01EAB4D}"/>
              </a:ext>
            </a:extLst>
          </p:cNvPr>
          <p:cNvSpPr>
            <a:spLocks noEditPoints="1"/>
          </p:cNvSpPr>
          <p:nvPr/>
        </p:nvSpPr>
        <p:spPr bwMode="auto">
          <a:xfrm>
            <a:off x="6614134" y="5896025"/>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22" name="Group 21" descr="This image is an icon of four sheets of paper. ">
            <a:extLst>
              <a:ext uri="{FF2B5EF4-FFF2-40B4-BE49-F238E27FC236}">
                <a16:creationId xmlns:a16="http://schemas.microsoft.com/office/drawing/2014/main" id="{9446D437-1CF5-4BF7-8457-B3A1C9307A72}"/>
              </a:ext>
            </a:extLst>
          </p:cNvPr>
          <p:cNvGrpSpPr/>
          <p:nvPr/>
        </p:nvGrpSpPr>
        <p:grpSpPr>
          <a:xfrm>
            <a:off x="456771" y="6049352"/>
            <a:ext cx="239712" cy="285750"/>
            <a:chOff x="5494338" y="1370013"/>
            <a:chExt cx="239712" cy="285750"/>
          </a:xfrm>
          <a:solidFill>
            <a:schemeClr val="accent4">
              <a:lumMod val="75000"/>
            </a:schemeClr>
          </a:solidFill>
        </p:grpSpPr>
        <p:sp>
          <p:nvSpPr>
            <p:cNvPr id="23" name="Freeform 961">
              <a:extLst>
                <a:ext uri="{FF2B5EF4-FFF2-40B4-BE49-F238E27FC236}">
                  <a16:creationId xmlns:a16="http://schemas.microsoft.com/office/drawing/2014/main" id="{0340961C-E31C-4EA2-B462-92468806F31B}"/>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962">
              <a:extLst>
                <a:ext uri="{FF2B5EF4-FFF2-40B4-BE49-F238E27FC236}">
                  <a16:creationId xmlns:a16="http://schemas.microsoft.com/office/drawing/2014/main" id="{97AB5103-7BE3-4B35-89E3-E9A858109FE7}"/>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963">
              <a:extLst>
                <a:ext uri="{FF2B5EF4-FFF2-40B4-BE49-F238E27FC236}">
                  <a16:creationId xmlns:a16="http://schemas.microsoft.com/office/drawing/2014/main" id="{5521E294-D078-4D90-BEC3-ED02B049FFE9}"/>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964">
              <a:extLst>
                <a:ext uri="{FF2B5EF4-FFF2-40B4-BE49-F238E27FC236}">
                  <a16:creationId xmlns:a16="http://schemas.microsoft.com/office/drawing/2014/main" id="{780E4FBF-577A-4C1D-8056-FA48E1687320}"/>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15" name="Straight Connector 14">
            <a:extLst>
              <a:ext uri="{FF2B5EF4-FFF2-40B4-BE49-F238E27FC236}">
                <a16:creationId xmlns:a16="http://schemas.microsoft.com/office/drawing/2014/main" id="{4E6D923D-D68B-4AAF-930F-A7BEF7DC0BFA}"/>
              </a:ext>
              <a:ext uri="{C183D7F6-B498-43B3-948B-1728B52AA6E4}">
                <adec:decorative xmlns:adec="http://schemas.microsoft.com/office/drawing/2017/decorative" val="1"/>
              </a:ext>
            </a:extLst>
          </p:cNvPr>
          <p:cNvCxnSpPr/>
          <p:nvPr/>
        </p:nvCxnSpPr>
        <p:spPr>
          <a:xfrm>
            <a:off x="6333392" y="5244976"/>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92B9921-B0F0-4672-9B52-80857BAC212A}"/>
              </a:ext>
            </a:extLst>
          </p:cNvPr>
          <p:cNvSpPr/>
          <p:nvPr/>
        </p:nvSpPr>
        <p:spPr>
          <a:xfrm>
            <a:off x="7306410" y="1285467"/>
            <a:ext cx="902676" cy="252441"/>
          </a:xfrm>
          <a:prstGeom prst="rect">
            <a:avLst/>
          </a:prstGeom>
        </p:spPr>
        <p:txBody>
          <a:bodyPr wrap="square" lIns="0" tIns="0" rIns="0" bIns="0" anchor="t">
            <a:spAutoFit/>
          </a:bodyPr>
          <a:lstStyle/>
          <a:p>
            <a:pPr>
              <a:lnSpc>
                <a:spcPts val="1900"/>
              </a:lnSpc>
            </a:pPr>
            <a:r>
              <a:rPr lang="en-US" sz="2400" b="1" dirty="0">
                <a:solidFill>
                  <a:srgbClr val="FF0000"/>
                </a:solidFill>
                <a:cs typeface="Segoe UI" panose="020B0502040204020203" pitchFamily="34" charset="0"/>
              </a:rPr>
              <a:t>40-49</a:t>
            </a:r>
          </a:p>
        </p:txBody>
      </p:sp>
      <p:sp>
        <p:nvSpPr>
          <p:cNvPr id="19" name="Rectangle 18">
            <a:extLst>
              <a:ext uri="{FF2B5EF4-FFF2-40B4-BE49-F238E27FC236}">
                <a16:creationId xmlns:a16="http://schemas.microsoft.com/office/drawing/2014/main" id="{C7771424-0DA0-47A2-9890-B7019488BC41}"/>
              </a:ext>
            </a:extLst>
          </p:cNvPr>
          <p:cNvSpPr/>
          <p:nvPr/>
        </p:nvSpPr>
        <p:spPr>
          <a:xfrm>
            <a:off x="8704378" y="1224042"/>
            <a:ext cx="3050926" cy="243656"/>
          </a:xfrm>
          <a:prstGeom prst="rect">
            <a:avLst/>
          </a:prstGeom>
        </p:spPr>
        <p:txBody>
          <a:bodyPr wrap="square" lIns="0" tIns="0" rIns="0" bIns="0" anchor="t">
            <a:spAutoFit/>
          </a:bodyPr>
          <a:lstStyle/>
          <a:p>
            <a:pPr>
              <a:lnSpc>
                <a:spcPts val="1900"/>
              </a:lnSpc>
            </a:pPr>
            <a:r>
              <a:rPr lang="en-US" sz="2000" b="1" dirty="0">
                <a:solidFill>
                  <a:schemeClr val="tx1">
                    <a:lumMod val="75000"/>
                    <a:lumOff val="25000"/>
                  </a:schemeClr>
                </a:solidFill>
                <a:cs typeface="Segoe UI" panose="020B0502040204020203" pitchFamily="34" charset="0"/>
              </a:rPr>
              <a:t>92.86% </a:t>
            </a:r>
            <a:r>
              <a:rPr lang="en-US" sz="1600" b="1" dirty="0">
                <a:solidFill>
                  <a:schemeClr val="tx1">
                    <a:lumMod val="75000"/>
                    <a:lumOff val="25000"/>
                  </a:schemeClr>
                </a:solidFill>
                <a:cs typeface="Segoe UI" panose="020B0502040204020203" pitchFamily="34" charset="0"/>
              </a:rPr>
              <a:t>Interested</a:t>
            </a:r>
          </a:p>
        </p:txBody>
      </p:sp>
      <p:pic>
        <p:nvPicPr>
          <p:cNvPr id="7" name="Picture 6">
            <a:extLst>
              <a:ext uri="{FF2B5EF4-FFF2-40B4-BE49-F238E27FC236}">
                <a16:creationId xmlns:a16="http://schemas.microsoft.com/office/drawing/2014/main" id="{B6881308-5230-4176-9BBA-5E86E03EE2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745" y="578298"/>
            <a:ext cx="6252571" cy="5218737"/>
          </a:xfrm>
          <a:prstGeom prst="rect">
            <a:avLst/>
          </a:prstGeom>
        </p:spPr>
      </p:pic>
      <p:sp>
        <p:nvSpPr>
          <p:cNvPr id="27" name="Rectangle 26">
            <a:extLst>
              <a:ext uri="{FF2B5EF4-FFF2-40B4-BE49-F238E27FC236}">
                <a16:creationId xmlns:a16="http://schemas.microsoft.com/office/drawing/2014/main" id="{4928021D-A202-44FA-8767-33F5FB99F6EA}"/>
              </a:ext>
            </a:extLst>
          </p:cNvPr>
          <p:cNvSpPr/>
          <p:nvPr/>
        </p:nvSpPr>
        <p:spPr>
          <a:xfrm>
            <a:off x="7359162" y="3212736"/>
            <a:ext cx="902676" cy="252441"/>
          </a:xfrm>
          <a:prstGeom prst="rect">
            <a:avLst/>
          </a:prstGeom>
        </p:spPr>
        <p:txBody>
          <a:bodyPr wrap="square" lIns="0" tIns="0" rIns="0" bIns="0" anchor="t">
            <a:spAutoFit/>
          </a:bodyPr>
          <a:lstStyle/>
          <a:p>
            <a:pPr>
              <a:lnSpc>
                <a:spcPts val="1900"/>
              </a:lnSpc>
            </a:pPr>
            <a:r>
              <a:rPr lang="en-US" sz="2400" b="1" dirty="0">
                <a:solidFill>
                  <a:srgbClr val="76B7B1"/>
                </a:solidFill>
                <a:cs typeface="Segoe UI" panose="020B0502040204020203" pitchFamily="34" charset="0"/>
              </a:rPr>
              <a:t>50-59</a:t>
            </a:r>
          </a:p>
        </p:txBody>
      </p:sp>
      <p:sp>
        <p:nvSpPr>
          <p:cNvPr id="28" name="Rectangle 27">
            <a:extLst>
              <a:ext uri="{FF2B5EF4-FFF2-40B4-BE49-F238E27FC236}">
                <a16:creationId xmlns:a16="http://schemas.microsoft.com/office/drawing/2014/main" id="{AD3EA800-AA85-416C-80C1-B7EC223E8DE9}"/>
              </a:ext>
            </a:extLst>
          </p:cNvPr>
          <p:cNvSpPr/>
          <p:nvPr/>
        </p:nvSpPr>
        <p:spPr>
          <a:xfrm>
            <a:off x="7306410" y="2221826"/>
            <a:ext cx="902676" cy="252441"/>
          </a:xfrm>
          <a:prstGeom prst="rect">
            <a:avLst/>
          </a:prstGeom>
        </p:spPr>
        <p:txBody>
          <a:bodyPr wrap="square" lIns="0" tIns="0" rIns="0" bIns="0" anchor="t">
            <a:spAutoFit/>
          </a:bodyPr>
          <a:lstStyle/>
          <a:p>
            <a:pPr>
              <a:lnSpc>
                <a:spcPts val="1900"/>
              </a:lnSpc>
            </a:pPr>
            <a:r>
              <a:rPr lang="en-US" sz="2400" b="1" dirty="0">
                <a:solidFill>
                  <a:srgbClr val="F28E2C"/>
                </a:solidFill>
                <a:cs typeface="Segoe UI" panose="020B0502040204020203" pitchFamily="34" charset="0"/>
              </a:rPr>
              <a:t>30-39</a:t>
            </a:r>
          </a:p>
        </p:txBody>
      </p:sp>
      <p:sp>
        <p:nvSpPr>
          <p:cNvPr id="31" name="Rectangle 30">
            <a:extLst>
              <a:ext uri="{FF2B5EF4-FFF2-40B4-BE49-F238E27FC236}">
                <a16:creationId xmlns:a16="http://schemas.microsoft.com/office/drawing/2014/main" id="{35C06B60-5C64-49D3-824A-1A160D99A92D}"/>
              </a:ext>
            </a:extLst>
          </p:cNvPr>
          <p:cNvSpPr/>
          <p:nvPr/>
        </p:nvSpPr>
        <p:spPr>
          <a:xfrm>
            <a:off x="7306410" y="4209424"/>
            <a:ext cx="902676" cy="252441"/>
          </a:xfrm>
          <a:prstGeom prst="rect">
            <a:avLst/>
          </a:prstGeom>
        </p:spPr>
        <p:txBody>
          <a:bodyPr wrap="square" lIns="0" tIns="0" rIns="0" bIns="0" anchor="t">
            <a:spAutoFit/>
          </a:bodyPr>
          <a:lstStyle/>
          <a:p>
            <a:pPr>
              <a:lnSpc>
                <a:spcPts val="1900"/>
              </a:lnSpc>
            </a:pPr>
            <a:r>
              <a:rPr lang="en-US" sz="2400" b="1" dirty="0">
                <a:solidFill>
                  <a:srgbClr val="4E79A6"/>
                </a:solidFill>
                <a:cs typeface="Segoe UI" panose="020B0502040204020203" pitchFamily="34" charset="0"/>
              </a:rPr>
              <a:t>20-29</a:t>
            </a:r>
          </a:p>
        </p:txBody>
      </p:sp>
      <p:sp>
        <p:nvSpPr>
          <p:cNvPr id="33" name="Rectangle 32">
            <a:extLst>
              <a:ext uri="{FF2B5EF4-FFF2-40B4-BE49-F238E27FC236}">
                <a16:creationId xmlns:a16="http://schemas.microsoft.com/office/drawing/2014/main" id="{7435B55B-64FC-4ABC-8F6C-46C528065B7E}"/>
              </a:ext>
            </a:extLst>
          </p:cNvPr>
          <p:cNvSpPr/>
          <p:nvPr/>
        </p:nvSpPr>
        <p:spPr>
          <a:xfrm>
            <a:off x="8704379" y="2225176"/>
            <a:ext cx="2787161" cy="243656"/>
          </a:xfrm>
          <a:prstGeom prst="rect">
            <a:avLst/>
          </a:prstGeom>
        </p:spPr>
        <p:txBody>
          <a:bodyPr wrap="square" lIns="0" tIns="0" rIns="0" bIns="0" anchor="t">
            <a:spAutoFit/>
          </a:bodyPr>
          <a:lstStyle/>
          <a:p>
            <a:pPr>
              <a:lnSpc>
                <a:spcPts val="1900"/>
              </a:lnSpc>
            </a:pPr>
            <a:r>
              <a:rPr lang="en-US" sz="2000" b="1" dirty="0">
                <a:solidFill>
                  <a:schemeClr val="tx1">
                    <a:lumMod val="75000"/>
                    <a:lumOff val="25000"/>
                  </a:schemeClr>
                </a:solidFill>
                <a:cs typeface="Segoe UI" panose="020B0502040204020203" pitchFamily="34" charset="0"/>
              </a:rPr>
              <a:t>96.88% </a:t>
            </a:r>
            <a:r>
              <a:rPr lang="en-US" sz="1600" b="1" dirty="0">
                <a:solidFill>
                  <a:schemeClr val="tx1">
                    <a:lumMod val="75000"/>
                    <a:lumOff val="25000"/>
                  </a:schemeClr>
                </a:solidFill>
                <a:cs typeface="Segoe UI" panose="020B0502040204020203" pitchFamily="34" charset="0"/>
              </a:rPr>
              <a:t>Interested</a:t>
            </a:r>
          </a:p>
        </p:txBody>
      </p:sp>
      <p:sp>
        <p:nvSpPr>
          <p:cNvPr id="34" name="Rectangle 33">
            <a:extLst>
              <a:ext uri="{FF2B5EF4-FFF2-40B4-BE49-F238E27FC236}">
                <a16:creationId xmlns:a16="http://schemas.microsoft.com/office/drawing/2014/main" id="{997D86C7-370A-4084-9B02-C05AD40DE573}"/>
              </a:ext>
            </a:extLst>
          </p:cNvPr>
          <p:cNvSpPr/>
          <p:nvPr/>
        </p:nvSpPr>
        <p:spPr>
          <a:xfrm>
            <a:off x="8704379" y="3141809"/>
            <a:ext cx="2787161" cy="243656"/>
          </a:xfrm>
          <a:prstGeom prst="rect">
            <a:avLst/>
          </a:prstGeom>
        </p:spPr>
        <p:txBody>
          <a:bodyPr wrap="square" lIns="0" tIns="0" rIns="0" bIns="0" anchor="t">
            <a:spAutoFit/>
          </a:bodyPr>
          <a:lstStyle/>
          <a:p>
            <a:pPr>
              <a:lnSpc>
                <a:spcPts val="1900"/>
              </a:lnSpc>
            </a:pPr>
            <a:r>
              <a:rPr lang="en-US" sz="2000" b="1" dirty="0">
                <a:solidFill>
                  <a:schemeClr val="tx1">
                    <a:lumMod val="75000"/>
                    <a:lumOff val="25000"/>
                  </a:schemeClr>
                </a:solidFill>
                <a:cs typeface="Segoe UI" panose="020B0502040204020203" pitchFamily="34" charset="0"/>
              </a:rPr>
              <a:t>92.00% </a:t>
            </a:r>
            <a:r>
              <a:rPr lang="en-US" sz="1600" b="1" dirty="0">
                <a:solidFill>
                  <a:schemeClr val="tx1">
                    <a:lumMod val="75000"/>
                    <a:lumOff val="25000"/>
                  </a:schemeClr>
                </a:solidFill>
                <a:cs typeface="Segoe UI" panose="020B0502040204020203" pitchFamily="34" charset="0"/>
              </a:rPr>
              <a:t>Interested</a:t>
            </a:r>
          </a:p>
        </p:txBody>
      </p:sp>
      <p:sp>
        <p:nvSpPr>
          <p:cNvPr id="35" name="Rectangle 34">
            <a:extLst>
              <a:ext uri="{FF2B5EF4-FFF2-40B4-BE49-F238E27FC236}">
                <a16:creationId xmlns:a16="http://schemas.microsoft.com/office/drawing/2014/main" id="{1B38C267-9D00-4C5D-A57B-2A8A071B5983}"/>
              </a:ext>
            </a:extLst>
          </p:cNvPr>
          <p:cNvSpPr/>
          <p:nvPr/>
        </p:nvSpPr>
        <p:spPr>
          <a:xfrm>
            <a:off x="8704378" y="4145513"/>
            <a:ext cx="2787161" cy="243656"/>
          </a:xfrm>
          <a:prstGeom prst="rect">
            <a:avLst/>
          </a:prstGeom>
        </p:spPr>
        <p:txBody>
          <a:bodyPr wrap="square" lIns="0" tIns="0" rIns="0" bIns="0" anchor="t">
            <a:spAutoFit/>
          </a:bodyPr>
          <a:lstStyle/>
          <a:p>
            <a:pPr>
              <a:lnSpc>
                <a:spcPts val="1900"/>
              </a:lnSpc>
            </a:pPr>
            <a:r>
              <a:rPr lang="en-US" sz="2000" b="1" dirty="0">
                <a:solidFill>
                  <a:schemeClr val="tx1">
                    <a:lumMod val="75000"/>
                    <a:lumOff val="25000"/>
                  </a:schemeClr>
                </a:solidFill>
                <a:cs typeface="Segoe UI" panose="020B0502040204020203" pitchFamily="34" charset="0"/>
              </a:rPr>
              <a:t>77.78% </a:t>
            </a:r>
            <a:r>
              <a:rPr lang="en-US" sz="1600" b="1" dirty="0">
                <a:solidFill>
                  <a:schemeClr val="tx1">
                    <a:lumMod val="75000"/>
                    <a:lumOff val="25000"/>
                  </a:schemeClr>
                </a:solidFill>
                <a:cs typeface="Segoe UI" panose="020B0502040204020203" pitchFamily="34" charset="0"/>
              </a:rPr>
              <a:t>Interested</a:t>
            </a:r>
          </a:p>
        </p:txBody>
      </p:sp>
    </p:spTree>
    <p:extLst>
      <p:ext uri="{BB962C8B-B14F-4D97-AF65-F5344CB8AC3E}">
        <p14:creationId xmlns:p14="http://schemas.microsoft.com/office/powerpoint/2010/main" val="4203590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flipV="1">
            <a:off x="8704385" y="522898"/>
            <a:ext cx="3487615" cy="26377"/>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20161"/>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Age/ afraid of working with data</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49275"/>
            <a:ext cx="3455377"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1110207" y="6038900"/>
            <a:ext cx="4959416" cy="467051"/>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Exploring how student are afraid of working with data based on their age?</a:t>
            </a:r>
          </a:p>
        </p:txBody>
      </p:sp>
      <p:sp>
        <p:nvSpPr>
          <p:cNvPr id="20" name="Rectangle 19">
            <a:extLst>
              <a:ext uri="{FF2B5EF4-FFF2-40B4-BE49-F238E27FC236}">
                <a16:creationId xmlns:a16="http://schemas.microsoft.com/office/drawing/2014/main" id="{7F7F1220-2E22-405C-9A9D-8ADE758BD9EF}"/>
              </a:ext>
            </a:extLst>
          </p:cNvPr>
          <p:cNvSpPr/>
          <p:nvPr/>
        </p:nvSpPr>
        <p:spPr>
          <a:xfrm>
            <a:off x="7139359" y="5661120"/>
            <a:ext cx="3733793"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Disagree – completely disagree (Not Afraid)</a:t>
            </a:r>
          </a:p>
          <a:p>
            <a:pPr>
              <a:lnSpc>
                <a:spcPts val="1900"/>
              </a:lnSpc>
            </a:pPr>
            <a:endParaRPr lang="en-US" sz="1400" dirty="0">
              <a:solidFill>
                <a:schemeClr val="tx1">
                  <a:lumMod val="75000"/>
                  <a:lumOff val="25000"/>
                </a:schemeClr>
              </a:solidFill>
              <a:cs typeface="Segoe UI" panose="020B0502040204020203" pitchFamily="34" charset="0"/>
            </a:endParaRPr>
          </a:p>
          <a:p>
            <a:pPr>
              <a:lnSpc>
                <a:spcPts val="1900"/>
              </a:lnSpc>
            </a:pPr>
            <a:r>
              <a:rPr lang="en-US" sz="1400" dirty="0">
                <a:solidFill>
                  <a:schemeClr val="tx1">
                    <a:lumMod val="75000"/>
                    <a:lumOff val="25000"/>
                  </a:schemeClr>
                </a:solidFill>
                <a:cs typeface="Segoe UI" panose="020B0502040204020203" pitchFamily="34" charset="0"/>
              </a:rPr>
              <a:t>Agree - completely agree - Meh (Afraid)</a:t>
            </a:r>
          </a:p>
        </p:txBody>
      </p:sp>
      <p:sp>
        <p:nvSpPr>
          <p:cNvPr id="21" name="Freeform 931" descr="Icon of line chart.">
            <a:extLst>
              <a:ext uri="{FF2B5EF4-FFF2-40B4-BE49-F238E27FC236}">
                <a16:creationId xmlns:a16="http://schemas.microsoft.com/office/drawing/2014/main" id="{3174552F-CF47-49EF-BA08-34AAD01EAB4D}"/>
              </a:ext>
            </a:extLst>
          </p:cNvPr>
          <p:cNvSpPr>
            <a:spLocks noEditPoints="1"/>
          </p:cNvSpPr>
          <p:nvPr/>
        </p:nvSpPr>
        <p:spPr bwMode="auto">
          <a:xfrm>
            <a:off x="6614134" y="5896025"/>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22" name="Group 21" descr="This image is an icon of four sheets of paper. ">
            <a:extLst>
              <a:ext uri="{FF2B5EF4-FFF2-40B4-BE49-F238E27FC236}">
                <a16:creationId xmlns:a16="http://schemas.microsoft.com/office/drawing/2014/main" id="{9446D437-1CF5-4BF7-8457-B3A1C9307A72}"/>
              </a:ext>
            </a:extLst>
          </p:cNvPr>
          <p:cNvGrpSpPr/>
          <p:nvPr/>
        </p:nvGrpSpPr>
        <p:grpSpPr>
          <a:xfrm>
            <a:off x="456771" y="6049352"/>
            <a:ext cx="239712" cy="285750"/>
            <a:chOff x="5494338" y="1370013"/>
            <a:chExt cx="239712" cy="285750"/>
          </a:xfrm>
          <a:solidFill>
            <a:schemeClr val="accent4">
              <a:lumMod val="75000"/>
            </a:schemeClr>
          </a:solidFill>
        </p:grpSpPr>
        <p:sp>
          <p:nvSpPr>
            <p:cNvPr id="23" name="Freeform 961">
              <a:extLst>
                <a:ext uri="{FF2B5EF4-FFF2-40B4-BE49-F238E27FC236}">
                  <a16:creationId xmlns:a16="http://schemas.microsoft.com/office/drawing/2014/main" id="{0340961C-E31C-4EA2-B462-92468806F31B}"/>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962">
              <a:extLst>
                <a:ext uri="{FF2B5EF4-FFF2-40B4-BE49-F238E27FC236}">
                  <a16:creationId xmlns:a16="http://schemas.microsoft.com/office/drawing/2014/main" id="{97AB5103-7BE3-4B35-89E3-E9A858109FE7}"/>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963">
              <a:extLst>
                <a:ext uri="{FF2B5EF4-FFF2-40B4-BE49-F238E27FC236}">
                  <a16:creationId xmlns:a16="http://schemas.microsoft.com/office/drawing/2014/main" id="{5521E294-D078-4D90-BEC3-ED02B049FFE9}"/>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964">
              <a:extLst>
                <a:ext uri="{FF2B5EF4-FFF2-40B4-BE49-F238E27FC236}">
                  <a16:creationId xmlns:a16="http://schemas.microsoft.com/office/drawing/2014/main" id="{780E4FBF-577A-4C1D-8056-FA48E1687320}"/>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15" name="Straight Connector 14">
            <a:extLst>
              <a:ext uri="{FF2B5EF4-FFF2-40B4-BE49-F238E27FC236}">
                <a16:creationId xmlns:a16="http://schemas.microsoft.com/office/drawing/2014/main" id="{4E6D923D-D68B-4AAF-930F-A7BEF7DC0BFA}"/>
              </a:ext>
              <a:ext uri="{C183D7F6-B498-43B3-948B-1728B52AA6E4}">
                <adec:decorative xmlns:adec="http://schemas.microsoft.com/office/drawing/2017/decorative" val="1"/>
              </a:ext>
            </a:extLst>
          </p:cNvPr>
          <p:cNvCxnSpPr/>
          <p:nvPr/>
        </p:nvCxnSpPr>
        <p:spPr>
          <a:xfrm>
            <a:off x="6263054" y="5292775"/>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92B9921-B0F0-4672-9B52-80857BAC212A}"/>
              </a:ext>
            </a:extLst>
          </p:cNvPr>
          <p:cNvSpPr/>
          <p:nvPr/>
        </p:nvSpPr>
        <p:spPr>
          <a:xfrm>
            <a:off x="7385543" y="1285467"/>
            <a:ext cx="902676" cy="252441"/>
          </a:xfrm>
          <a:prstGeom prst="rect">
            <a:avLst/>
          </a:prstGeom>
        </p:spPr>
        <p:txBody>
          <a:bodyPr wrap="square" lIns="0" tIns="0" rIns="0" bIns="0" anchor="t">
            <a:spAutoFit/>
          </a:bodyPr>
          <a:lstStyle/>
          <a:p>
            <a:pPr>
              <a:lnSpc>
                <a:spcPts val="1900"/>
              </a:lnSpc>
            </a:pPr>
            <a:r>
              <a:rPr lang="en-US" sz="2400" b="1" dirty="0">
                <a:solidFill>
                  <a:srgbClr val="FF0000"/>
                </a:solidFill>
                <a:cs typeface="Segoe UI" panose="020B0502040204020203" pitchFamily="34" charset="0"/>
              </a:rPr>
              <a:t>40-49</a:t>
            </a:r>
          </a:p>
        </p:txBody>
      </p:sp>
      <p:sp>
        <p:nvSpPr>
          <p:cNvPr id="19" name="Rectangle 18">
            <a:extLst>
              <a:ext uri="{FF2B5EF4-FFF2-40B4-BE49-F238E27FC236}">
                <a16:creationId xmlns:a16="http://schemas.microsoft.com/office/drawing/2014/main" id="{C7771424-0DA0-47A2-9890-B7019488BC41}"/>
              </a:ext>
            </a:extLst>
          </p:cNvPr>
          <p:cNvSpPr/>
          <p:nvPr/>
        </p:nvSpPr>
        <p:spPr>
          <a:xfrm>
            <a:off x="8783513" y="1208864"/>
            <a:ext cx="2787161" cy="243656"/>
          </a:xfrm>
          <a:prstGeom prst="rect">
            <a:avLst/>
          </a:prstGeom>
        </p:spPr>
        <p:txBody>
          <a:bodyPr wrap="square" lIns="0" tIns="0" rIns="0" bIns="0" anchor="t">
            <a:spAutoFit/>
          </a:bodyPr>
          <a:lstStyle/>
          <a:p>
            <a:pPr>
              <a:lnSpc>
                <a:spcPts val="1900"/>
              </a:lnSpc>
            </a:pPr>
            <a:r>
              <a:rPr lang="en-US" sz="1600" b="1" dirty="0">
                <a:solidFill>
                  <a:schemeClr val="tx1">
                    <a:lumMod val="75000"/>
                    <a:lumOff val="25000"/>
                  </a:schemeClr>
                </a:solidFill>
                <a:cs typeface="Segoe UI" panose="020B0502040204020203" pitchFamily="34" charset="0"/>
              </a:rPr>
              <a:t>83.38% Not Afraid</a:t>
            </a:r>
          </a:p>
        </p:txBody>
      </p:sp>
      <p:sp>
        <p:nvSpPr>
          <p:cNvPr id="27" name="Rectangle 26">
            <a:extLst>
              <a:ext uri="{FF2B5EF4-FFF2-40B4-BE49-F238E27FC236}">
                <a16:creationId xmlns:a16="http://schemas.microsoft.com/office/drawing/2014/main" id="{4928021D-A202-44FA-8767-33F5FB99F6EA}"/>
              </a:ext>
            </a:extLst>
          </p:cNvPr>
          <p:cNvSpPr/>
          <p:nvPr/>
        </p:nvSpPr>
        <p:spPr>
          <a:xfrm>
            <a:off x="7438295" y="3212736"/>
            <a:ext cx="902676" cy="252441"/>
          </a:xfrm>
          <a:prstGeom prst="rect">
            <a:avLst/>
          </a:prstGeom>
        </p:spPr>
        <p:txBody>
          <a:bodyPr wrap="square" lIns="0" tIns="0" rIns="0" bIns="0" anchor="t">
            <a:spAutoFit/>
          </a:bodyPr>
          <a:lstStyle/>
          <a:p>
            <a:pPr>
              <a:lnSpc>
                <a:spcPts val="1900"/>
              </a:lnSpc>
            </a:pPr>
            <a:r>
              <a:rPr lang="en-US" sz="2400" b="1" dirty="0">
                <a:solidFill>
                  <a:srgbClr val="76B7B1"/>
                </a:solidFill>
                <a:cs typeface="Segoe UI" panose="020B0502040204020203" pitchFamily="34" charset="0"/>
              </a:rPr>
              <a:t>50-59</a:t>
            </a:r>
          </a:p>
        </p:txBody>
      </p:sp>
      <p:sp>
        <p:nvSpPr>
          <p:cNvPr id="28" name="Rectangle 27">
            <a:extLst>
              <a:ext uri="{FF2B5EF4-FFF2-40B4-BE49-F238E27FC236}">
                <a16:creationId xmlns:a16="http://schemas.microsoft.com/office/drawing/2014/main" id="{AD3EA800-AA85-416C-80C1-B7EC223E8DE9}"/>
              </a:ext>
            </a:extLst>
          </p:cNvPr>
          <p:cNvSpPr/>
          <p:nvPr/>
        </p:nvSpPr>
        <p:spPr>
          <a:xfrm>
            <a:off x="7385543" y="2221826"/>
            <a:ext cx="902676" cy="252441"/>
          </a:xfrm>
          <a:prstGeom prst="rect">
            <a:avLst/>
          </a:prstGeom>
        </p:spPr>
        <p:txBody>
          <a:bodyPr wrap="square" lIns="0" tIns="0" rIns="0" bIns="0" anchor="t">
            <a:spAutoFit/>
          </a:bodyPr>
          <a:lstStyle/>
          <a:p>
            <a:pPr>
              <a:lnSpc>
                <a:spcPts val="1900"/>
              </a:lnSpc>
            </a:pPr>
            <a:r>
              <a:rPr lang="en-US" sz="2400" b="1" dirty="0">
                <a:solidFill>
                  <a:srgbClr val="F28E2C"/>
                </a:solidFill>
                <a:cs typeface="Segoe UI" panose="020B0502040204020203" pitchFamily="34" charset="0"/>
              </a:rPr>
              <a:t>30-39</a:t>
            </a:r>
          </a:p>
        </p:txBody>
      </p:sp>
      <p:sp>
        <p:nvSpPr>
          <p:cNvPr id="31" name="Rectangle 30">
            <a:extLst>
              <a:ext uri="{FF2B5EF4-FFF2-40B4-BE49-F238E27FC236}">
                <a16:creationId xmlns:a16="http://schemas.microsoft.com/office/drawing/2014/main" id="{35C06B60-5C64-49D3-824A-1A160D99A92D}"/>
              </a:ext>
            </a:extLst>
          </p:cNvPr>
          <p:cNvSpPr/>
          <p:nvPr/>
        </p:nvSpPr>
        <p:spPr>
          <a:xfrm>
            <a:off x="7385543" y="4209424"/>
            <a:ext cx="902676" cy="252441"/>
          </a:xfrm>
          <a:prstGeom prst="rect">
            <a:avLst/>
          </a:prstGeom>
        </p:spPr>
        <p:txBody>
          <a:bodyPr wrap="square" lIns="0" tIns="0" rIns="0" bIns="0" anchor="t">
            <a:spAutoFit/>
          </a:bodyPr>
          <a:lstStyle/>
          <a:p>
            <a:pPr>
              <a:lnSpc>
                <a:spcPts val="1900"/>
              </a:lnSpc>
            </a:pPr>
            <a:r>
              <a:rPr lang="en-US" sz="2400" b="1" dirty="0">
                <a:solidFill>
                  <a:srgbClr val="4E79A6"/>
                </a:solidFill>
                <a:cs typeface="Segoe UI" panose="020B0502040204020203" pitchFamily="34" charset="0"/>
              </a:rPr>
              <a:t>20-29</a:t>
            </a:r>
          </a:p>
        </p:txBody>
      </p:sp>
      <p:sp>
        <p:nvSpPr>
          <p:cNvPr id="33" name="Rectangle 32">
            <a:extLst>
              <a:ext uri="{FF2B5EF4-FFF2-40B4-BE49-F238E27FC236}">
                <a16:creationId xmlns:a16="http://schemas.microsoft.com/office/drawing/2014/main" id="{7435B55B-64FC-4ABC-8F6C-46C528065B7E}"/>
              </a:ext>
            </a:extLst>
          </p:cNvPr>
          <p:cNvSpPr/>
          <p:nvPr/>
        </p:nvSpPr>
        <p:spPr>
          <a:xfrm>
            <a:off x="8783512" y="2225176"/>
            <a:ext cx="2787161" cy="243656"/>
          </a:xfrm>
          <a:prstGeom prst="rect">
            <a:avLst/>
          </a:prstGeom>
        </p:spPr>
        <p:txBody>
          <a:bodyPr wrap="square" lIns="0" tIns="0" rIns="0" bIns="0" anchor="t">
            <a:spAutoFit/>
          </a:bodyPr>
          <a:lstStyle/>
          <a:p>
            <a:pPr>
              <a:lnSpc>
                <a:spcPts val="1900"/>
              </a:lnSpc>
            </a:pPr>
            <a:r>
              <a:rPr lang="en-US" sz="1600" b="1" dirty="0">
                <a:solidFill>
                  <a:schemeClr val="tx1">
                    <a:lumMod val="75000"/>
                    <a:lumOff val="25000"/>
                  </a:schemeClr>
                </a:solidFill>
                <a:cs typeface="Segoe UI" panose="020B0502040204020203" pitchFamily="34" charset="0"/>
              </a:rPr>
              <a:t>71.88% Not Afraid</a:t>
            </a:r>
          </a:p>
        </p:txBody>
      </p:sp>
      <p:sp>
        <p:nvSpPr>
          <p:cNvPr id="34" name="Rectangle 33">
            <a:extLst>
              <a:ext uri="{FF2B5EF4-FFF2-40B4-BE49-F238E27FC236}">
                <a16:creationId xmlns:a16="http://schemas.microsoft.com/office/drawing/2014/main" id="{997D86C7-370A-4084-9B02-C05AD40DE573}"/>
              </a:ext>
            </a:extLst>
          </p:cNvPr>
          <p:cNvSpPr/>
          <p:nvPr/>
        </p:nvSpPr>
        <p:spPr>
          <a:xfrm>
            <a:off x="8783512" y="3141809"/>
            <a:ext cx="2787161" cy="243656"/>
          </a:xfrm>
          <a:prstGeom prst="rect">
            <a:avLst/>
          </a:prstGeom>
        </p:spPr>
        <p:txBody>
          <a:bodyPr wrap="square" lIns="0" tIns="0" rIns="0" bIns="0" anchor="t">
            <a:spAutoFit/>
          </a:bodyPr>
          <a:lstStyle/>
          <a:p>
            <a:pPr>
              <a:lnSpc>
                <a:spcPts val="1900"/>
              </a:lnSpc>
            </a:pPr>
            <a:r>
              <a:rPr lang="en-US" sz="1600" b="1" dirty="0">
                <a:solidFill>
                  <a:schemeClr val="tx1">
                    <a:lumMod val="75000"/>
                    <a:lumOff val="25000"/>
                  </a:schemeClr>
                </a:solidFill>
                <a:cs typeface="Segoe UI" panose="020B0502040204020203" pitchFamily="34" charset="0"/>
              </a:rPr>
              <a:t>72.00% Not Afraid</a:t>
            </a:r>
          </a:p>
        </p:txBody>
      </p:sp>
      <p:sp>
        <p:nvSpPr>
          <p:cNvPr id="35" name="Rectangle 34">
            <a:extLst>
              <a:ext uri="{FF2B5EF4-FFF2-40B4-BE49-F238E27FC236}">
                <a16:creationId xmlns:a16="http://schemas.microsoft.com/office/drawing/2014/main" id="{1B38C267-9D00-4C5D-A57B-2A8A071B5983}"/>
              </a:ext>
            </a:extLst>
          </p:cNvPr>
          <p:cNvSpPr/>
          <p:nvPr/>
        </p:nvSpPr>
        <p:spPr>
          <a:xfrm>
            <a:off x="8783511" y="4145513"/>
            <a:ext cx="2787161" cy="243656"/>
          </a:xfrm>
          <a:prstGeom prst="rect">
            <a:avLst/>
          </a:prstGeom>
        </p:spPr>
        <p:txBody>
          <a:bodyPr wrap="square" lIns="0" tIns="0" rIns="0" bIns="0" anchor="t">
            <a:spAutoFit/>
          </a:bodyPr>
          <a:lstStyle/>
          <a:p>
            <a:pPr>
              <a:lnSpc>
                <a:spcPts val="1900"/>
              </a:lnSpc>
            </a:pPr>
            <a:r>
              <a:rPr lang="en-US" sz="1600" b="1" dirty="0">
                <a:solidFill>
                  <a:schemeClr val="tx1">
                    <a:lumMod val="75000"/>
                    <a:lumOff val="25000"/>
                  </a:schemeClr>
                </a:solidFill>
                <a:cs typeface="Segoe UI" panose="020B0502040204020203" pitchFamily="34" charset="0"/>
              </a:rPr>
              <a:t>55.55% Not Afraid</a:t>
            </a:r>
          </a:p>
        </p:txBody>
      </p:sp>
      <p:pic>
        <p:nvPicPr>
          <p:cNvPr id="3" name="Picture 2" descr="Chart, bar chart&#10;&#10;Description automatically generated">
            <a:extLst>
              <a:ext uri="{FF2B5EF4-FFF2-40B4-BE49-F238E27FC236}">
                <a16:creationId xmlns:a16="http://schemas.microsoft.com/office/drawing/2014/main" id="{712CB9D9-898B-4015-897C-9B9A4D8273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2" y="617352"/>
            <a:ext cx="6342167" cy="5210667"/>
          </a:xfrm>
          <a:prstGeom prst="rect">
            <a:avLst/>
          </a:prstGeom>
        </p:spPr>
      </p:pic>
    </p:spTree>
    <p:extLst>
      <p:ext uri="{BB962C8B-B14F-4D97-AF65-F5344CB8AC3E}">
        <p14:creationId xmlns:p14="http://schemas.microsoft.com/office/powerpoint/2010/main" val="219611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Gender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7959971" y="2092007"/>
            <a:ext cx="2743195" cy="467051"/>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Men are more than women, 64 out of 109 are Men.</a:t>
            </a:r>
          </a:p>
        </p:txBody>
      </p:sp>
      <p:sp>
        <p:nvSpPr>
          <p:cNvPr id="44" name="Rectangle 43">
            <a:extLst>
              <a:ext uri="{FF2B5EF4-FFF2-40B4-BE49-F238E27FC236}">
                <a16:creationId xmlns:a16="http://schemas.microsoft.com/office/drawing/2014/main" id="{71E47AC8-8358-4724-91F8-0D1B21FC5F47}"/>
              </a:ext>
            </a:extLst>
          </p:cNvPr>
          <p:cNvSpPr/>
          <p:nvPr/>
        </p:nvSpPr>
        <p:spPr>
          <a:xfrm>
            <a:off x="7959971" y="1571266"/>
            <a:ext cx="2743195" cy="492443"/>
          </a:xfrm>
          <a:prstGeom prst="rect">
            <a:avLst/>
          </a:prstGeom>
        </p:spPr>
        <p:txBody>
          <a:bodyPr wrap="square" lIns="0" tIns="0" rIns="0" bIns="0" anchor="t">
            <a:spAutoFit/>
          </a:bodyPr>
          <a:lstStyle/>
          <a:p>
            <a:r>
              <a:rPr lang="en-US" sz="3200" dirty="0">
                <a:solidFill>
                  <a:schemeClr val="accent5"/>
                </a:solidFill>
                <a:cs typeface="Segoe UI" panose="020B0502040204020203" pitchFamily="34" charset="0"/>
              </a:rPr>
              <a:t>58.72%</a:t>
            </a:r>
          </a:p>
        </p:txBody>
      </p:sp>
      <p:sp>
        <p:nvSpPr>
          <p:cNvPr id="45" name="Rectangle 44">
            <a:extLst>
              <a:ext uri="{FF2B5EF4-FFF2-40B4-BE49-F238E27FC236}">
                <a16:creationId xmlns:a16="http://schemas.microsoft.com/office/drawing/2014/main" id="{69F7E025-DDEC-4748-AAE9-9FA2A4BF1E49}"/>
              </a:ext>
            </a:extLst>
          </p:cNvPr>
          <p:cNvSpPr/>
          <p:nvPr/>
        </p:nvSpPr>
        <p:spPr>
          <a:xfrm>
            <a:off x="8015652" y="1319574"/>
            <a:ext cx="2743195" cy="243656"/>
          </a:xfrm>
          <a:prstGeom prst="rect">
            <a:avLst/>
          </a:prstGeom>
        </p:spPr>
        <p:txBody>
          <a:bodyPr wrap="square" lIns="0" tIns="0" rIns="0" bIns="0" anchor="t">
            <a:spAutoFit/>
          </a:bodyPr>
          <a:lstStyle/>
          <a:p>
            <a:pPr>
              <a:lnSpc>
                <a:spcPts val="1900"/>
              </a:lnSpc>
            </a:pPr>
            <a:r>
              <a:rPr lang="en-US" b="1" dirty="0">
                <a:solidFill>
                  <a:schemeClr val="accent5"/>
                </a:solidFill>
                <a:latin typeface="+mj-lt"/>
                <a:cs typeface="Segoe UI" panose="020B0502040204020203" pitchFamily="34" charset="0"/>
              </a:rPr>
              <a:t>Men</a:t>
            </a:r>
          </a:p>
        </p:txBody>
      </p:sp>
      <p:sp>
        <p:nvSpPr>
          <p:cNvPr id="46" name="Rectangle 45">
            <a:extLst>
              <a:ext uri="{FF2B5EF4-FFF2-40B4-BE49-F238E27FC236}">
                <a16:creationId xmlns:a16="http://schemas.microsoft.com/office/drawing/2014/main" id="{84176128-6116-4C3C-9CC3-394E6E116762}"/>
              </a:ext>
            </a:extLst>
          </p:cNvPr>
          <p:cNvSpPr/>
          <p:nvPr/>
        </p:nvSpPr>
        <p:spPr>
          <a:xfrm>
            <a:off x="8047895" y="4685737"/>
            <a:ext cx="2743195" cy="223394"/>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Women are less with 46 out of 109.</a:t>
            </a:r>
          </a:p>
        </p:txBody>
      </p:sp>
      <p:sp>
        <p:nvSpPr>
          <p:cNvPr id="47" name="Rectangle 46">
            <a:extLst>
              <a:ext uri="{FF2B5EF4-FFF2-40B4-BE49-F238E27FC236}">
                <a16:creationId xmlns:a16="http://schemas.microsoft.com/office/drawing/2014/main" id="{839BCDE9-6CF8-45EE-BFA1-6E32ED5C240E}"/>
              </a:ext>
            </a:extLst>
          </p:cNvPr>
          <p:cNvSpPr/>
          <p:nvPr/>
        </p:nvSpPr>
        <p:spPr>
          <a:xfrm>
            <a:off x="8047895" y="4164996"/>
            <a:ext cx="2743195" cy="492443"/>
          </a:xfrm>
          <a:prstGeom prst="rect">
            <a:avLst/>
          </a:prstGeom>
        </p:spPr>
        <p:txBody>
          <a:bodyPr wrap="square" lIns="0" tIns="0" rIns="0" bIns="0" anchor="t">
            <a:spAutoFit/>
          </a:bodyPr>
          <a:lstStyle/>
          <a:p>
            <a:r>
              <a:rPr lang="en-US" sz="3200" dirty="0">
                <a:solidFill>
                  <a:schemeClr val="accent4">
                    <a:lumMod val="75000"/>
                  </a:schemeClr>
                </a:solidFill>
                <a:cs typeface="Segoe UI" panose="020B0502040204020203" pitchFamily="34" charset="0"/>
              </a:rPr>
              <a:t>41.28%</a:t>
            </a:r>
          </a:p>
        </p:txBody>
      </p:sp>
      <p:sp>
        <p:nvSpPr>
          <p:cNvPr id="48" name="Rectangle 47">
            <a:extLst>
              <a:ext uri="{FF2B5EF4-FFF2-40B4-BE49-F238E27FC236}">
                <a16:creationId xmlns:a16="http://schemas.microsoft.com/office/drawing/2014/main" id="{7DDB637A-4822-4FE9-8AEA-11DEA7859049}"/>
              </a:ext>
            </a:extLst>
          </p:cNvPr>
          <p:cNvSpPr/>
          <p:nvPr/>
        </p:nvSpPr>
        <p:spPr>
          <a:xfrm>
            <a:off x="8047894" y="3953875"/>
            <a:ext cx="2743195" cy="243656"/>
          </a:xfrm>
          <a:prstGeom prst="rect">
            <a:avLst/>
          </a:prstGeom>
        </p:spPr>
        <p:txBody>
          <a:bodyPr wrap="square" lIns="0" tIns="0" rIns="0" bIns="0" anchor="t">
            <a:spAutoFit/>
          </a:bodyPr>
          <a:lstStyle/>
          <a:p>
            <a:pPr>
              <a:lnSpc>
                <a:spcPts val="1900"/>
              </a:lnSpc>
            </a:pPr>
            <a:r>
              <a:rPr lang="en-US" b="1" dirty="0">
                <a:solidFill>
                  <a:schemeClr val="accent4">
                    <a:lumMod val="75000"/>
                  </a:schemeClr>
                </a:solidFill>
                <a:latin typeface="+mj-lt"/>
                <a:cs typeface="Segoe UI" panose="020B0502040204020203" pitchFamily="34" charset="0"/>
              </a:rPr>
              <a:t>Women</a:t>
            </a:r>
          </a:p>
        </p:txBody>
      </p:sp>
      <p:grpSp>
        <p:nvGrpSpPr>
          <p:cNvPr id="9" name="Group 8">
            <a:extLst>
              <a:ext uri="{FF2B5EF4-FFF2-40B4-BE49-F238E27FC236}">
                <a16:creationId xmlns:a16="http://schemas.microsoft.com/office/drawing/2014/main" id="{F58B5EAF-E31C-4B6F-B789-22AF4FDE2624}"/>
              </a:ext>
            </a:extLst>
          </p:cNvPr>
          <p:cNvGrpSpPr/>
          <p:nvPr/>
        </p:nvGrpSpPr>
        <p:grpSpPr>
          <a:xfrm>
            <a:off x="779589" y="578297"/>
            <a:ext cx="6095969" cy="5835673"/>
            <a:chOff x="779589" y="578297"/>
            <a:chExt cx="6095969" cy="5835673"/>
          </a:xfrm>
        </p:grpSpPr>
        <p:pic>
          <p:nvPicPr>
            <p:cNvPr id="5" name="Picture 4" descr="Chart, bar chart&#10;&#10;Description automatically generated">
              <a:extLst>
                <a:ext uri="{FF2B5EF4-FFF2-40B4-BE49-F238E27FC236}">
                  <a16:creationId xmlns:a16="http://schemas.microsoft.com/office/drawing/2014/main" id="{79710437-F706-4145-97C7-6C6C986027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589" y="578297"/>
              <a:ext cx="6095969" cy="5835673"/>
            </a:xfrm>
            <a:prstGeom prst="rect">
              <a:avLst/>
            </a:prstGeom>
          </p:spPr>
        </p:pic>
        <p:sp>
          <p:nvSpPr>
            <p:cNvPr id="7" name="Rectangle 6">
              <a:extLst>
                <a:ext uri="{FF2B5EF4-FFF2-40B4-BE49-F238E27FC236}">
                  <a16:creationId xmlns:a16="http://schemas.microsoft.com/office/drawing/2014/main" id="{41A82038-F99E-4E0C-9B28-53222E3CBFFA}"/>
                </a:ext>
              </a:extLst>
            </p:cNvPr>
            <p:cNvSpPr/>
            <p:nvPr/>
          </p:nvSpPr>
          <p:spPr>
            <a:xfrm>
              <a:off x="1978269" y="1204546"/>
              <a:ext cx="1415562" cy="495006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8787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9275885" y="522898"/>
            <a:ext cx="291611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55331"/>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Gender/ Afraid of working with data</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2822331"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1110207" y="6038900"/>
            <a:ext cx="4959416" cy="467051"/>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Exploring how student are afraid of working with data based on their gender?</a:t>
            </a:r>
          </a:p>
        </p:txBody>
      </p:sp>
      <p:sp>
        <p:nvSpPr>
          <p:cNvPr id="20" name="Rectangle 19">
            <a:extLst>
              <a:ext uri="{FF2B5EF4-FFF2-40B4-BE49-F238E27FC236}">
                <a16:creationId xmlns:a16="http://schemas.microsoft.com/office/drawing/2014/main" id="{7F7F1220-2E22-405C-9A9D-8ADE758BD9EF}"/>
              </a:ext>
            </a:extLst>
          </p:cNvPr>
          <p:cNvSpPr/>
          <p:nvPr/>
        </p:nvSpPr>
        <p:spPr>
          <a:xfrm>
            <a:off x="7588734" y="5874388"/>
            <a:ext cx="3733793" cy="223394"/>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Agree - completely agree (Afraid)</a:t>
            </a:r>
          </a:p>
        </p:txBody>
      </p:sp>
      <p:sp>
        <p:nvSpPr>
          <p:cNvPr id="21" name="Freeform 931" descr="Icon of line chart.">
            <a:extLst>
              <a:ext uri="{FF2B5EF4-FFF2-40B4-BE49-F238E27FC236}">
                <a16:creationId xmlns:a16="http://schemas.microsoft.com/office/drawing/2014/main" id="{3174552F-CF47-49EF-BA08-34AAD01EAB4D}"/>
              </a:ext>
            </a:extLst>
          </p:cNvPr>
          <p:cNvSpPr>
            <a:spLocks noEditPoints="1"/>
          </p:cNvSpPr>
          <p:nvPr/>
        </p:nvSpPr>
        <p:spPr bwMode="auto">
          <a:xfrm>
            <a:off x="6948242" y="5874388"/>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22" name="Group 21" descr="This image is an icon of four sheets of paper. ">
            <a:extLst>
              <a:ext uri="{FF2B5EF4-FFF2-40B4-BE49-F238E27FC236}">
                <a16:creationId xmlns:a16="http://schemas.microsoft.com/office/drawing/2014/main" id="{9446D437-1CF5-4BF7-8457-B3A1C9307A72}"/>
              </a:ext>
            </a:extLst>
          </p:cNvPr>
          <p:cNvGrpSpPr/>
          <p:nvPr/>
        </p:nvGrpSpPr>
        <p:grpSpPr>
          <a:xfrm>
            <a:off x="456771" y="6049352"/>
            <a:ext cx="239712" cy="285750"/>
            <a:chOff x="5494338" y="1370013"/>
            <a:chExt cx="239712" cy="285750"/>
          </a:xfrm>
          <a:solidFill>
            <a:schemeClr val="accent4">
              <a:lumMod val="75000"/>
            </a:schemeClr>
          </a:solidFill>
        </p:grpSpPr>
        <p:sp>
          <p:nvSpPr>
            <p:cNvPr id="23" name="Freeform 961">
              <a:extLst>
                <a:ext uri="{FF2B5EF4-FFF2-40B4-BE49-F238E27FC236}">
                  <a16:creationId xmlns:a16="http://schemas.microsoft.com/office/drawing/2014/main" id="{0340961C-E31C-4EA2-B462-92468806F31B}"/>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962">
              <a:extLst>
                <a:ext uri="{FF2B5EF4-FFF2-40B4-BE49-F238E27FC236}">
                  <a16:creationId xmlns:a16="http://schemas.microsoft.com/office/drawing/2014/main" id="{97AB5103-7BE3-4B35-89E3-E9A858109FE7}"/>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963">
              <a:extLst>
                <a:ext uri="{FF2B5EF4-FFF2-40B4-BE49-F238E27FC236}">
                  <a16:creationId xmlns:a16="http://schemas.microsoft.com/office/drawing/2014/main" id="{5521E294-D078-4D90-BEC3-ED02B049FFE9}"/>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964">
              <a:extLst>
                <a:ext uri="{FF2B5EF4-FFF2-40B4-BE49-F238E27FC236}">
                  <a16:creationId xmlns:a16="http://schemas.microsoft.com/office/drawing/2014/main" id="{780E4FBF-577A-4C1D-8056-FA48E1687320}"/>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15" name="Straight Connector 14">
            <a:extLst>
              <a:ext uri="{FF2B5EF4-FFF2-40B4-BE49-F238E27FC236}">
                <a16:creationId xmlns:a16="http://schemas.microsoft.com/office/drawing/2014/main" id="{4E6D923D-D68B-4AAF-930F-A7BEF7DC0BFA}"/>
              </a:ext>
              <a:ext uri="{C183D7F6-B498-43B3-948B-1728B52AA6E4}">
                <adec:decorative xmlns:adec="http://schemas.microsoft.com/office/drawing/2017/decorative" val="1"/>
              </a:ext>
            </a:extLst>
          </p:cNvPr>
          <p:cNvCxnSpPr/>
          <p:nvPr/>
        </p:nvCxnSpPr>
        <p:spPr>
          <a:xfrm>
            <a:off x="6263054" y="5292775"/>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92B9921-B0F0-4672-9B52-80857BAC212A}"/>
              </a:ext>
            </a:extLst>
          </p:cNvPr>
          <p:cNvSpPr/>
          <p:nvPr/>
        </p:nvSpPr>
        <p:spPr>
          <a:xfrm>
            <a:off x="6939449" y="1629629"/>
            <a:ext cx="1263773" cy="506549"/>
          </a:xfrm>
          <a:prstGeom prst="rect">
            <a:avLst/>
          </a:prstGeom>
        </p:spPr>
        <p:txBody>
          <a:bodyPr wrap="square" lIns="0" tIns="0" rIns="0" bIns="0" anchor="t">
            <a:spAutoFit/>
          </a:bodyPr>
          <a:lstStyle/>
          <a:p>
            <a:pPr algn="ctr">
              <a:lnSpc>
                <a:spcPts val="1900"/>
              </a:lnSpc>
            </a:pPr>
            <a:r>
              <a:rPr lang="en-US" sz="2400" b="1" dirty="0">
                <a:solidFill>
                  <a:srgbClr val="34608D"/>
                </a:solidFill>
                <a:latin typeface="Abadi" panose="020B0604020104020204" pitchFamily="34" charset="0"/>
                <a:cs typeface="Segoe UI" panose="020B0502040204020203" pitchFamily="34" charset="0"/>
              </a:rPr>
              <a:t>6.25%</a:t>
            </a:r>
          </a:p>
          <a:p>
            <a:pPr algn="ctr">
              <a:lnSpc>
                <a:spcPts val="1900"/>
              </a:lnSpc>
            </a:pPr>
            <a:r>
              <a:rPr lang="en-US" sz="2400" b="1" dirty="0">
                <a:solidFill>
                  <a:srgbClr val="34608D"/>
                </a:solidFill>
                <a:latin typeface="Abadi" panose="020B0604020104020204" pitchFamily="34" charset="0"/>
                <a:cs typeface="Segoe UI" panose="020B0502040204020203" pitchFamily="34" charset="0"/>
              </a:rPr>
              <a:t>of Men </a:t>
            </a:r>
          </a:p>
        </p:txBody>
      </p:sp>
      <p:sp>
        <p:nvSpPr>
          <p:cNvPr id="19" name="Rectangle 18">
            <a:extLst>
              <a:ext uri="{FF2B5EF4-FFF2-40B4-BE49-F238E27FC236}">
                <a16:creationId xmlns:a16="http://schemas.microsoft.com/office/drawing/2014/main" id="{C7771424-0DA0-47A2-9890-B7019488BC41}"/>
              </a:ext>
            </a:extLst>
          </p:cNvPr>
          <p:cNvSpPr/>
          <p:nvPr/>
        </p:nvSpPr>
        <p:spPr>
          <a:xfrm>
            <a:off x="8548321" y="1688712"/>
            <a:ext cx="2787161" cy="243656"/>
          </a:xfrm>
          <a:prstGeom prst="rect">
            <a:avLst/>
          </a:prstGeom>
        </p:spPr>
        <p:txBody>
          <a:bodyPr wrap="square" lIns="0" tIns="0" rIns="0" bIns="0" anchor="t">
            <a:spAutoFit/>
          </a:bodyPr>
          <a:lstStyle/>
          <a:p>
            <a:pPr>
              <a:lnSpc>
                <a:spcPts val="1900"/>
              </a:lnSpc>
            </a:pPr>
            <a:r>
              <a:rPr lang="en-US" sz="1600" b="1" dirty="0">
                <a:solidFill>
                  <a:schemeClr val="tx1">
                    <a:lumMod val="75000"/>
                    <a:lumOff val="25000"/>
                  </a:schemeClr>
                </a:solidFill>
                <a:cs typeface="Segoe UI" panose="020B0502040204020203" pitchFamily="34" charset="0"/>
              </a:rPr>
              <a:t>Are afraid of working with data</a:t>
            </a:r>
          </a:p>
        </p:txBody>
      </p:sp>
      <p:sp>
        <p:nvSpPr>
          <p:cNvPr id="28" name="Rectangle 27">
            <a:extLst>
              <a:ext uri="{FF2B5EF4-FFF2-40B4-BE49-F238E27FC236}">
                <a16:creationId xmlns:a16="http://schemas.microsoft.com/office/drawing/2014/main" id="{AD3EA800-AA85-416C-80C1-B7EC223E8DE9}"/>
              </a:ext>
            </a:extLst>
          </p:cNvPr>
          <p:cNvSpPr/>
          <p:nvPr/>
        </p:nvSpPr>
        <p:spPr>
          <a:xfrm>
            <a:off x="6844933" y="3662940"/>
            <a:ext cx="1608871" cy="506549"/>
          </a:xfrm>
          <a:prstGeom prst="rect">
            <a:avLst/>
          </a:prstGeom>
        </p:spPr>
        <p:txBody>
          <a:bodyPr wrap="square" lIns="0" tIns="0" rIns="0" bIns="0" anchor="t">
            <a:spAutoFit/>
          </a:bodyPr>
          <a:lstStyle/>
          <a:p>
            <a:pPr algn="ctr">
              <a:lnSpc>
                <a:spcPts val="1900"/>
              </a:lnSpc>
            </a:pPr>
            <a:r>
              <a:rPr lang="en-US" sz="2400" b="1" dirty="0">
                <a:solidFill>
                  <a:schemeClr val="accent4"/>
                </a:solidFill>
                <a:latin typeface="Abadi" panose="020B0604020104020204" pitchFamily="34" charset="0"/>
                <a:cs typeface="Segoe UI" panose="020B0502040204020203" pitchFamily="34" charset="0"/>
              </a:rPr>
              <a:t>22.23%</a:t>
            </a:r>
          </a:p>
          <a:p>
            <a:pPr algn="ctr">
              <a:lnSpc>
                <a:spcPts val="1900"/>
              </a:lnSpc>
            </a:pPr>
            <a:r>
              <a:rPr lang="en-US" sz="2400" b="1" dirty="0">
                <a:solidFill>
                  <a:schemeClr val="accent4"/>
                </a:solidFill>
                <a:latin typeface="Abadi" panose="020B0604020104020204" pitchFamily="34" charset="0"/>
                <a:cs typeface="Segoe UI" panose="020B0502040204020203" pitchFamily="34" charset="0"/>
              </a:rPr>
              <a:t>of women</a:t>
            </a:r>
          </a:p>
        </p:txBody>
      </p:sp>
      <p:sp>
        <p:nvSpPr>
          <p:cNvPr id="33" name="Rectangle 32">
            <a:extLst>
              <a:ext uri="{FF2B5EF4-FFF2-40B4-BE49-F238E27FC236}">
                <a16:creationId xmlns:a16="http://schemas.microsoft.com/office/drawing/2014/main" id="{7435B55B-64FC-4ABC-8F6C-46C528065B7E}"/>
              </a:ext>
            </a:extLst>
          </p:cNvPr>
          <p:cNvSpPr/>
          <p:nvPr/>
        </p:nvSpPr>
        <p:spPr>
          <a:xfrm>
            <a:off x="8557113" y="3662940"/>
            <a:ext cx="2787161" cy="243656"/>
          </a:xfrm>
          <a:prstGeom prst="rect">
            <a:avLst/>
          </a:prstGeom>
        </p:spPr>
        <p:txBody>
          <a:bodyPr wrap="square" lIns="0" tIns="0" rIns="0" bIns="0" anchor="t">
            <a:spAutoFit/>
          </a:bodyPr>
          <a:lstStyle/>
          <a:p>
            <a:pPr>
              <a:lnSpc>
                <a:spcPts val="1900"/>
              </a:lnSpc>
            </a:pPr>
            <a:r>
              <a:rPr lang="en-US" sz="1600" b="1" dirty="0">
                <a:solidFill>
                  <a:schemeClr val="tx1">
                    <a:lumMod val="75000"/>
                    <a:lumOff val="25000"/>
                  </a:schemeClr>
                </a:solidFill>
                <a:cs typeface="Segoe UI" panose="020B0502040204020203" pitchFamily="34" charset="0"/>
              </a:rPr>
              <a:t>Are afraid of working with data</a:t>
            </a:r>
          </a:p>
        </p:txBody>
      </p:sp>
      <p:pic>
        <p:nvPicPr>
          <p:cNvPr id="5" name="Picture 4" descr="Chart, bar chart&#10;&#10;Description automatically generated">
            <a:extLst>
              <a:ext uri="{FF2B5EF4-FFF2-40B4-BE49-F238E27FC236}">
                <a16:creationId xmlns:a16="http://schemas.microsoft.com/office/drawing/2014/main" id="{8E260D42-58FD-47C4-98C1-03D8933968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368" y="552210"/>
            <a:ext cx="5067907" cy="5504666"/>
          </a:xfrm>
          <a:prstGeom prst="rect">
            <a:avLst/>
          </a:prstGeom>
        </p:spPr>
      </p:pic>
    </p:spTree>
    <p:extLst>
      <p:ext uri="{BB962C8B-B14F-4D97-AF65-F5344CB8AC3E}">
        <p14:creationId xmlns:p14="http://schemas.microsoft.com/office/powerpoint/2010/main" val="1141142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95B3F30C-9F0F-4AAA-B2B2-9035BCAE42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25" y="561468"/>
            <a:ext cx="5145153" cy="5370677"/>
          </a:xfrm>
          <a:prstGeom prst="rect">
            <a:avLst/>
          </a:prstGeom>
        </p:spPr>
      </p:pic>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801100" y="522898"/>
            <a:ext cx="3390900"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20162"/>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Gender/ Planning to work hard</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49275"/>
            <a:ext cx="3429000"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1110207" y="6038900"/>
            <a:ext cx="4959416" cy="467051"/>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Exploring if students are planning to work hard with data based on their gender?</a:t>
            </a:r>
          </a:p>
        </p:txBody>
      </p:sp>
      <p:sp>
        <p:nvSpPr>
          <p:cNvPr id="20" name="Rectangle 19">
            <a:extLst>
              <a:ext uri="{FF2B5EF4-FFF2-40B4-BE49-F238E27FC236}">
                <a16:creationId xmlns:a16="http://schemas.microsoft.com/office/drawing/2014/main" id="{7F7F1220-2E22-405C-9A9D-8ADE758BD9EF}"/>
              </a:ext>
            </a:extLst>
          </p:cNvPr>
          <p:cNvSpPr/>
          <p:nvPr/>
        </p:nvSpPr>
        <p:spPr>
          <a:xfrm>
            <a:off x="7588734" y="5874388"/>
            <a:ext cx="3733793" cy="223394"/>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Agree - completely agree (work harder)</a:t>
            </a:r>
          </a:p>
        </p:txBody>
      </p:sp>
      <p:sp>
        <p:nvSpPr>
          <p:cNvPr id="21" name="Freeform 931" descr="Icon of line chart.">
            <a:extLst>
              <a:ext uri="{FF2B5EF4-FFF2-40B4-BE49-F238E27FC236}">
                <a16:creationId xmlns:a16="http://schemas.microsoft.com/office/drawing/2014/main" id="{3174552F-CF47-49EF-BA08-34AAD01EAB4D}"/>
              </a:ext>
            </a:extLst>
          </p:cNvPr>
          <p:cNvSpPr>
            <a:spLocks noEditPoints="1"/>
          </p:cNvSpPr>
          <p:nvPr/>
        </p:nvSpPr>
        <p:spPr bwMode="auto">
          <a:xfrm>
            <a:off x="6948242" y="5874388"/>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22" name="Group 21" descr="This image is an icon of four sheets of paper. ">
            <a:extLst>
              <a:ext uri="{FF2B5EF4-FFF2-40B4-BE49-F238E27FC236}">
                <a16:creationId xmlns:a16="http://schemas.microsoft.com/office/drawing/2014/main" id="{9446D437-1CF5-4BF7-8457-B3A1C9307A72}"/>
              </a:ext>
            </a:extLst>
          </p:cNvPr>
          <p:cNvGrpSpPr/>
          <p:nvPr/>
        </p:nvGrpSpPr>
        <p:grpSpPr>
          <a:xfrm>
            <a:off x="456771" y="6049352"/>
            <a:ext cx="239712" cy="285750"/>
            <a:chOff x="5494338" y="1370013"/>
            <a:chExt cx="239712" cy="285750"/>
          </a:xfrm>
          <a:solidFill>
            <a:schemeClr val="accent4">
              <a:lumMod val="75000"/>
            </a:schemeClr>
          </a:solidFill>
        </p:grpSpPr>
        <p:sp>
          <p:nvSpPr>
            <p:cNvPr id="23" name="Freeform 961">
              <a:extLst>
                <a:ext uri="{FF2B5EF4-FFF2-40B4-BE49-F238E27FC236}">
                  <a16:creationId xmlns:a16="http://schemas.microsoft.com/office/drawing/2014/main" id="{0340961C-E31C-4EA2-B462-92468806F31B}"/>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962">
              <a:extLst>
                <a:ext uri="{FF2B5EF4-FFF2-40B4-BE49-F238E27FC236}">
                  <a16:creationId xmlns:a16="http://schemas.microsoft.com/office/drawing/2014/main" id="{97AB5103-7BE3-4B35-89E3-E9A858109FE7}"/>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963">
              <a:extLst>
                <a:ext uri="{FF2B5EF4-FFF2-40B4-BE49-F238E27FC236}">
                  <a16:creationId xmlns:a16="http://schemas.microsoft.com/office/drawing/2014/main" id="{5521E294-D078-4D90-BEC3-ED02B049FFE9}"/>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964">
              <a:extLst>
                <a:ext uri="{FF2B5EF4-FFF2-40B4-BE49-F238E27FC236}">
                  <a16:creationId xmlns:a16="http://schemas.microsoft.com/office/drawing/2014/main" id="{780E4FBF-577A-4C1D-8056-FA48E1687320}"/>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15" name="Straight Connector 14">
            <a:extLst>
              <a:ext uri="{FF2B5EF4-FFF2-40B4-BE49-F238E27FC236}">
                <a16:creationId xmlns:a16="http://schemas.microsoft.com/office/drawing/2014/main" id="{4E6D923D-D68B-4AAF-930F-A7BEF7DC0BFA}"/>
              </a:ext>
              <a:ext uri="{C183D7F6-B498-43B3-948B-1728B52AA6E4}">
                <adec:decorative xmlns:adec="http://schemas.microsoft.com/office/drawing/2017/decorative" val="1"/>
              </a:ext>
            </a:extLst>
          </p:cNvPr>
          <p:cNvCxnSpPr/>
          <p:nvPr/>
        </p:nvCxnSpPr>
        <p:spPr>
          <a:xfrm>
            <a:off x="6263054" y="5292775"/>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092B9921-B0F0-4672-9B52-80857BAC212A}"/>
              </a:ext>
            </a:extLst>
          </p:cNvPr>
          <p:cNvSpPr/>
          <p:nvPr/>
        </p:nvSpPr>
        <p:spPr>
          <a:xfrm>
            <a:off x="6939449" y="1629629"/>
            <a:ext cx="1263773" cy="506549"/>
          </a:xfrm>
          <a:prstGeom prst="rect">
            <a:avLst/>
          </a:prstGeom>
        </p:spPr>
        <p:txBody>
          <a:bodyPr wrap="square" lIns="0" tIns="0" rIns="0" bIns="0" anchor="t">
            <a:spAutoFit/>
          </a:bodyPr>
          <a:lstStyle/>
          <a:p>
            <a:pPr algn="ctr">
              <a:lnSpc>
                <a:spcPts val="1900"/>
              </a:lnSpc>
            </a:pPr>
            <a:r>
              <a:rPr lang="en-US" sz="2400" b="1" dirty="0">
                <a:solidFill>
                  <a:srgbClr val="34608D"/>
                </a:solidFill>
                <a:latin typeface="Abadi" panose="020B0604020104020204" pitchFamily="34" charset="0"/>
                <a:cs typeface="Segoe UI" panose="020B0502040204020203" pitchFamily="34" charset="0"/>
              </a:rPr>
              <a:t>92.19%</a:t>
            </a:r>
          </a:p>
          <a:p>
            <a:pPr algn="ctr">
              <a:lnSpc>
                <a:spcPts val="1900"/>
              </a:lnSpc>
            </a:pPr>
            <a:r>
              <a:rPr lang="en-US" sz="2400" b="1" dirty="0">
                <a:solidFill>
                  <a:srgbClr val="34608D"/>
                </a:solidFill>
                <a:latin typeface="Abadi" panose="020B0604020104020204" pitchFamily="34" charset="0"/>
                <a:cs typeface="Segoe UI" panose="020B0502040204020203" pitchFamily="34" charset="0"/>
              </a:rPr>
              <a:t>of Men </a:t>
            </a:r>
          </a:p>
        </p:txBody>
      </p:sp>
      <p:sp>
        <p:nvSpPr>
          <p:cNvPr id="19" name="Rectangle 18">
            <a:extLst>
              <a:ext uri="{FF2B5EF4-FFF2-40B4-BE49-F238E27FC236}">
                <a16:creationId xmlns:a16="http://schemas.microsoft.com/office/drawing/2014/main" id="{C7771424-0DA0-47A2-9890-B7019488BC41}"/>
              </a:ext>
            </a:extLst>
          </p:cNvPr>
          <p:cNvSpPr/>
          <p:nvPr/>
        </p:nvSpPr>
        <p:spPr>
          <a:xfrm>
            <a:off x="8548321" y="1688712"/>
            <a:ext cx="2787161" cy="487313"/>
          </a:xfrm>
          <a:prstGeom prst="rect">
            <a:avLst/>
          </a:prstGeom>
        </p:spPr>
        <p:txBody>
          <a:bodyPr wrap="square" lIns="0" tIns="0" rIns="0" bIns="0" anchor="t">
            <a:spAutoFit/>
          </a:bodyPr>
          <a:lstStyle/>
          <a:p>
            <a:pPr algn="ctr">
              <a:lnSpc>
                <a:spcPts val="1900"/>
              </a:lnSpc>
            </a:pPr>
            <a:r>
              <a:rPr lang="en-US" sz="1600" b="1" dirty="0">
                <a:solidFill>
                  <a:schemeClr val="tx1">
                    <a:lumMod val="75000"/>
                    <a:lumOff val="25000"/>
                  </a:schemeClr>
                </a:solidFill>
                <a:cs typeface="Segoe UI" panose="020B0502040204020203" pitchFamily="34" charset="0"/>
              </a:rPr>
              <a:t>Are planning to work hard in this module</a:t>
            </a:r>
          </a:p>
        </p:txBody>
      </p:sp>
      <p:sp>
        <p:nvSpPr>
          <p:cNvPr id="28" name="Rectangle 27">
            <a:extLst>
              <a:ext uri="{FF2B5EF4-FFF2-40B4-BE49-F238E27FC236}">
                <a16:creationId xmlns:a16="http://schemas.microsoft.com/office/drawing/2014/main" id="{AD3EA800-AA85-416C-80C1-B7EC223E8DE9}"/>
              </a:ext>
            </a:extLst>
          </p:cNvPr>
          <p:cNvSpPr/>
          <p:nvPr/>
        </p:nvSpPr>
        <p:spPr>
          <a:xfrm>
            <a:off x="6783389" y="3662940"/>
            <a:ext cx="1608871" cy="506549"/>
          </a:xfrm>
          <a:prstGeom prst="rect">
            <a:avLst/>
          </a:prstGeom>
        </p:spPr>
        <p:txBody>
          <a:bodyPr wrap="square" lIns="0" tIns="0" rIns="0" bIns="0" anchor="t">
            <a:spAutoFit/>
          </a:bodyPr>
          <a:lstStyle/>
          <a:p>
            <a:pPr algn="ctr">
              <a:lnSpc>
                <a:spcPts val="1900"/>
              </a:lnSpc>
            </a:pPr>
            <a:r>
              <a:rPr lang="en-US" sz="2400" b="1" dirty="0">
                <a:solidFill>
                  <a:schemeClr val="accent4"/>
                </a:solidFill>
                <a:latin typeface="Abadi" panose="020B0604020104020204" pitchFamily="34" charset="0"/>
                <a:cs typeface="Segoe UI" panose="020B0502040204020203" pitchFamily="34" charset="0"/>
              </a:rPr>
              <a:t>95.55%</a:t>
            </a:r>
          </a:p>
          <a:p>
            <a:pPr algn="ctr">
              <a:lnSpc>
                <a:spcPts val="1900"/>
              </a:lnSpc>
            </a:pPr>
            <a:r>
              <a:rPr lang="en-US" sz="2400" b="1" dirty="0">
                <a:solidFill>
                  <a:schemeClr val="accent4"/>
                </a:solidFill>
                <a:latin typeface="Abadi" panose="020B0604020104020204" pitchFamily="34" charset="0"/>
                <a:cs typeface="Segoe UI" panose="020B0502040204020203" pitchFamily="34" charset="0"/>
              </a:rPr>
              <a:t>of women</a:t>
            </a:r>
          </a:p>
        </p:txBody>
      </p:sp>
      <p:sp>
        <p:nvSpPr>
          <p:cNvPr id="33" name="Rectangle 32">
            <a:extLst>
              <a:ext uri="{FF2B5EF4-FFF2-40B4-BE49-F238E27FC236}">
                <a16:creationId xmlns:a16="http://schemas.microsoft.com/office/drawing/2014/main" id="{7435B55B-64FC-4ABC-8F6C-46C528065B7E}"/>
              </a:ext>
            </a:extLst>
          </p:cNvPr>
          <p:cNvSpPr/>
          <p:nvPr/>
        </p:nvSpPr>
        <p:spPr>
          <a:xfrm>
            <a:off x="8557113" y="3662940"/>
            <a:ext cx="2787161" cy="487313"/>
          </a:xfrm>
          <a:prstGeom prst="rect">
            <a:avLst/>
          </a:prstGeom>
        </p:spPr>
        <p:txBody>
          <a:bodyPr wrap="square" lIns="0" tIns="0" rIns="0" bIns="0" anchor="t">
            <a:spAutoFit/>
          </a:bodyPr>
          <a:lstStyle/>
          <a:p>
            <a:pPr algn="ctr">
              <a:lnSpc>
                <a:spcPts val="1900"/>
              </a:lnSpc>
            </a:pPr>
            <a:r>
              <a:rPr lang="en-US" sz="1600" b="1" dirty="0">
                <a:solidFill>
                  <a:schemeClr val="tx1">
                    <a:lumMod val="75000"/>
                    <a:lumOff val="25000"/>
                  </a:schemeClr>
                </a:solidFill>
                <a:cs typeface="Segoe UI" panose="020B0502040204020203" pitchFamily="34" charset="0"/>
              </a:rPr>
              <a:t>Are planning to work hard in this module</a:t>
            </a:r>
          </a:p>
        </p:txBody>
      </p:sp>
    </p:spTree>
    <p:extLst>
      <p:ext uri="{BB962C8B-B14F-4D97-AF65-F5344CB8AC3E}">
        <p14:creationId xmlns:p14="http://schemas.microsoft.com/office/powerpoint/2010/main" val="3331225756"/>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5408</TotalTime>
  <Words>1051</Words>
  <Application>Microsoft Office PowerPoint</Application>
  <PresentationFormat>Widescreen</PresentationFormat>
  <Paragraphs>193</Paragraphs>
  <Slides>23</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Abadi</vt:lpstr>
      <vt:lpstr>Abadi Extra Light</vt:lpstr>
      <vt:lpstr>Aharoni</vt:lpstr>
      <vt:lpstr>Arial</vt:lpstr>
      <vt:lpstr>Bahnschrift</vt:lpstr>
      <vt:lpstr>Calibri</vt:lpstr>
      <vt:lpstr>Century Gothic</vt:lpstr>
      <vt:lpstr>Segoe UI Light</vt:lpstr>
      <vt:lpstr>Office Theme</vt:lpstr>
      <vt:lpstr>Data analytics class Data Presentation</vt:lpstr>
      <vt:lpstr>Project analysis slide 2</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8</vt:lpstr>
      <vt:lpstr>Project analysis slide 2</vt:lpstr>
      <vt:lpstr>Project analysis slide 5</vt:lpstr>
      <vt:lpstr>Project analysis slide 5</vt:lpstr>
      <vt:lpstr>Project analysis slide 5</vt:lpstr>
      <vt:lpstr>Project analysis slide 5</vt:lpstr>
      <vt:lpstr>Project analysis slide 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class Presentation</dc:title>
  <dc:creator>HANY SAMIR SHAWKY AWADALLA</dc:creator>
  <cp:lastModifiedBy>HANY SAMIR SHAWKY AWADALLA</cp:lastModifiedBy>
  <cp:revision>1</cp:revision>
  <dcterms:created xsi:type="dcterms:W3CDTF">2021-03-17T02:53:44Z</dcterms:created>
  <dcterms:modified xsi:type="dcterms:W3CDTF">2021-03-28T13:28:03Z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